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9"/>
  </p:notesMasterIdLst>
  <p:sldIdLst>
    <p:sldId id="256" r:id="rId2"/>
    <p:sldId id="257" r:id="rId3"/>
    <p:sldId id="306" r:id="rId4"/>
    <p:sldId id="307" r:id="rId5"/>
    <p:sldId id="308" r:id="rId6"/>
    <p:sldId id="309" r:id="rId7"/>
    <p:sldId id="259" r:id="rId8"/>
    <p:sldId id="264" r:id="rId9"/>
    <p:sldId id="310" r:id="rId10"/>
    <p:sldId id="311" r:id="rId11"/>
    <p:sldId id="312" r:id="rId12"/>
    <p:sldId id="266" r:id="rId13"/>
    <p:sldId id="261" r:id="rId14"/>
    <p:sldId id="271" r:id="rId15"/>
    <p:sldId id="316" r:id="rId16"/>
    <p:sldId id="317" r:id="rId17"/>
    <p:sldId id="318" r:id="rId18"/>
    <p:sldId id="319" r:id="rId19"/>
    <p:sldId id="262" r:id="rId20"/>
    <p:sldId id="282" r:id="rId21"/>
    <p:sldId id="281" r:id="rId22"/>
    <p:sldId id="321" r:id="rId23"/>
    <p:sldId id="284" r:id="rId24"/>
    <p:sldId id="323" r:id="rId25"/>
    <p:sldId id="324" r:id="rId26"/>
    <p:sldId id="325" r:id="rId27"/>
    <p:sldId id="329" r:id="rId28"/>
    <p:sldId id="326" r:id="rId29"/>
    <p:sldId id="327" r:id="rId30"/>
    <p:sldId id="328" r:id="rId31"/>
    <p:sldId id="330" r:id="rId32"/>
    <p:sldId id="313" r:id="rId33"/>
    <p:sldId id="265" r:id="rId34"/>
    <p:sldId id="331" r:id="rId35"/>
    <p:sldId id="332" r:id="rId36"/>
    <p:sldId id="263" r:id="rId37"/>
    <p:sldId id="268" r:id="rId38"/>
    <p:sldId id="272" r:id="rId39"/>
    <p:sldId id="274" r:id="rId40"/>
    <p:sldId id="334" r:id="rId41"/>
    <p:sldId id="314" r:id="rId42"/>
    <p:sldId id="322" r:id="rId43"/>
    <p:sldId id="333" r:id="rId44"/>
    <p:sldId id="335" r:id="rId45"/>
    <p:sldId id="336" r:id="rId46"/>
    <p:sldId id="337" r:id="rId47"/>
    <p:sldId id="285" r:id="rId48"/>
  </p:sldIdLst>
  <p:sldSz cx="9144000" cy="5143500" type="screen16x9"/>
  <p:notesSz cx="6858000" cy="9144000"/>
  <p:embeddedFontLst>
    <p:embeddedFont>
      <p:font typeface="Bayon" charset="0"/>
      <p:regular r:id="rId50"/>
    </p:embeddedFont>
    <p:embeddedFont>
      <p:font typeface="Didact Gothic" charset="0"/>
      <p:regular r:id="rId51"/>
    </p:embeddedFont>
    <p:embeddedFont>
      <p:font typeface="Paytone One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8B38BB8E-98E9-4D3C-B8C8-020BC956CF07}">
  <a:tblStyle styleId="{8B38BB8E-98E9-4D3C-B8C8-020BC956CF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432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7F286A-C9BA-4D65-A4AE-B9A1149C3F15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A9161D-7B7C-4953-8F5E-26BDA4BB642F}">
      <dgm:prSet phldrT="[Text]" custT="1"/>
      <dgm:spPr/>
      <dgm:t>
        <a:bodyPr/>
        <a:lstStyle/>
        <a:p>
          <a:r>
            <a:rPr lang="en-US" sz="1200" dirty="0" err="1" smtClean="0">
              <a:solidFill>
                <a:schemeClr val="accent6"/>
              </a:solidFill>
            </a:rPr>
            <a:t>Siklus</a:t>
          </a:r>
          <a:r>
            <a:rPr lang="en-US" sz="1200" dirty="0" smtClean="0">
              <a:solidFill>
                <a:schemeClr val="accent6"/>
              </a:solidFill>
            </a:rPr>
            <a:t> OBE</a:t>
          </a:r>
          <a:endParaRPr lang="en-US" sz="1200" dirty="0">
            <a:solidFill>
              <a:schemeClr val="accent6"/>
            </a:solidFill>
          </a:endParaRPr>
        </a:p>
      </dgm:t>
    </dgm:pt>
    <dgm:pt modelId="{00B21DBA-B2F2-4892-9B1A-12868AB085B4}" type="parTrans" cxnId="{0B90ECCF-6FDC-4383-95C1-3F7424730A14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F32629EA-3820-440D-8672-8B842D9FAC68}" type="sibTrans" cxnId="{0B90ECCF-6FDC-4383-95C1-3F7424730A14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AAA06753-8008-4135-B39E-1E003EF3537C}">
      <dgm:prSet phldrT="[Text]" custT="1"/>
      <dgm:spPr/>
      <dgm:t>
        <a:bodyPr lIns="0" tIns="0" rIns="0" bIns="0"/>
        <a:lstStyle/>
        <a:p>
          <a:r>
            <a:rPr lang="en-US" sz="700" b="1" dirty="0" err="1" smtClean="0">
              <a:solidFill>
                <a:schemeClr val="accent6"/>
              </a:solidFill>
            </a:rPr>
            <a:t>Profil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Lulusan</a:t>
          </a:r>
          <a:r>
            <a:rPr lang="en-US" sz="700" b="1" dirty="0" smtClean="0">
              <a:solidFill>
                <a:schemeClr val="accent6"/>
              </a:solidFill>
            </a:rPr>
            <a:t>, CPL</a:t>
          </a:r>
          <a:endParaRPr lang="en-US" sz="700" b="1" dirty="0">
            <a:solidFill>
              <a:schemeClr val="accent6"/>
            </a:solidFill>
          </a:endParaRPr>
        </a:p>
      </dgm:t>
    </dgm:pt>
    <dgm:pt modelId="{CC343014-4821-4299-8F07-496E851EAB5D}" type="parTrans" cxnId="{5BEE7E6B-6856-4E35-83A0-714407D48C76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F3B1055E-4912-47DE-A2A1-0781BC408ED0}" type="sibTrans" cxnId="{5BEE7E6B-6856-4E35-83A0-714407D48C76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5DCA7F54-5C9D-4BBC-881A-9FBEF57E303C}">
      <dgm:prSet phldrT="[Text]" custT="1"/>
      <dgm:spPr/>
      <dgm:t>
        <a:bodyPr lIns="0" tIns="0" rIns="0" bIns="0"/>
        <a:lstStyle/>
        <a:p>
          <a:r>
            <a:rPr lang="en-US" sz="700" b="1" dirty="0" err="1" smtClean="0">
              <a:solidFill>
                <a:schemeClr val="accent6"/>
              </a:solidFill>
            </a:rPr>
            <a:t>Ide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besar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kurikulum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beserta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mata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kuliahnya</a:t>
          </a:r>
          <a:endParaRPr lang="en-US" sz="700" b="1" dirty="0">
            <a:solidFill>
              <a:schemeClr val="accent6"/>
            </a:solidFill>
          </a:endParaRPr>
        </a:p>
      </dgm:t>
    </dgm:pt>
    <dgm:pt modelId="{6728EA59-8BC9-4E4A-9C46-C298058899A8}" type="parTrans" cxnId="{3117464D-C97D-4737-971D-72340C955E42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A06E8872-1C90-4E52-8485-6EDD8157B421}" type="sibTrans" cxnId="{3117464D-C97D-4737-971D-72340C955E42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A375F9D4-93CF-4E96-B807-A14B1AFE6F1C}">
      <dgm:prSet phldrT="[Text]" custT="1"/>
      <dgm:spPr/>
      <dgm:t>
        <a:bodyPr lIns="0" tIns="0" rIns="0" bIns="0"/>
        <a:lstStyle/>
        <a:p>
          <a:r>
            <a:rPr lang="en-US" sz="700" b="1" dirty="0" smtClean="0">
              <a:solidFill>
                <a:schemeClr val="accent6"/>
              </a:solidFill>
            </a:rPr>
            <a:t>Detail </a:t>
          </a:r>
          <a:r>
            <a:rPr lang="en-US" sz="700" b="1" dirty="0" err="1" smtClean="0">
              <a:solidFill>
                <a:schemeClr val="accent6"/>
              </a:solidFill>
            </a:rPr>
            <a:t>konsep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dan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rencana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MatKul</a:t>
          </a:r>
          <a:endParaRPr lang="en-US" sz="700" b="1" dirty="0" smtClean="0">
            <a:solidFill>
              <a:schemeClr val="accent6"/>
            </a:solidFill>
          </a:endParaRPr>
        </a:p>
        <a:p>
          <a:r>
            <a:rPr lang="en-US" sz="700" b="1" dirty="0" smtClean="0">
              <a:solidFill>
                <a:schemeClr val="accent6"/>
              </a:solidFill>
            </a:rPr>
            <a:t>(RPKPS)</a:t>
          </a:r>
          <a:endParaRPr lang="en-US" sz="700" b="1" dirty="0">
            <a:solidFill>
              <a:schemeClr val="accent6"/>
            </a:solidFill>
          </a:endParaRPr>
        </a:p>
      </dgm:t>
    </dgm:pt>
    <dgm:pt modelId="{BE63A8AF-3BA7-4537-8988-9B7D39883B1F}" type="parTrans" cxnId="{250A3D57-4EC7-472A-B15D-08BB68E127C1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B5914B77-7923-4B49-BBB0-A82E477C7DA1}" type="sibTrans" cxnId="{250A3D57-4EC7-472A-B15D-08BB68E127C1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291FDF66-9BDF-484D-9776-946592832226}">
      <dgm:prSet phldrT="[Text]" custT="1"/>
      <dgm:spPr/>
      <dgm:t>
        <a:bodyPr lIns="0" tIns="0" rIns="0" bIns="0"/>
        <a:lstStyle/>
        <a:p>
          <a:r>
            <a:rPr lang="en-US" sz="700" b="1" dirty="0" err="1" smtClean="0">
              <a:solidFill>
                <a:schemeClr val="accent6"/>
              </a:solidFill>
            </a:rPr>
            <a:t>Evaluasi</a:t>
          </a:r>
          <a:r>
            <a:rPr lang="en-US" sz="700" b="1" baseline="0" dirty="0" smtClean="0">
              <a:solidFill>
                <a:schemeClr val="accent6"/>
              </a:solidFill>
            </a:rPr>
            <a:t> </a:t>
          </a:r>
          <a:r>
            <a:rPr lang="en-US" sz="700" b="1" baseline="0" dirty="0" err="1" smtClean="0">
              <a:solidFill>
                <a:schemeClr val="accent6"/>
              </a:solidFill>
            </a:rPr>
            <a:t>ketercapaian</a:t>
          </a:r>
          <a:r>
            <a:rPr lang="en-US" sz="700" b="1" baseline="0" dirty="0" smtClean="0">
              <a:solidFill>
                <a:schemeClr val="accent6"/>
              </a:solidFill>
            </a:rPr>
            <a:t> CPL</a:t>
          </a:r>
          <a:endParaRPr lang="en-US" sz="700" b="1" dirty="0">
            <a:solidFill>
              <a:schemeClr val="accent6"/>
            </a:solidFill>
          </a:endParaRPr>
        </a:p>
      </dgm:t>
    </dgm:pt>
    <dgm:pt modelId="{41ABDE69-918A-43C3-8EDF-F46C97DE1464}" type="parTrans" cxnId="{682A3E10-6839-49DE-8C15-E6CF1325F1E4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239EAB18-3754-42A5-815F-ABCAEBC248E6}" type="sibTrans" cxnId="{682A3E10-6839-49DE-8C15-E6CF1325F1E4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7EEEFAFB-B5A3-42D5-937F-4EBAB35BA1D8}">
      <dgm:prSet custT="1"/>
      <dgm:spPr/>
      <dgm:t>
        <a:bodyPr lIns="0" tIns="0" rIns="0" bIns="0"/>
        <a:lstStyle/>
        <a:p>
          <a:r>
            <a:rPr lang="en-US" sz="700" b="1" dirty="0" err="1" smtClean="0">
              <a:solidFill>
                <a:schemeClr val="accent6"/>
              </a:solidFill>
            </a:rPr>
            <a:t>Evaluasi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ketercapaian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Profil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Lulusan</a:t>
          </a:r>
          <a:endParaRPr lang="en-US" sz="700" b="1" dirty="0" smtClean="0">
            <a:solidFill>
              <a:schemeClr val="accent6"/>
            </a:solidFill>
          </a:endParaRPr>
        </a:p>
        <a:p>
          <a:r>
            <a:rPr lang="en-US" sz="700" b="1" dirty="0" smtClean="0">
              <a:solidFill>
                <a:schemeClr val="accent6"/>
              </a:solidFill>
            </a:rPr>
            <a:t>(Tracer Study/</a:t>
          </a:r>
        </a:p>
        <a:p>
          <a:r>
            <a:rPr lang="en-US" sz="700" b="1" dirty="0" smtClean="0">
              <a:solidFill>
                <a:schemeClr val="accent6"/>
              </a:solidFill>
            </a:rPr>
            <a:t>Stakeholder)</a:t>
          </a:r>
          <a:endParaRPr lang="en-US" sz="700" b="1" dirty="0">
            <a:solidFill>
              <a:schemeClr val="accent6"/>
            </a:solidFill>
          </a:endParaRPr>
        </a:p>
      </dgm:t>
    </dgm:pt>
    <dgm:pt modelId="{0BFD3D22-54DA-41BE-BFAF-EE55E8CA6A9D}" type="parTrans" cxnId="{6DE3BF7E-251F-4B9B-86DF-AE8256C9BC50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B927A25A-13C3-4252-9D29-B639B89265E0}" type="sibTrans" cxnId="{6DE3BF7E-251F-4B9B-86DF-AE8256C9BC50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99D886DD-AC59-41FC-AAEC-F2DC8D2FC080}">
      <dgm:prSet custT="1"/>
      <dgm:spPr/>
      <dgm:t>
        <a:bodyPr lIns="0" tIns="0" rIns="0" bIns="0"/>
        <a:lstStyle/>
        <a:p>
          <a:r>
            <a:rPr lang="en-US" sz="700" b="1" dirty="0" err="1" smtClean="0">
              <a:solidFill>
                <a:schemeClr val="accent6"/>
              </a:solidFill>
            </a:rPr>
            <a:t>Pelaksanaan</a:t>
          </a:r>
          <a:r>
            <a:rPr lang="en-US" sz="700" b="1" dirty="0" smtClean="0">
              <a:solidFill>
                <a:schemeClr val="accent6"/>
              </a:solidFill>
            </a:rPr>
            <a:t> </a:t>
          </a:r>
          <a:r>
            <a:rPr lang="en-US" sz="700" b="1" dirty="0" err="1" smtClean="0">
              <a:solidFill>
                <a:schemeClr val="accent6"/>
              </a:solidFill>
            </a:rPr>
            <a:t>perkuliahan</a:t>
          </a:r>
          <a:endParaRPr lang="en-US" sz="700" b="1" dirty="0">
            <a:solidFill>
              <a:schemeClr val="accent6"/>
            </a:solidFill>
          </a:endParaRPr>
        </a:p>
      </dgm:t>
    </dgm:pt>
    <dgm:pt modelId="{25D514B3-147E-4B47-A2E0-4355047BB2F3}" type="parTrans" cxnId="{DF6CA32D-E1C2-4855-B639-B153FF262DB5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7E149C57-65BF-4DC6-A4FE-3C3E779A9696}" type="sibTrans" cxnId="{DF6CA32D-E1C2-4855-B639-B153FF262DB5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C57A3E33-0092-455A-A3E0-2F9CAC126792}">
      <dgm:prSet custT="1"/>
      <dgm:spPr/>
      <dgm:t>
        <a:bodyPr/>
        <a:lstStyle/>
        <a:p>
          <a:r>
            <a:rPr lang="en-US" sz="700" b="1" dirty="0" smtClean="0">
              <a:solidFill>
                <a:schemeClr val="accent6"/>
              </a:solidFill>
            </a:rPr>
            <a:t>Assessment/</a:t>
          </a:r>
        </a:p>
        <a:p>
          <a:r>
            <a:rPr lang="en-US" sz="700" b="1" dirty="0" err="1" smtClean="0">
              <a:solidFill>
                <a:schemeClr val="accent6"/>
              </a:solidFill>
            </a:rPr>
            <a:t>Ujian</a:t>
          </a:r>
          <a:endParaRPr lang="en-US" sz="700" b="1" dirty="0">
            <a:solidFill>
              <a:schemeClr val="accent6"/>
            </a:solidFill>
          </a:endParaRPr>
        </a:p>
      </dgm:t>
    </dgm:pt>
    <dgm:pt modelId="{3261832A-72F4-4E22-836A-727F26307A48}" type="parTrans" cxnId="{98FB82E8-911F-4483-8A70-A6E1C699BA7F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1ECC8102-79C5-4937-98DC-5008E2FFEAC6}" type="sibTrans" cxnId="{98FB82E8-911F-4483-8A70-A6E1C699BA7F}">
      <dgm:prSet/>
      <dgm:spPr/>
      <dgm:t>
        <a:bodyPr/>
        <a:lstStyle/>
        <a:p>
          <a:endParaRPr lang="en-US" sz="700">
            <a:solidFill>
              <a:schemeClr val="accent6"/>
            </a:solidFill>
          </a:endParaRPr>
        </a:p>
      </dgm:t>
    </dgm:pt>
    <dgm:pt modelId="{F6422125-DBCF-4580-B8C4-4945DA48F647}" type="pres">
      <dgm:prSet presAssocID="{F67F286A-C9BA-4D65-A4AE-B9A1149C3F1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1060B2-80BD-4565-BA01-C9F3E9411B8F}" type="pres">
      <dgm:prSet presAssocID="{21A9161D-7B7C-4953-8F5E-26BDA4BB642F}" presName="centerShape" presStyleLbl="node0" presStyleIdx="0" presStyleCnt="1"/>
      <dgm:spPr/>
      <dgm:t>
        <a:bodyPr/>
        <a:lstStyle/>
        <a:p>
          <a:endParaRPr lang="en-US"/>
        </a:p>
      </dgm:t>
    </dgm:pt>
    <dgm:pt modelId="{DBA386D3-725D-457E-821D-29C98341BF43}" type="pres">
      <dgm:prSet presAssocID="{AAA06753-8008-4135-B39E-1E003EF3537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85A115-108E-4C57-95F2-A45B731BBD41}" type="pres">
      <dgm:prSet presAssocID="{AAA06753-8008-4135-B39E-1E003EF3537C}" presName="dummy" presStyleCnt="0"/>
      <dgm:spPr/>
    </dgm:pt>
    <dgm:pt modelId="{82045419-D379-43F3-ABB3-75422944129C}" type="pres">
      <dgm:prSet presAssocID="{F3B1055E-4912-47DE-A2A1-0781BC408ED0}" presName="sibTrans" presStyleLbl="sibTrans2D1" presStyleIdx="0" presStyleCnt="7"/>
      <dgm:spPr/>
      <dgm:t>
        <a:bodyPr/>
        <a:lstStyle/>
        <a:p>
          <a:endParaRPr lang="en-US"/>
        </a:p>
      </dgm:t>
    </dgm:pt>
    <dgm:pt modelId="{B65E5BCC-A20C-414B-ACE8-417A72954842}" type="pres">
      <dgm:prSet presAssocID="{5DCA7F54-5C9D-4BBC-881A-9FBEF57E303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B5D1D-8CD9-442D-8033-6866CA3901F9}" type="pres">
      <dgm:prSet presAssocID="{5DCA7F54-5C9D-4BBC-881A-9FBEF57E303C}" presName="dummy" presStyleCnt="0"/>
      <dgm:spPr/>
    </dgm:pt>
    <dgm:pt modelId="{BBD453AD-39A8-4065-84E2-EAD0069DE343}" type="pres">
      <dgm:prSet presAssocID="{A06E8872-1C90-4E52-8485-6EDD8157B421}" presName="sibTrans" presStyleLbl="sibTrans2D1" presStyleIdx="1" presStyleCnt="7"/>
      <dgm:spPr/>
      <dgm:t>
        <a:bodyPr/>
        <a:lstStyle/>
        <a:p>
          <a:endParaRPr lang="en-US"/>
        </a:p>
      </dgm:t>
    </dgm:pt>
    <dgm:pt modelId="{2767DB67-5E9D-42A8-8611-05E202355EA7}" type="pres">
      <dgm:prSet presAssocID="{A375F9D4-93CF-4E96-B807-A14B1AFE6F1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06207A-6FB3-4112-B5DA-5BCEA5628566}" type="pres">
      <dgm:prSet presAssocID="{A375F9D4-93CF-4E96-B807-A14B1AFE6F1C}" presName="dummy" presStyleCnt="0"/>
      <dgm:spPr/>
    </dgm:pt>
    <dgm:pt modelId="{3F4C0836-7F3F-4D91-BD00-7FD145FB6978}" type="pres">
      <dgm:prSet presAssocID="{B5914B77-7923-4B49-BBB0-A82E477C7DA1}" presName="sibTrans" presStyleLbl="sibTrans2D1" presStyleIdx="2" presStyleCnt="7"/>
      <dgm:spPr/>
      <dgm:t>
        <a:bodyPr/>
        <a:lstStyle/>
        <a:p>
          <a:endParaRPr lang="en-US"/>
        </a:p>
      </dgm:t>
    </dgm:pt>
    <dgm:pt modelId="{153517D7-0C0F-402F-9DAE-CA2814902E14}" type="pres">
      <dgm:prSet presAssocID="{99D886DD-AC59-41FC-AAEC-F2DC8D2FC08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E945C0-A877-4869-9812-CA4E857E0E9E}" type="pres">
      <dgm:prSet presAssocID="{99D886DD-AC59-41FC-AAEC-F2DC8D2FC080}" presName="dummy" presStyleCnt="0"/>
      <dgm:spPr/>
    </dgm:pt>
    <dgm:pt modelId="{A869CEB6-5904-4057-9D78-5216EB6F2EB2}" type="pres">
      <dgm:prSet presAssocID="{7E149C57-65BF-4DC6-A4FE-3C3E779A9696}" presName="sibTrans" presStyleLbl="sibTrans2D1" presStyleIdx="3" presStyleCnt="7"/>
      <dgm:spPr/>
      <dgm:t>
        <a:bodyPr/>
        <a:lstStyle/>
        <a:p>
          <a:endParaRPr lang="en-US"/>
        </a:p>
      </dgm:t>
    </dgm:pt>
    <dgm:pt modelId="{E8969C45-57CF-40E0-981F-89D78205E3FC}" type="pres">
      <dgm:prSet presAssocID="{C57A3E33-0092-455A-A3E0-2F9CAC12679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C6098-CAB4-4B00-9556-2CE929633982}" type="pres">
      <dgm:prSet presAssocID="{C57A3E33-0092-455A-A3E0-2F9CAC126792}" presName="dummy" presStyleCnt="0"/>
      <dgm:spPr/>
    </dgm:pt>
    <dgm:pt modelId="{8400AE49-F769-4BAD-915A-33D71ED2DDAD}" type="pres">
      <dgm:prSet presAssocID="{1ECC8102-79C5-4937-98DC-5008E2FFEAC6}" presName="sibTrans" presStyleLbl="sibTrans2D1" presStyleIdx="4" presStyleCnt="7"/>
      <dgm:spPr/>
      <dgm:t>
        <a:bodyPr/>
        <a:lstStyle/>
        <a:p>
          <a:endParaRPr lang="en-US"/>
        </a:p>
      </dgm:t>
    </dgm:pt>
    <dgm:pt modelId="{8AFD3E4E-2814-40E8-BA24-0049547DCBE2}" type="pres">
      <dgm:prSet presAssocID="{291FDF66-9BDF-484D-9776-94659283222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02BA94-C523-476F-98B7-336C4C4B85BA}" type="pres">
      <dgm:prSet presAssocID="{291FDF66-9BDF-484D-9776-946592832226}" presName="dummy" presStyleCnt="0"/>
      <dgm:spPr/>
    </dgm:pt>
    <dgm:pt modelId="{5913CE07-7D35-4CED-BF42-23356EB80C61}" type="pres">
      <dgm:prSet presAssocID="{239EAB18-3754-42A5-815F-ABCAEBC248E6}" presName="sibTrans" presStyleLbl="sibTrans2D1" presStyleIdx="5" presStyleCnt="7"/>
      <dgm:spPr/>
      <dgm:t>
        <a:bodyPr/>
        <a:lstStyle/>
        <a:p>
          <a:endParaRPr lang="en-US"/>
        </a:p>
      </dgm:t>
    </dgm:pt>
    <dgm:pt modelId="{ABAAC4AB-D7EC-4589-87DB-F1072C777021}" type="pres">
      <dgm:prSet presAssocID="{7EEEFAFB-B5A3-42D5-937F-4EBAB35BA1D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657C9F-9CD5-4E9D-AADF-CE356A257212}" type="pres">
      <dgm:prSet presAssocID="{7EEEFAFB-B5A3-42D5-937F-4EBAB35BA1D8}" presName="dummy" presStyleCnt="0"/>
      <dgm:spPr/>
    </dgm:pt>
    <dgm:pt modelId="{CC57116A-62CF-49F6-9278-390E1BDA2C21}" type="pres">
      <dgm:prSet presAssocID="{B927A25A-13C3-4252-9D29-B639B89265E0}" presName="sibTrans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3117464D-C97D-4737-971D-72340C955E42}" srcId="{21A9161D-7B7C-4953-8F5E-26BDA4BB642F}" destId="{5DCA7F54-5C9D-4BBC-881A-9FBEF57E303C}" srcOrd="1" destOrd="0" parTransId="{6728EA59-8BC9-4E4A-9C46-C298058899A8}" sibTransId="{A06E8872-1C90-4E52-8485-6EDD8157B421}"/>
    <dgm:cxn modelId="{1410AFC7-0F5A-46D5-9066-5B9B87DC53D7}" type="presOf" srcId="{F3B1055E-4912-47DE-A2A1-0781BC408ED0}" destId="{82045419-D379-43F3-ABB3-75422944129C}" srcOrd="0" destOrd="0" presId="urn:microsoft.com/office/officeart/2005/8/layout/radial6"/>
    <dgm:cxn modelId="{5BEE7E6B-6856-4E35-83A0-714407D48C76}" srcId="{21A9161D-7B7C-4953-8F5E-26BDA4BB642F}" destId="{AAA06753-8008-4135-B39E-1E003EF3537C}" srcOrd="0" destOrd="0" parTransId="{CC343014-4821-4299-8F07-496E851EAB5D}" sibTransId="{F3B1055E-4912-47DE-A2A1-0781BC408ED0}"/>
    <dgm:cxn modelId="{546C94E5-AEFE-4DB6-A13F-F24EB7CFE14F}" type="presOf" srcId="{C57A3E33-0092-455A-A3E0-2F9CAC126792}" destId="{E8969C45-57CF-40E0-981F-89D78205E3FC}" srcOrd="0" destOrd="0" presId="urn:microsoft.com/office/officeart/2005/8/layout/radial6"/>
    <dgm:cxn modelId="{3755FBB8-2F2B-4D69-9E56-6058A9BC1AC7}" type="presOf" srcId="{B5914B77-7923-4B49-BBB0-A82E477C7DA1}" destId="{3F4C0836-7F3F-4D91-BD00-7FD145FB6978}" srcOrd="0" destOrd="0" presId="urn:microsoft.com/office/officeart/2005/8/layout/radial6"/>
    <dgm:cxn modelId="{59F16EF5-7D7D-4346-B332-BC235A0495B2}" type="presOf" srcId="{AAA06753-8008-4135-B39E-1E003EF3537C}" destId="{DBA386D3-725D-457E-821D-29C98341BF43}" srcOrd="0" destOrd="0" presId="urn:microsoft.com/office/officeart/2005/8/layout/radial6"/>
    <dgm:cxn modelId="{0B90ECCF-6FDC-4383-95C1-3F7424730A14}" srcId="{F67F286A-C9BA-4D65-A4AE-B9A1149C3F15}" destId="{21A9161D-7B7C-4953-8F5E-26BDA4BB642F}" srcOrd="0" destOrd="0" parTransId="{00B21DBA-B2F2-4892-9B1A-12868AB085B4}" sibTransId="{F32629EA-3820-440D-8672-8B842D9FAC68}"/>
    <dgm:cxn modelId="{199744A6-801C-47A6-A70B-BB9F298D6014}" type="presOf" srcId="{7EEEFAFB-B5A3-42D5-937F-4EBAB35BA1D8}" destId="{ABAAC4AB-D7EC-4589-87DB-F1072C777021}" srcOrd="0" destOrd="0" presId="urn:microsoft.com/office/officeart/2005/8/layout/radial6"/>
    <dgm:cxn modelId="{DF6CA32D-E1C2-4855-B639-B153FF262DB5}" srcId="{21A9161D-7B7C-4953-8F5E-26BDA4BB642F}" destId="{99D886DD-AC59-41FC-AAEC-F2DC8D2FC080}" srcOrd="3" destOrd="0" parTransId="{25D514B3-147E-4B47-A2E0-4355047BB2F3}" sibTransId="{7E149C57-65BF-4DC6-A4FE-3C3E779A9696}"/>
    <dgm:cxn modelId="{EBEEDE87-3350-4F25-BDC4-6EEC175108D4}" type="presOf" srcId="{239EAB18-3754-42A5-815F-ABCAEBC248E6}" destId="{5913CE07-7D35-4CED-BF42-23356EB80C61}" srcOrd="0" destOrd="0" presId="urn:microsoft.com/office/officeart/2005/8/layout/radial6"/>
    <dgm:cxn modelId="{6DE3BF7E-251F-4B9B-86DF-AE8256C9BC50}" srcId="{21A9161D-7B7C-4953-8F5E-26BDA4BB642F}" destId="{7EEEFAFB-B5A3-42D5-937F-4EBAB35BA1D8}" srcOrd="6" destOrd="0" parTransId="{0BFD3D22-54DA-41BE-BFAF-EE55E8CA6A9D}" sibTransId="{B927A25A-13C3-4252-9D29-B639B89265E0}"/>
    <dgm:cxn modelId="{4D75B9AC-E237-46E1-B597-B8E127D7817C}" type="presOf" srcId="{B927A25A-13C3-4252-9D29-B639B89265E0}" destId="{CC57116A-62CF-49F6-9278-390E1BDA2C21}" srcOrd="0" destOrd="0" presId="urn:microsoft.com/office/officeart/2005/8/layout/radial6"/>
    <dgm:cxn modelId="{559645A6-077D-4B3E-8D5A-ED3DB92E18E4}" type="presOf" srcId="{A06E8872-1C90-4E52-8485-6EDD8157B421}" destId="{BBD453AD-39A8-4065-84E2-EAD0069DE343}" srcOrd="0" destOrd="0" presId="urn:microsoft.com/office/officeart/2005/8/layout/radial6"/>
    <dgm:cxn modelId="{658C6AD3-3370-43CF-B54F-E2F806B4A8ED}" type="presOf" srcId="{7E149C57-65BF-4DC6-A4FE-3C3E779A9696}" destId="{A869CEB6-5904-4057-9D78-5216EB6F2EB2}" srcOrd="0" destOrd="0" presId="urn:microsoft.com/office/officeart/2005/8/layout/radial6"/>
    <dgm:cxn modelId="{53406E4A-F611-4B55-AA1F-E40D68B48250}" type="presOf" srcId="{1ECC8102-79C5-4937-98DC-5008E2FFEAC6}" destId="{8400AE49-F769-4BAD-915A-33D71ED2DDAD}" srcOrd="0" destOrd="0" presId="urn:microsoft.com/office/officeart/2005/8/layout/radial6"/>
    <dgm:cxn modelId="{682A3E10-6839-49DE-8C15-E6CF1325F1E4}" srcId="{21A9161D-7B7C-4953-8F5E-26BDA4BB642F}" destId="{291FDF66-9BDF-484D-9776-946592832226}" srcOrd="5" destOrd="0" parTransId="{41ABDE69-918A-43C3-8EDF-F46C97DE1464}" sibTransId="{239EAB18-3754-42A5-815F-ABCAEBC248E6}"/>
    <dgm:cxn modelId="{5B7790FC-8F13-4C6B-9A83-5DD10DF4D83A}" type="presOf" srcId="{99D886DD-AC59-41FC-AAEC-F2DC8D2FC080}" destId="{153517D7-0C0F-402F-9DAE-CA2814902E14}" srcOrd="0" destOrd="0" presId="urn:microsoft.com/office/officeart/2005/8/layout/radial6"/>
    <dgm:cxn modelId="{2AE568B9-52A5-48B3-955D-8235F6A46579}" type="presOf" srcId="{5DCA7F54-5C9D-4BBC-881A-9FBEF57E303C}" destId="{B65E5BCC-A20C-414B-ACE8-417A72954842}" srcOrd="0" destOrd="0" presId="urn:microsoft.com/office/officeart/2005/8/layout/radial6"/>
    <dgm:cxn modelId="{BE3D2E76-A6CB-47BB-BA4D-EFC48E1E8D3C}" type="presOf" srcId="{291FDF66-9BDF-484D-9776-946592832226}" destId="{8AFD3E4E-2814-40E8-BA24-0049547DCBE2}" srcOrd="0" destOrd="0" presId="urn:microsoft.com/office/officeart/2005/8/layout/radial6"/>
    <dgm:cxn modelId="{98FB82E8-911F-4483-8A70-A6E1C699BA7F}" srcId="{21A9161D-7B7C-4953-8F5E-26BDA4BB642F}" destId="{C57A3E33-0092-455A-A3E0-2F9CAC126792}" srcOrd="4" destOrd="0" parTransId="{3261832A-72F4-4E22-836A-727F26307A48}" sibTransId="{1ECC8102-79C5-4937-98DC-5008E2FFEAC6}"/>
    <dgm:cxn modelId="{250A3D57-4EC7-472A-B15D-08BB68E127C1}" srcId="{21A9161D-7B7C-4953-8F5E-26BDA4BB642F}" destId="{A375F9D4-93CF-4E96-B807-A14B1AFE6F1C}" srcOrd="2" destOrd="0" parTransId="{BE63A8AF-3BA7-4537-8988-9B7D39883B1F}" sibTransId="{B5914B77-7923-4B49-BBB0-A82E477C7DA1}"/>
    <dgm:cxn modelId="{C823EF3C-CC3A-4B15-9175-1D5971951041}" type="presOf" srcId="{21A9161D-7B7C-4953-8F5E-26BDA4BB642F}" destId="{6F1060B2-80BD-4565-BA01-C9F3E9411B8F}" srcOrd="0" destOrd="0" presId="urn:microsoft.com/office/officeart/2005/8/layout/radial6"/>
    <dgm:cxn modelId="{D784299A-6AD0-4702-B2F0-7D13A3406F56}" type="presOf" srcId="{F67F286A-C9BA-4D65-A4AE-B9A1149C3F15}" destId="{F6422125-DBCF-4580-B8C4-4945DA48F647}" srcOrd="0" destOrd="0" presId="urn:microsoft.com/office/officeart/2005/8/layout/radial6"/>
    <dgm:cxn modelId="{962AF547-2A1E-41A0-92CE-1FAD4A55C5C1}" type="presOf" srcId="{A375F9D4-93CF-4E96-B807-A14B1AFE6F1C}" destId="{2767DB67-5E9D-42A8-8611-05E202355EA7}" srcOrd="0" destOrd="0" presId="urn:microsoft.com/office/officeart/2005/8/layout/radial6"/>
    <dgm:cxn modelId="{A265EE83-7B0B-4599-8D98-931D2A878ABD}" type="presParOf" srcId="{F6422125-DBCF-4580-B8C4-4945DA48F647}" destId="{6F1060B2-80BD-4565-BA01-C9F3E9411B8F}" srcOrd="0" destOrd="0" presId="urn:microsoft.com/office/officeart/2005/8/layout/radial6"/>
    <dgm:cxn modelId="{6D64C45D-87A8-4B1A-A937-6D950360BE41}" type="presParOf" srcId="{F6422125-DBCF-4580-B8C4-4945DA48F647}" destId="{DBA386D3-725D-457E-821D-29C98341BF43}" srcOrd="1" destOrd="0" presId="urn:microsoft.com/office/officeart/2005/8/layout/radial6"/>
    <dgm:cxn modelId="{3B6F92D0-27E4-4BA1-90A2-AA46F2EA31B9}" type="presParOf" srcId="{F6422125-DBCF-4580-B8C4-4945DA48F647}" destId="{2E85A115-108E-4C57-95F2-A45B731BBD41}" srcOrd="2" destOrd="0" presId="urn:microsoft.com/office/officeart/2005/8/layout/radial6"/>
    <dgm:cxn modelId="{B49897F7-C74A-4248-BE91-2D5FAF0D2382}" type="presParOf" srcId="{F6422125-DBCF-4580-B8C4-4945DA48F647}" destId="{82045419-D379-43F3-ABB3-75422944129C}" srcOrd="3" destOrd="0" presId="urn:microsoft.com/office/officeart/2005/8/layout/radial6"/>
    <dgm:cxn modelId="{5AE16EDE-B0C9-46F7-8D3D-87F28D3F8780}" type="presParOf" srcId="{F6422125-DBCF-4580-B8C4-4945DA48F647}" destId="{B65E5BCC-A20C-414B-ACE8-417A72954842}" srcOrd="4" destOrd="0" presId="urn:microsoft.com/office/officeart/2005/8/layout/radial6"/>
    <dgm:cxn modelId="{15E898AC-4522-4A25-89F8-FB20F9C05F6D}" type="presParOf" srcId="{F6422125-DBCF-4580-B8C4-4945DA48F647}" destId="{15DB5D1D-8CD9-442D-8033-6866CA3901F9}" srcOrd="5" destOrd="0" presId="urn:microsoft.com/office/officeart/2005/8/layout/radial6"/>
    <dgm:cxn modelId="{11519448-47E1-4172-A4F6-0E57886D6ACD}" type="presParOf" srcId="{F6422125-DBCF-4580-B8C4-4945DA48F647}" destId="{BBD453AD-39A8-4065-84E2-EAD0069DE343}" srcOrd="6" destOrd="0" presId="urn:microsoft.com/office/officeart/2005/8/layout/radial6"/>
    <dgm:cxn modelId="{757C5FFB-84E0-4E5A-9BBE-F1C9E895C1CC}" type="presParOf" srcId="{F6422125-DBCF-4580-B8C4-4945DA48F647}" destId="{2767DB67-5E9D-42A8-8611-05E202355EA7}" srcOrd="7" destOrd="0" presId="urn:microsoft.com/office/officeart/2005/8/layout/radial6"/>
    <dgm:cxn modelId="{7FC3234A-7EAE-4C15-AC9A-F550CCA57BF3}" type="presParOf" srcId="{F6422125-DBCF-4580-B8C4-4945DA48F647}" destId="{8906207A-6FB3-4112-B5DA-5BCEA5628566}" srcOrd="8" destOrd="0" presId="urn:microsoft.com/office/officeart/2005/8/layout/radial6"/>
    <dgm:cxn modelId="{AF893EA9-A930-459F-9CC5-5D966D615E71}" type="presParOf" srcId="{F6422125-DBCF-4580-B8C4-4945DA48F647}" destId="{3F4C0836-7F3F-4D91-BD00-7FD145FB6978}" srcOrd="9" destOrd="0" presId="urn:microsoft.com/office/officeart/2005/8/layout/radial6"/>
    <dgm:cxn modelId="{5E7225D3-AACD-4E31-A6E8-7A79F348095F}" type="presParOf" srcId="{F6422125-DBCF-4580-B8C4-4945DA48F647}" destId="{153517D7-0C0F-402F-9DAE-CA2814902E14}" srcOrd="10" destOrd="0" presId="urn:microsoft.com/office/officeart/2005/8/layout/radial6"/>
    <dgm:cxn modelId="{6F0FB1A7-9156-46D9-B33C-EE2CF3D08099}" type="presParOf" srcId="{F6422125-DBCF-4580-B8C4-4945DA48F647}" destId="{0FE945C0-A877-4869-9812-CA4E857E0E9E}" srcOrd="11" destOrd="0" presId="urn:microsoft.com/office/officeart/2005/8/layout/radial6"/>
    <dgm:cxn modelId="{5BF24EC7-5AC6-4ABD-8C46-769DBA5C0793}" type="presParOf" srcId="{F6422125-DBCF-4580-B8C4-4945DA48F647}" destId="{A869CEB6-5904-4057-9D78-5216EB6F2EB2}" srcOrd="12" destOrd="0" presId="urn:microsoft.com/office/officeart/2005/8/layout/radial6"/>
    <dgm:cxn modelId="{F54529E6-8A53-4CBA-95E2-FC81991B0664}" type="presParOf" srcId="{F6422125-DBCF-4580-B8C4-4945DA48F647}" destId="{E8969C45-57CF-40E0-981F-89D78205E3FC}" srcOrd="13" destOrd="0" presId="urn:microsoft.com/office/officeart/2005/8/layout/radial6"/>
    <dgm:cxn modelId="{B708FC96-533D-4C8E-BF11-5548390FB014}" type="presParOf" srcId="{F6422125-DBCF-4580-B8C4-4945DA48F647}" destId="{57BC6098-CAB4-4B00-9556-2CE929633982}" srcOrd="14" destOrd="0" presId="urn:microsoft.com/office/officeart/2005/8/layout/radial6"/>
    <dgm:cxn modelId="{984F2834-1FA1-4EDF-9B7D-59DC3CC5E39B}" type="presParOf" srcId="{F6422125-DBCF-4580-B8C4-4945DA48F647}" destId="{8400AE49-F769-4BAD-915A-33D71ED2DDAD}" srcOrd="15" destOrd="0" presId="urn:microsoft.com/office/officeart/2005/8/layout/radial6"/>
    <dgm:cxn modelId="{C26C76AE-63BD-4B49-9227-101729D4109D}" type="presParOf" srcId="{F6422125-DBCF-4580-B8C4-4945DA48F647}" destId="{8AFD3E4E-2814-40E8-BA24-0049547DCBE2}" srcOrd="16" destOrd="0" presId="urn:microsoft.com/office/officeart/2005/8/layout/radial6"/>
    <dgm:cxn modelId="{A955EBDC-6750-455B-B3CD-856F19C44B72}" type="presParOf" srcId="{F6422125-DBCF-4580-B8C4-4945DA48F647}" destId="{0302BA94-C523-476F-98B7-336C4C4B85BA}" srcOrd="17" destOrd="0" presId="urn:microsoft.com/office/officeart/2005/8/layout/radial6"/>
    <dgm:cxn modelId="{14B29290-B01D-423F-B893-5574A23AF832}" type="presParOf" srcId="{F6422125-DBCF-4580-B8C4-4945DA48F647}" destId="{5913CE07-7D35-4CED-BF42-23356EB80C61}" srcOrd="18" destOrd="0" presId="urn:microsoft.com/office/officeart/2005/8/layout/radial6"/>
    <dgm:cxn modelId="{0964FF66-C57E-4286-813B-025EE5B9285F}" type="presParOf" srcId="{F6422125-DBCF-4580-B8C4-4945DA48F647}" destId="{ABAAC4AB-D7EC-4589-87DB-F1072C777021}" srcOrd="19" destOrd="0" presId="urn:microsoft.com/office/officeart/2005/8/layout/radial6"/>
    <dgm:cxn modelId="{9B3CA861-730E-48E6-A299-870FBF0600C5}" type="presParOf" srcId="{F6422125-DBCF-4580-B8C4-4945DA48F647}" destId="{C9657C9F-9CD5-4E9D-AADF-CE356A257212}" srcOrd="20" destOrd="0" presId="urn:microsoft.com/office/officeart/2005/8/layout/radial6"/>
    <dgm:cxn modelId="{6AAB84D7-D653-4751-B56D-2B5F69AA16C1}" type="presParOf" srcId="{F6422125-DBCF-4580-B8C4-4945DA48F647}" destId="{CC57116A-62CF-49F6-9278-390E1BDA2C21}" srcOrd="21" destOrd="0" presId="urn:microsoft.com/office/officeart/2005/8/layout/radial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258a033c54_1_1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258a033c54_1_1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258a033c54_1_1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258a033c54_1_1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1258a033c54_1_2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5" name="Google Shape;2105;g1258a033c54_1_2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1258a033c54_1_1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1258a033c54_1_1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1258a033c54_1_2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1258a033c54_1_2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1258a033c54_1_2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1258a033c54_1_2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1258a033c54_1_2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1258a033c54_1_2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1258a033c54_1_2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1258a033c54_1_2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1258a033c54_1_2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1258a033c54_1_2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1258a033c54_1_1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1258a033c54_1_1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1258a033c54_1_1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1258a033c54_1_1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7" name="Google Shape;2977;g1258a033c54_1_3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8" name="Google Shape;2978;g1258a033c54_1_3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1258a033c54_1_1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1258a033c54_1_1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1258a033c54_1_1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1" name="Google Shape;1651;g1258a033c54_1_1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1258a033c54_1_2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1258a033c54_1_2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1258a033c54_1_2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1258a033c54_1_2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1258a033c54_1_2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1258a033c54_1_2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58a033c54_1_2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58a033c54_1_2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Google Shape;2345;g1258a033c54_1_2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6" name="Google Shape;2346;g1258a033c54_1_2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Google Shape;2569;g1260130133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0" name="Google Shape;2570;g1260130133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1258a033c54_1_2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1258a033c54_1_2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1258a033c54_1_2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1258a033c54_1_2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1258a033c54_1_2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5" name="Google Shape;2105;g1258a033c54_1_2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1258a033c54_1_1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1258a033c54_1_1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1258a033c54_1_3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1258a033c54_1_3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Google Shape;3083;g1258a033c54_1_3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4" name="Google Shape;3084;g1258a033c54_1_3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1258a033c54_1_1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1258a033c54_1_1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1258a033c54_1_1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1258a033c54_1_1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1258a033c54_1_2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1258a033c54_1_2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1258a033c54_1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1258a033c54_1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258a033c54_1_1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258a033c54_1_1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?utm_source=slidesgo_template&amp;utm_medium=referral-link&amp;utm_campaign=sg_credits&amp;utm_content=flaticon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?utm_source=slidesgo_template&amp;utm_medium=referral-link&amp;utm_campaign=sg_credits&amp;utm_content=freepik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47625" y="3600095"/>
            <a:ext cx="4131000" cy="41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 rot="-4038587">
            <a:off x="313680" y="-188572"/>
            <a:ext cx="563839" cy="563839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5CC9BF"/>
          </a:solidFill>
          <a:ln w="9525" cap="flat" cmpd="sng">
            <a:solidFill>
              <a:srgbClr val="5CC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5400000">
            <a:off x="721241" y="3531074"/>
            <a:ext cx="874516" cy="2109900"/>
            <a:chOff x="5905453" y="2567961"/>
            <a:chExt cx="874516" cy="2109900"/>
          </a:xfrm>
        </p:grpSpPr>
        <p:sp>
          <p:nvSpPr>
            <p:cNvPr id="12" name="Google Shape;12;p2"/>
            <p:cNvSpPr/>
            <p:nvPr/>
          </p:nvSpPr>
          <p:spPr>
            <a:xfrm rot="5400000">
              <a:off x="6697757" y="25679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5400000">
              <a:off x="6697770" y="29059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5400000">
              <a:off x="6301612" y="29059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6697770" y="32438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5400000">
              <a:off x="6301612" y="32438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5400000">
              <a:off x="5905453" y="32438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5400000">
              <a:off x="6697770" y="35818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400000">
              <a:off x="6301612" y="35818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5400000">
              <a:off x="5905453" y="35818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5400000">
              <a:off x="6697770" y="39197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5400000">
              <a:off x="6301612" y="39197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5400000">
              <a:off x="5905453" y="39197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5400000">
              <a:off x="6697770" y="42577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5400000">
              <a:off x="6301612" y="42577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5400000">
              <a:off x="5905453" y="42577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5400000">
              <a:off x="6697770" y="45956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5400000">
              <a:off x="6301612" y="45956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5400000">
              <a:off x="5905453" y="45956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5400000">
            <a:off x="7925598" y="3716763"/>
            <a:ext cx="2109928" cy="159325"/>
            <a:chOff x="1655550" y="403250"/>
            <a:chExt cx="1593000" cy="120300"/>
          </a:xfrm>
        </p:grpSpPr>
        <p:cxnSp>
          <p:nvCxnSpPr>
            <p:cNvPr id="31" name="Google Shape;31;p2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" name="Google Shape;46;p2"/>
          <p:cNvGrpSpPr/>
          <p:nvPr/>
        </p:nvGrpSpPr>
        <p:grpSpPr>
          <a:xfrm>
            <a:off x="6650949" y="89241"/>
            <a:ext cx="2447850" cy="874516"/>
            <a:chOff x="3365149" y="3537516"/>
            <a:chExt cx="2447850" cy="874516"/>
          </a:xfrm>
        </p:grpSpPr>
        <p:sp>
          <p:nvSpPr>
            <p:cNvPr id="47" name="Google Shape;47;p2"/>
            <p:cNvSpPr/>
            <p:nvPr/>
          </p:nvSpPr>
          <p:spPr>
            <a:xfrm rot="10800000" flipH="1">
              <a:off x="4041049" y="4329820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10800000" flipH="1">
              <a:off x="437899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0800000" flipH="1">
              <a:off x="437899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0800000" flipH="1">
              <a:off x="471694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0800000" flipH="1">
              <a:off x="471694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0800000" flipH="1">
              <a:off x="47169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0800000" flipH="1">
              <a:off x="505489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0800000" flipH="1">
              <a:off x="505489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0800000" flipH="1">
              <a:off x="505489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0800000" flipH="1">
              <a:off x="539284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0800000" flipH="1">
              <a:off x="539284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0800000" flipH="1">
              <a:off x="53928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0800000" flipH="1">
              <a:off x="573079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10800000" flipH="1">
              <a:off x="573079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10800000" flipH="1">
              <a:off x="573079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10800000" flipH="1">
              <a:off x="437899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10800000" flipH="1">
              <a:off x="40410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800000" flipH="1">
              <a:off x="4041049" y="393366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800000" flipH="1">
              <a:off x="3703099" y="4329820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800000" flipH="1">
              <a:off x="3703099" y="393366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800000" flipH="1">
              <a:off x="3365149" y="4329820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2"/>
          <p:cNvSpPr/>
          <p:nvPr/>
        </p:nvSpPr>
        <p:spPr>
          <a:xfrm rot="6757333">
            <a:off x="8289139" y="4751183"/>
            <a:ext cx="563885" cy="563885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5CC9BF"/>
          </a:solidFill>
          <a:ln w="9525" cap="flat" cmpd="sng">
            <a:solidFill>
              <a:srgbClr val="5CC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69;p2"/>
          <p:cNvGrpSpPr/>
          <p:nvPr/>
        </p:nvGrpSpPr>
        <p:grpSpPr>
          <a:xfrm rot="5400000">
            <a:off x="-871753" y="1215638"/>
            <a:ext cx="2109929" cy="159325"/>
            <a:chOff x="1655550" y="403250"/>
            <a:chExt cx="1593000" cy="120300"/>
          </a:xfrm>
        </p:grpSpPr>
        <p:cxnSp>
          <p:nvCxnSpPr>
            <p:cNvPr id="70" name="Google Shape;70;p2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2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2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2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2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2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2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2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2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2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2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2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2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2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2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729290" y="870650"/>
            <a:ext cx="4673100" cy="13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7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subTitle" idx="1"/>
          </p:nvPr>
        </p:nvSpPr>
        <p:spPr>
          <a:xfrm>
            <a:off x="1482900" y="3749100"/>
            <a:ext cx="2139600" cy="71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subTitle" idx="2"/>
          </p:nvPr>
        </p:nvSpPr>
        <p:spPr>
          <a:xfrm>
            <a:off x="4612575" y="3221775"/>
            <a:ext cx="2337900" cy="50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 sz="18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3"/>
          </p:nvPr>
        </p:nvSpPr>
        <p:spPr>
          <a:xfrm>
            <a:off x="4612575" y="3749100"/>
            <a:ext cx="2137500" cy="71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4"/>
          </p:nvPr>
        </p:nvSpPr>
        <p:spPr>
          <a:xfrm>
            <a:off x="1482900" y="1429575"/>
            <a:ext cx="2337900" cy="50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 sz="18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subTitle" idx="5"/>
          </p:nvPr>
        </p:nvSpPr>
        <p:spPr>
          <a:xfrm>
            <a:off x="4612575" y="1956525"/>
            <a:ext cx="2139600" cy="71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6"/>
          </p:nvPr>
        </p:nvSpPr>
        <p:spPr>
          <a:xfrm>
            <a:off x="1482900" y="3221775"/>
            <a:ext cx="2337900" cy="50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 sz="18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subTitle" idx="7"/>
          </p:nvPr>
        </p:nvSpPr>
        <p:spPr>
          <a:xfrm>
            <a:off x="4612575" y="1429575"/>
            <a:ext cx="2340900" cy="50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 sz="18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8"/>
          </p:nvPr>
        </p:nvSpPr>
        <p:spPr>
          <a:xfrm>
            <a:off x="1482900" y="1956525"/>
            <a:ext cx="2137500" cy="71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67" name="Google Shape;567;p13"/>
          <p:cNvSpPr/>
          <p:nvPr/>
        </p:nvSpPr>
        <p:spPr>
          <a:xfrm rot="5400000">
            <a:off x="44900" y="-253475"/>
            <a:ext cx="487500" cy="621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13"/>
          <p:cNvGrpSpPr/>
          <p:nvPr/>
        </p:nvGrpSpPr>
        <p:grpSpPr>
          <a:xfrm>
            <a:off x="38993" y="342169"/>
            <a:ext cx="1362015" cy="102844"/>
            <a:chOff x="1655550" y="403250"/>
            <a:chExt cx="1593000" cy="120300"/>
          </a:xfrm>
        </p:grpSpPr>
        <p:cxnSp>
          <p:nvCxnSpPr>
            <p:cNvPr id="569" name="Google Shape;569;p13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3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3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3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3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3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3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4" name="Google Shape;584;p13"/>
          <p:cNvGrpSpPr/>
          <p:nvPr/>
        </p:nvGrpSpPr>
        <p:grpSpPr>
          <a:xfrm rot="5400000">
            <a:off x="-728274" y="3783738"/>
            <a:ext cx="2109900" cy="478366"/>
            <a:chOff x="3365149" y="3933666"/>
            <a:chExt cx="2109900" cy="478366"/>
          </a:xfrm>
        </p:grpSpPr>
        <p:sp>
          <p:nvSpPr>
            <p:cNvPr id="585" name="Google Shape;585;p13"/>
            <p:cNvSpPr/>
            <p:nvPr/>
          </p:nvSpPr>
          <p:spPr>
            <a:xfrm rot="10800000" flipH="1">
              <a:off x="4041049" y="432982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3"/>
            <p:cNvSpPr/>
            <p:nvPr/>
          </p:nvSpPr>
          <p:spPr>
            <a:xfrm rot="10800000" flipH="1">
              <a:off x="437899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3"/>
            <p:cNvSpPr/>
            <p:nvPr/>
          </p:nvSpPr>
          <p:spPr>
            <a:xfrm rot="10800000" flipH="1">
              <a:off x="437899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 rot="10800000" flipH="1">
              <a:off x="471694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3"/>
            <p:cNvSpPr/>
            <p:nvPr/>
          </p:nvSpPr>
          <p:spPr>
            <a:xfrm rot="10800000" flipH="1">
              <a:off x="471694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3"/>
            <p:cNvSpPr/>
            <p:nvPr/>
          </p:nvSpPr>
          <p:spPr>
            <a:xfrm rot="10800000" flipH="1">
              <a:off x="505489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3"/>
            <p:cNvSpPr/>
            <p:nvPr/>
          </p:nvSpPr>
          <p:spPr>
            <a:xfrm rot="10800000" flipH="1">
              <a:off x="505489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 rot="10800000" flipH="1">
              <a:off x="539284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 rot="10800000" flipH="1">
              <a:off x="539284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 rot="10800000" flipH="1">
              <a:off x="4041049" y="393366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 rot="10800000" flipH="1">
              <a:off x="3703099" y="432982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 rot="10800000" flipH="1">
              <a:off x="3703099" y="393366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 rot="10800000" flipH="1">
              <a:off x="3365149" y="432982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13"/>
          <p:cNvSpPr/>
          <p:nvPr/>
        </p:nvSpPr>
        <p:spPr>
          <a:xfrm>
            <a:off x="8638434" y="0"/>
            <a:ext cx="1014900" cy="1014900"/>
          </a:xfrm>
          <a:prstGeom prst="pie">
            <a:avLst>
              <a:gd name="adj1" fmla="val 5393849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" name="Google Shape;599;p13"/>
          <p:cNvGrpSpPr/>
          <p:nvPr/>
        </p:nvGrpSpPr>
        <p:grpSpPr>
          <a:xfrm>
            <a:off x="7641350" y="89239"/>
            <a:ext cx="1434000" cy="874516"/>
            <a:chOff x="4041049" y="3537516"/>
            <a:chExt cx="1434000" cy="874516"/>
          </a:xfrm>
        </p:grpSpPr>
        <p:sp>
          <p:nvSpPr>
            <p:cNvPr id="600" name="Google Shape;600;p13"/>
            <p:cNvSpPr/>
            <p:nvPr/>
          </p:nvSpPr>
          <p:spPr>
            <a:xfrm rot="10800000" flipH="1">
              <a:off x="4041049" y="432982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3"/>
            <p:cNvSpPr/>
            <p:nvPr/>
          </p:nvSpPr>
          <p:spPr>
            <a:xfrm rot="10800000" flipH="1">
              <a:off x="437899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 rot="10800000" flipH="1">
              <a:off x="437899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 rot="10800000" flipH="1">
              <a:off x="471694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3"/>
            <p:cNvSpPr/>
            <p:nvPr/>
          </p:nvSpPr>
          <p:spPr>
            <a:xfrm rot="10800000" flipH="1">
              <a:off x="471694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3"/>
            <p:cNvSpPr/>
            <p:nvPr/>
          </p:nvSpPr>
          <p:spPr>
            <a:xfrm rot="10800000" flipH="1">
              <a:off x="471694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 rot="10800000" flipH="1">
              <a:off x="505489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 rot="10800000" flipH="1">
              <a:off x="505489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3"/>
            <p:cNvSpPr/>
            <p:nvPr/>
          </p:nvSpPr>
          <p:spPr>
            <a:xfrm rot="10800000" flipH="1">
              <a:off x="505489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3"/>
            <p:cNvSpPr/>
            <p:nvPr/>
          </p:nvSpPr>
          <p:spPr>
            <a:xfrm rot="10800000" flipH="1">
              <a:off x="539284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3"/>
            <p:cNvSpPr/>
            <p:nvPr/>
          </p:nvSpPr>
          <p:spPr>
            <a:xfrm rot="10800000" flipH="1">
              <a:off x="539284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 rot="10800000" flipH="1">
              <a:off x="539284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" name="Google Shape;612;p13"/>
          <p:cNvGrpSpPr/>
          <p:nvPr/>
        </p:nvGrpSpPr>
        <p:grpSpPr>
          <a:xfrm>
            <a:off x="6827719" y="4805330"/>
            <a:ext cx="2195473" cy="165773"/>
            <a:chOff x="1655550" y="403250"/>
            <a:chExt cx="1593000" cy="120300"/>
          </a:xfrm>
        </p:grpSpPr>
        <p:cxnSp>
          <p:nvCxnSpPr>
            <p:cNvPr id="613" name="Google Shape;613;p13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CUSTOM_3_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14"/>
          <p:cNvSpPr txBox="1">
            <a:spLocks noGrp="1"/>
          </p:cNvSpPr>
          <p:nvPr>
            <p:ph type="subTitle" idx="1"/>
          </p:nvPr>
        </p:nvSpPr>
        <p:spPr>
          <a:xfrm>
            <a:off x="1904025" y="2616186"/>
            <a:ext cx="1736700" cy="3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yon"/>
              <a:buNone/>
              <a:defRPr sz="180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9pPr>
          </a:lstStyle>
          <a:p>
            <a:endParaRPr/>
          </a:p>
        </p:txBody>
      </p:sp>
      <p:sp>
        <p:nvSpPr>
          <p:cNvPr id="631" name="Google Shape;631;p14"/>
          <p:cNvSpPr txBox="1">
            <a:spLocks noGrp="1"/>
          </p:cNvSpPr>
          <p:nvPr>
            <p:ph type="subTitle" idx="2"/>
          </p:nvPr>
        </p:nvSpPr>
        <p:spPr>
          <a:xfrm>
            <a:off x="1543125" y="3184325"/>
            <a:ext cx="24585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4"/>
          <p:cNvSpPr txBox="1">
            <a:spLocks noGrp="1"/>
          </p:cNvSpPr>
          <p:nvPr>
            <p:ph type="subTitle" idx="3"/>
          </p:nvPr>
        </p:nvSpPr>
        <p:spPr>
          <a:xfrm>
            <a:off x="5502974" y="2616186"/>
            <a:ext cx="1737300" cy="3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yon"/>
              <a:buNone/>
              <a:defRPr sz="180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yon"/>
              <a:buNone/>
              <a:defRPr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9pPr>
          </a:lstStyle>
          <a:p>
            <a:endParaRPr/>
          </a:p>
        </p:txBody>
      </p:sp>
      <p:sp>
        <p:nvSpPr>
          <p:cNvPr id="633" name="Google Shape;633;p14"/>
          <p:cNvSpPr txBox="1">
            <a:spLocks noGrp="1"/>
          </p:cNvSpPr>
          <p:nvPr>
            <p:ph type="subTitle" idx="4"/>
          </p:nvPr>
        </p:nvSpPr>
        <p:spPr>
          <a:xfrm>
            <a:off x="5142363" y="3184325"/>
            <a:ext cx="24585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4"/>
          <p:cNvSpPr/>
          <p:nvPr/>
        </p:nvSpPr>
        <p:spPr>
          <a:xfrm>
            <a:off x="8618080" y="4414350"/>
            <a:ext cx="535500" cy="74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endParaRPr/>
          </a:p>
        </p:txBody>
      </p:sp>
      <p:sp>
        <p:nvSpPr>
          <p:cNvPr id="635" name="Google Shape;635;p14"/>
          <p:cNvSpPr/>
          <p:nvPr/>
        </p:nvSpPr>
        <p:spPr>
          <a:xfrm flipH="1">
            <a:off x="7659075" y="4404782"/>
            <a:ext cx="1506900" cy="1506900"/>
          </a:xfrm>
          <a:prstGeom prst="blockArc">
            <a:avLst>
              <a:gd name="adj1" fmla="val 10800000"/>
              <a:gd name="adj2" fmla="val 32116"/>
              <a:gd name="adj3" fmla="val 1838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6" name="Google Shape;636;p14"/>
          <p:cNvGrpSpPr/>
          <p:nvPr/>
        </p:nvGrpSpPr>
        <p:grpSpPr>
          <a:xfrm>
            <a:off x="65303" y="4196618"/>
            <a:ext cx="2109900" cy="874516"/>
            <a:chOff x="65303" y="4196618"/>
            <a:chExt cx="2109900" cy="874516"/>
          </a:xfrm>
        </p:grpSpPr>
        <p:sp>
          <p:nvSpPr>
            <p:cNvPr id="637" name="Google Shape;637;p14"/>
            <p:cNvSpPr/>
            <p:nvPr/>
          </p:nvSpPr>
          <p:spPr>
            <a:xfrm rot="10800000" flipH="1">
              <a:off x="741203" y="498892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 rot="10800000" flipH="1">
              <a:off x="1079153" y="498893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4"/>
            <p:cNvSpPr/>
            <p:nvPr/>
          </p:nvSpPr>
          <p:spPr>
            <a:xfrm rot="10800000" flipH="1">
              <a:off x="1079153" y="459277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4"/>
            <p:cNvSpPr/>
            <p:nvPr/>
          </p:nvSpPr>
          <p:spPr>
            <a:xfrm rot="10800000" flipH="1">
              <a:off x="1417103" y="498893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 rot="10800000" flipH="1">
              <a:off x="1417103" y="459277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 rot="10800000" flipH="1">
              <a:off x="1417103" y="419661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 rot="10800000" flipH="1">
              <a:off x="1755053" y="498893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 rot="10800000" flipH="1">
              <a:off x="1755053" y="459277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 rot="10800000" flipH="1">
              <a:off x="2093003" y="498893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 rot="10800000" flipH="1">
              <a:off x="1079153" y="419661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 rot="10800000" flipH="1">
              <a:off x="741203" y="419661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 rot="10800000" flipH="1">
              <a:off x="741203" y="459276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4"/>
            <p:cNvSpPr/>
            <p:nvPr/>
          </p:nvSpPr>
          <p:spPr>
            <a:xfrm rot="10800000" flipH="1">
              <a:off x="403253" y="498892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4"/>
            <p:cNvSpPr/>
            <p:nvPr/>
          </p:nvSpPr>
          <p:spPr>
            <a:xfrm rot="10800000" flipH="1">
              <a:off x="403253" y="419661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 rot="10800000" flipH="1">
              <a:off x="403253" y="459276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 rot="10800000" flipH="1">
              <a:off x="65303" y="498892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4"/>
            <p:cNvSpPr/>
            <p:nvPr/>
          </p:nvSpPr>
          <p:spPr>
            <a:xfrm rot="10800000" flipH="1">
              <a:off x="65303" y="419661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4"/>
            <p:cNvSpPr/>
            <p:nvPr/>
          </p:nvSpPr>
          <p:spPr>
            <a:xfrm rot="10800000" flipH="1">
              <a:off x="65303" y="459276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14"/>
          <p:cNvGrpSpPr/>
          <p:nvPr/>
        </p:nvGrpSpPr>
        <p:grpSpPr>
          <a:xfrm>
            <a:off x="8002092" y="48916"/>
            <a:ext cx="1096050" cy="874516"/>
            <a:chOff x="4378999" y="3537516"/>
            <a:chExt cx="1096050" cy="874516"/>
          </a:xfrm>
        </p:grpSpPr>
        <p:sp>
          <p:nvSpPr>
            <p:cNvPr id="656" name="Google Shape;656;p14"/>
            <p:cNvSpPr/>
            <p:nvPr/>
          </p:nvSpPr>
          <p:spPr>
            <a:xfrm rot="10800000" flipH="1">
              <a:off x="437899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4"/>
            <p:cNvSpPr/>
            <p:nvPr/>
          </p:nvSpPr>
          <p:spPr>
            <a:xfrm rot="10800000" flipH="1">
              <a:off x="437899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4"/>
            <p:cNvSpPr/>
            <p:nvPr/>
          </p:nvSpPr>
          <p:spPr>
            <a:xfrm rot="10800000" flipH="1">
              <a:off x="471694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4"/>
            <p:cNvSpPr/>
            <p:nvPr/>
          </p:nvSpPr>
          <p:spPr>
            <a:xfrm rot="10800000" flipH="1">
              <a:off x="471694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4"/>
            <p:cNvSpPr/>
            <p:nvPr/>
          </p:nvSpPr>
          <p:spPr>
            <a:xfrm rot="10800000" flipH="1">
              <a:off x="471694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4"/>
            <p:cNvSpPr/>
            <p:nvPr/>
          </p:nvSpPr>
          <p:spPr>
            <a:xfrm rot="10800000" flipH="1">
              <a:off x="505489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4"/>
            <p:cNvSpPr/>
            <p:nvPr/>
          </p:nvSpPr>
          <p:spPr>
            <a:xfrm rot="10800000" flipH="1">
              <a:off x="505489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4"/>
            <p:cNvSpPr/>
            <p:nvPr/>
          </p:nvSpPr>
          <p:spPr>
            <a:xfrm rot="10800000" flipH="1">
              <a:off x="505489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4"/>
            <p:cNvSpPr/>
            <p:nvPr/>
          </p:nvSpPr>
          <p:spPr>
            <a:xfrm rot="10800000" flipH="1">
              <a:off x="539284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4"/>
            <p:cNvSpPr/>
            <p:nvPr/>
          </p:nvSpPr>
          <p:spPr>
            <a:xfrm rot="10800000" flipH="1">
              <a:off x="539284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4"/>
            <p:cNvSpPr/>
            <p:nvPr/>
          </p:nvSpPr>
          <p:spPr>
            <a:xfrm rot="10800000" flipH="1">
              <a:off x="539284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4"/>
            <p:cNvSpPr/>
            <p:nvPr/>
          </p:nvSpPr>
          <p:spPr>
            <a:xfrm rot="10800000" flipH="1">
              <a:off x="437899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4"/>
          <p:cNvSpPr/>
          <p:nvPr/>
        </p:nvSpPr>
        <p:spPr>
          <a:xfrm rot="5400000">
            <a:off x="78445" y="94690"/>
            <a:ext cx="535500" cy="74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4"/>
          <p:cNvSpPr/>
          <p:nvPr/>
        </p:nvSpPr>
        <p:spPr>
          <a:xfrm rot="-5400000">
            <a:off x="348550" y="-312250"/>
            <a:ext cx="605100" cy="605100"/>
          </a:xfrm>
          <a:prstGeom prst="pie">
            <a:avLst>
              <a:gd name="adj1" fmla="val 5430362"/>
              <a:gd name="adj2" fmla="val 1620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5"/>
          <p:cNvSpPr txBox="1">
            <a:spLocks noGrp="1"/>
          </p:cNvSpPr>
          <p:nvPr>
            <p:ph type="subTitle" idx="1"/>
          </p:nvPr>
        </p:nvSpPr>
        <p:spPr>
          <a:xfrm>
            <a:off x="3378000" y="1467300"/>
            <a:ext cx="5046000" cy="13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15"/>
          <p:cNvSpPr txBox="1">
            <a:spLocks noGrp="1"/>
          </p:cNvSpPr>
          <p:nvPr>
            <p:ph type="subTitle" idx="2"/>
          </p:nvPr>
        </p:nvSpPr>
        <p:spPr>
          <a:xfrm>
            <a:off x="5934600" y="3024197"/>
            <a:ext cx="24894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 sz="250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673" name="Google Shape;673;p15"/>
          <p:cNvSpPr/>
          <p:nvPr/>
        </p:nvSpPr>
        <p:spPr>
          <a:xfrm rot="5400000" flipH="1">
            <a:off x="51908" y="243754"/>
            <a:ext cx="461700" cy="565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5"/>
          <p:cNvSpPr/>
          <p:nvPr/>
        </p:nvSpPr>
        <p:spPr>
          <a:xfrm flipH="1">
            <a:off x="331200" y="586756"/>
            <a:ext cx="234300" cy="23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5" name="Google Shape;675;p15"/>
          <p:cNvGrpSpPr/>
          <p:nvPr/>
        </p:nvGrpSpPr>
        <p:grpSpPr>
          <a:xfrm flipH="1">
            <a:off x="109675" y="96520"/>
            <a:ext cx="1759150" cy="132823"/>
            <a:chOff x="1655550" y="403250"/>
            <a:chExt cx="1593000" cy="120300"/>
          </a:xfrm>
        </p:grpSpPr>
        <p:cxnSp>
          <p:nvCxnSpPr>
            <p:cNvPr id="676" name="Google Shape;676;p15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5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5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5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5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5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5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5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5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5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5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5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5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5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5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1" name="Google Shape;691;p15"/>
          <p:cNvSpPr/>
          <p:nvPr/>
        </p:nvSpPr>
        <p:spPr>
          <a:xfrm flipH="1">
            <a:off x="8276843" y="4476292"/>
            <a:ext cx="291600" cy="2916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15"/>
          <p:cNvSpPr/>
          <p:nvPr/>
        </p:nvSpPr>
        <p:spPr>
          <a:xfrm rot="-5400000" flipH="1">
            <a:off x="8473217" y="4479176"/>
            <a:ext cx="1352700" cy="1352700"/>
          </a:xfrm>
          <a:prstGeom prst="pie">
            <a:avLst>
              <a:gd name="adj1" fmla="val 10723624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3" name="Google Shape;693;p15"/>
          <p:cNvGrpSpPr/>
          <p:nvPr/>
        </p:nvGrpSpPr>
        <p:grpSpPr>
          <a:xfrm>
            <a:off x="6958492" y="96531"/>
            <a:ext cx="2109900" cy="874516"/>
            <a:chOff x="3365149" y="3537516"/>
            <a:chExt cx="2109900" cy="874516"/>
          </a:xfrm>
        </p:grpSpPr>
        <p:sp>
          <p:nvSpPr>
            <p:cNvPr id="694" name="Google Shape;694;p15"/>
            <p:cNvSpPr/>
            <p:nvPr/>
          </p:nvSpPr>
          <p:spPr>
            <a:xfrm rot="10800000" flipH="1">
              <a:off x="4041049" y="432982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 rot="10800000" flipH="1">
              <a:off x="437899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 rot="10800000" flipH="1">
              <a:off x="437899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 rot="10800000" flipH="1">
              <a:off x="471694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 rot="10800000" flipH="1">
              <a:off x="471694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 rot="10800000" flipH="1">
              <a:off x="471694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 rot="10800000" flipH="1">
              <a:off x="505489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 rot="10800000" flipH="1">
              <a:off x="505489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 rot="10800000" flipH="1">
              <a:off x="505489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 rot="10800000" flipH="1">
              <a:off x="5392849" y="4329832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 rot="10800000" flipH="1">
              <a:off x="5392849" y="3933674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 rot="10800000" flipH="1">
              <a:off x="539284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 rot="10800000" flipH="1">
              <a:off x="437899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 rot="10800000" flipH="1">
              <a:off x="4041049" y="353751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 rot="10800000" flipH="1">
              <a:off x="4041049" y="393366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 rot="10800000" flipH="1">
              <a:off x="3703099" y="432982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 rot="10800000" flipH="1">
              <a:off x="3703099" y="393366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5"/>
            <p:cNvSpPr/>
            <p:nvPr/>
          </p:nvSpPr>
          <p:spPr>
            <a:xfrm rot="10800000" flipH="1">
              <a:off x="3365149" y="432982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15"/>
          <p:cNvGrpSpPr/>
          <p:nvPr/>
        </p:nvGrpSpPr>
        <p:grpSpPr>
          <a:xfrm>
            <a:off x="125899" y="4532975"/>
            <a:ext cx="1434000" cy="478366"/>
            <a:chOff x="7668799" y="4618900"/>
            <a:chExt cx="1434000" cy="478366"/>
          </a:xfrm>
        </p:grpSpPr>
        <p:sp>
          <p:nvSpPr>
            <p:cNvPr id="713" name="Google Shape;713;p15"/>
            <p:cNvSpPr/>
            <p:nvPr/>
          </p:nvSpPr>
          <p:spPr>
            <a:xfrm rot="10800000" flipH="1">
              <a:off x="8344699" y="5015053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5"/>
            <p:cNvSpPr/>
            <p:nvPr/>
          </p:nvSpPr>
          <p:spPr>
            <a:xfrm rot="10800000" flipH="1">
              <a:off x="8682649" y="501506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5"/>
            <p:cNvSpPr/>
            <p:nvPr/>
          </p:nvSpPr>
          <p:spPr>
            <a:xfrm rot="10800000" flipH="1">
              <a:off x="8682649" y="461890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5"/>
            <p:cNvSpPr/>
            <p:nvPr/>
          </p:nvSpPr>
          <p:spPr>
            <a:xfrm rot="10800000" flipH="1">
              <a:off x="9020599" y="5015066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5"/>
            <p:cNvSpPr/>
            <p:nvPr/>
          </p:nvSpPr>
          <p:spPr>
            <a:xfrm rot="10800000" flipH="1">
              <a:off x="9020599" y="4618908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 rot="10800000" flipH="1">
              <a:off x="8344699" y="461890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 rot="10800000" flipH="1">
              <a:off x="8006749" y="5015053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5"/>
            <p:cNvSpPr/>
            <p:nvPr/>
          </p:nvSpPr>
          <p:spPr>
            <a:xfrm rot="10800000" flipH="1">
              <a:off x="8006749" y="461890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5"/>
            <p:cNvSpPr/>
            <p:nvPr/>
          </p:nvSpPr>
          <p:spPr>
            <a:xfrm rot="10800000" flipH="1">
              <a:off x="7668799" y="5015053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 rot="10800000" flipH="1">
              <a:off x="7668799" y="4618900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5_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6"/>
          <p:cNvSpPr txBox="1">
            <a:spLocks noGrp="1"/>
          </p:cNvSpPr>
          <p:nvPr>
            <p:ph type="title"/>
          </p:nvPr>
        </p:nvSpPr>
        <p:spPr>
          <a:xfrm>
            <a:off x="720000" y="2650950"/>
            <a:ext cx="21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6"/>
          <p:cNvSpPr txBox="1">
            <a:spLocks noGrp="1"/>
          </p:cNvSpPr>
          <p:nvPr>
            <p:ph type="body" idx="1"/>
          </p:nvPr>
        </p:nvSpPr>
        <p:spPr>
          <a:xfrm>
            <a:off x="720000" y="3356725"/>
            <a:ext cx="26427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naheim"/>
              <a:buChar char="●"/>
              <a:defRPr sz="1800"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726" name="Google Shape;726;p16"/>
          <p:cNvSpPr/>
          <p:nvPr/>
        </p:nvSpPr>
        <p:spPr>
          <a:xfrm rot="-5400000">
            <a:off x="-53469" y="-517648"/>
            <a:ext cx="1014900" cy="1014900"/>
          </a:xfrm>
          <a:prstGeom prst="pie">
            <a:avLst>
              <a:gd name="adj1" fmla="val 5393849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7" name="Google Shape;727;p16"/>
          <p:cNvGrpSpPr/>
          <p:nvPr/>
        </p:nvGrpSpPr>
        <p:grpSpPr>
          <a:xfrm>
            <a:off x="449455" y="200038"/>
            <a:ext cx="1822902" cy="172065"/>
            <a:chOff x="1655550" y="403250"/>
            <a:chExt cx="1274400" cy="120300"/>
          </a:xfrm>
        </p:grpSpPr>
        <p:cxnSp>
          <p:nvCxnSpPr>
            <p:cNvPr id="728" name="Google Shape;728;p16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6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6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6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6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6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6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6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6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6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6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6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0" name="Google Shape;740;p16"/>
          <p:cNvGrpSpPr/>
          <p:nvPr/>
        </p:nvGrpSpPr>
        <p:grpSpPr>
          <a:xfrm rot="5400000">
            <a:off x="8132262" y="540111"/>
            <a:ext cx="1394252" cy="484635"/>
            <a:chOff x="97475" y="4643613"/>
            <a:chExt cx="1241100" cy="431400"/>
          </a:xfrm>
        </p:grpSpPr>
        <p:sp>
          <p:nvSpPr>
            <p:cNvPr id="741" name="Google Shape;741;p16"/>
            <p:cNvSpPr/>
            <p:nvPr/>
          </p:nvSpPr>
          <p:spPr>
            <a:xfrm>
              <a:off x="974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4022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7070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974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4022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7070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9857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9857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12644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>
              <a:off x="12644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1" name="Google Shape;751;p16"/>
          <p:cNvSpPr/>
          <p:nvPr/>
        </p:nvSpPr>
        <p:spPr>
          <a:xfrm rot="10800000" flipH="1">
            <a:off x="8152488" y="4527375"/>
            <a:ext cx="364500" cy="364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6"/>
          <p:cNvSpPr/>
          <p:nvPr/>
        </p:nvSpPr>
        <p:spPr>
          <a:xfrm rot="-5400000" flipH="1">
            <a:off x="8661392" y="4660892"/>
            <a:ext cx="454800" cy="525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6"/>
          <p:cNvSpPr/>
          <p:nvPr/>
        </p:nvSpPr>
        <p:spPr>
          <a:xfrm rot="10800000" flipH="1">
            <a:off x="8516988" y="4527375"/>
            <a:ext cx="364500" cy="36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16"/>
          <p:cNvGrpSpPr/>
          <p:nvPr/>
        </p:nvGrpSpPr>
        <p:grpSpPr>
          <a:xfrm>
            <a:off x="57508" y="4616991"/>
            <a:ext cx="2109900" cy="478366"/>
            <a:chOff x="3403499" y="2651591"/>
            <a:chExt cx="2109900" cy="478366"/>
          </a:xfrm>
        </p:grpSpPr>
        <p:sp>
          <p:nvSpPr>
            <p:cNvPr id="755" name="Google Shape;755;p16"/>
            <p:cNvSpPr/>
            <p:nvPr/>
          </p:nvSpPr>
          <p:spPr>
            <a:xfrm rot="10800000" flipH="1">
              <a:off x="407939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44173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44173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47552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47552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50932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50932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54311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407939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374144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374144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340349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340349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8"/>
          <p:cNvSpPr txBox="1">
            <a:spLocks noGrp="1"/>
          </p:cNvSpPr>
          <p:nvPr>
            <p:ph type="subTitle" idx="1"/>
          </p:nvPr>
        </p:nvSpPr>
        <p:spPr>
          <a:xfrm>
            <a:off x="3845700" y="2716025"/>
            <a:ext cx="14526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yon"/>
              <a:buNone/>
              <a:defRPr sz="180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9pPr>
          </a:lstStyle>
          <a:p>
            <a:endParaRPr/>
          </a:p>
        </p:txBody>
      </p:sp>
      <p:sp>
        <p:nvSpPr>
          <p:cNvPr id="835" name="Google Shape;835;p18"/>
          <p:cNvSpPr txBox="1">
            <a:spLocks noGrp="1"/>
          </p:cNvSpPr>
          <p:nvPr>
            <p:ph type="subTitle" idx="2"/>
          </p:nvPr>
        </p:nvSpPr>
        <p:spPr>
          <a:xfrm>
            <a:off x="3401549" y="3340300"/>
            <a:ext cx="23409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5959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8"/>
          <p:cNvSpPr txBox="1">
            <a:spLocks noGrp="1"/>
          </p:cNvSpPr>
          <p:nvPr>
            <p:ph type="subTitle" idx="3"/>
          </p:nvPr>
        </p:nvSpPr>
        <p:spPr>
          <a:xfrm>
            <a:off x="6526702" y="2716025"/>
            <a:ext cx="14526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yon"/>
              <a:buNone/>
              <a:defRPr sz="180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9pPr>
          </a:lstStyle>
          <a:p>
            <a:endParaRPr/>
          </a:p>
        </p:txBody>
      </p:sp>
      <p:sp>
        <p:nvSpPr>
          <p:cNvPr id="837" name="Google Shape;837;p18"/>
          <p:cNvSpPr txBox="1">
            <a:spLocks noGrp="1"/>
          </p:cNvSpPr>
          <p:nvPr>
            <p:ph type="subTitle" idx="4"/>
          </p:nvPr>
        </p:nvSpPr>
        <p:spPr>
          <a:xfrm>
            <a:off x="6082551" y="3340300"/>
            <a:ext cx="23409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5959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18"/>
          <p:cNvSpPr txBox="1">
            <a:spLocks noGrp="1"/>
          </p:cNvSpPr>
          <p:nvPr>
            <p:ph type="subTitle" idx="5"/>
          </p:nvPr>
        </p:nvSpPr>
        <p:spPr>
          <a:xfrm>
            <a:off x="1156700" y="2716025"/>
            <a:ext cx="14526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yon"/>
              <a:buNone/>
              <a:defRPr sz="180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yon"/>
              <a:buNone/>
              <a:defRPr>
                <a:latin typeface="Bayon"/>
                <a:ea typeface="Bayon"/>
                <a:cs typeface="Bayon"/>
                <a:sym typeface="Bayon"/>
              </a:defRPr>
            </a:lvl9pPr>
          </a:lstStyle>
          <a:p>
            <a:endParaRPr/>
          </a:p>
        </p:txBody>
      </p:sp>
      <p:sp>
        <p:nvSpPr>
          <p:cNvPr id="839" name="Google Shape;839;p18"/>
          <p:cNvSpPr txBox="1">
            <a:spLocks noGrp="1"/>
          </p:cNvSpPr>
          <p:nvPr>
            <p:ph type="subTitle" idx="6"/>
          </p:nvPr>
        </p:nvSpPr>
        <p:spPr>
          <a:xfrm>
            <a:off x="710450" y="3340300"/>
            <a:ext cx="23451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5959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18"/>
          <p:cNvGrpSpPr/>
          <p:nvPr/>
        </p:nvGrpSpPr>
        <p:grpSpPr>
          <a:xfrm>
            <a:off x="97474" y="4559637"/>
            <a:ext cx="1394252" cy="484635"/>
            <a:chOff x="97475" y="4643613"/>
            <a:chExt cx="1241100" cy="431400"/>
          </a:xfrm>
        </p:grpSpPr>
        <p:sp>
          <p:nvSpPr>
            <p:cNvPr id="841" name="Google Shape;841;p18"/>
            <p:cNvSpPr/>
            <p:nvPr/>
          </p:nvSpPr>
          <p:spPr>
            <a:xfrm>
              <a:off x="974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4022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7070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974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4022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7070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9857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9857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12644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12644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8"/>
          <p:cNvGrpSpPr/>
          <p:nvPr/>
        </p:nvGrpSpPr>
        <p:grpSpPr>
          <a:xfrm>
            <a:off x="7695599" y="63738"/>
            <a:ext cx="1394252" cy="484635"/>
            <a:chOff x="97475" y="4643613"/>
            <a:chExt cx="1241100" cy="431400"/>
          </a:xfrm>
        </p:grpSpPr>
        <p:sp>
          <p:nvSpPr>
            <p:cNvPr id="852" name="Google Shape;852;p18"/>
            <p:cNvSpPr/>
            <p:nvPr/>
          </p:nvSpPr>
          <p:spPr>
            <a:xfrm>
              <a:off x="974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4022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7070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974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4022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7070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9857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8"/>
            <p:cNvSpPr/>
            <p:nvPr/>
          </p:nvSpPr>
          <p:spPr>
            <a:xfrm>
              <a:off x="9857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1264475" y="46436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8"/>
            <p:cNvSpPr/>
            <p:nvPr/>
          </p:nvSpPr>
          <p:spPr>
            <a:xfrm>
              <a:off x="1264475" y="5000913"/>
              <a:ext cx="74100" cy="7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18"/>
          <p:cNvSpPr/>
          <p:nvPr/>
        </p:nvSpPr>
        <p:spPr>
          <a:xfrm rot="5400000">
            <a:off x="8035495" y="4616994"/>
            <a:ext cx="1108500" cy="1108500"/>
          </a:xfrm>
          <a:prstGeom prst="pie">
            <a:avLst>
              <a:gd name="adj1" fmla="val 5361289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18"/>
          <p:cNvGrpSpPr/>
          <p:nvPr/>
        </p:nvGrpSpPr>
        <p:grpSpPr>
          <a:xfrm rot="10800000">
            <a:off x="6870392" y="4805600"/>
            <a:ext cx="1695175" cy="174579"/>
            <a:chOff x="2080350" y="403250"/>
            <a:chExt cx="1168200" cy="120300"/>
          </a:xfrm>
        </p:grpSpPr>
        <p:cxnSp>
          <p:nvCxnSpPr>
            <p:cNvPr id="864" name="Google Shape;864;p18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18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18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18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18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18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18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18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18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18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4" name="Google Shape;874;p18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75" name="Google Shape;875;p18"/>
          <p:cNvSpPr/>
          <p:nvPr/>
        </p:nvSpPr>
        <p:spPr>
          <a:xfrm rot="5400000">
            <a:off x="84867" y="-93909"/>
            <a:ext cx="678000" cy="865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6" name="Google Shape;876;p18"/>
          <p:cNvGrpSpPr/>
          <p:nvPr/>
        </p:nvGrpSpPr>
        <p:grpSpPr>
          <a:xfrm rot="-5400000">
            <a:off x="-476713" y="1006313"/>
            <a:ext cx="1647035" cy="155464"/>
            <a:chOff x="1655550" y="403250"/>
            <a:chExt cx="1274400" cy="120300"/>
          </a:xfrm>
        </p:grpSpPr>
        <p:cxnSp>
          <p:nvCxnSpPr>
            <p:cNvPr id="877" name="Google Shape;877;p18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8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8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8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8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8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_2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/>
          <p:nvPr/>
        </p:nvSpPr>
        <p:spPr>
          <a:xfrm flipH="1">
            <a:off x="474606" y="252613"/>
            <a:ext cx="364500" cy="364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1"/>
          <p:cNvSpPr/>
          <p:nvPr/>
        </p:nvSpPr>
        <p:spPr>
          <a:xfrm rot="5400000" flipH="1">
            <a:off x="5746" y="-19354"/>
            <a:ext cx="333300" cy="359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1"/>
          <p:cNvSpPr/>
          <p:nvPr/>
        </p:nvSpPr>
        <p:spPr>
          <a:xfrm flipH="1">
            <a:off x="8596435" y="4137728"/>
            <a:ext cx="560100" cy="10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21"/>
          <p:cNvSpPr/>
          <p:nvPr/>
        </p:nvSpPr>
        <p:spPr>
          <a:xfrm flipH="1">
            <a:off x="110106" y="252613"/>
            <a:ext cx="364500" cy="36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8" name="Google Shape;1008;p21"/>
          <p:cNvGrpSpPr/>
          <p:nvPr/>
        </p:nvGrpSpPr>
        <p:grpSpPr>
          <a:xfrm flipH="1">
            <a:off x="59649" y="4576174"/>
            <a:ext cx="1771950" cy="478358"/>
            <a:chOff x="4417349" y="2651599"/>
            <a:chExt cx="1771950" cy="478358"/>
          </a:xfrm>
        </p:grpSpPr>
        <p:sp>
          <p:nvSpPr>
            <p:cNvPr id="1009" name="Google Shape;1009;p21"/>
            <p:cNvSpPr/>
            <p:nvPr/>
          </p:nvSpPr>
          <p:spPr>
            <a:xfrm rot="10800000" flipH="1">
              <a:off x="44173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1"/>
            <p:cNvSpPr/>
            <p:nvPr/>
          </p:nvSpPr>
          <p:spPr>
            <a:xfrm rot="10800000" flipH="1">
              <a:off x="47552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1"/>
            <p:cNvSpPr/>
            <p:nvPr/>
          </p:nvSpPr>
          <p:spPr>
            <a:xfrm rot="10800000" flipH="1">
              <a:off x="47552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1"/>
            <p:cNvSpPr/>
            <p:nvPr/>
          </p:nvSpPr>
          <p:spPr>
            <a:xfrm rot="10800000" flipH="1">
              <a:off x="50932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1"/>
            <p:cNvSpPr/>
            <p:nvPr/>
          </p:nvSpPr>
          <p:spPr>
            <a:xfrm rot="10800000" flipH="1">
              <a:off x="50932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1"/>
            <p:cNvSpPr/>
            <p:nvPr/>
          </p:nvSpPr>
          <p:spPr>
            <a:xfrm rot="10800000" flipH="1">
              <a:off x="54311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1"/>
            <p:cNvSpPr/>
            <p:nvPr/>
          </p:nvSpPr>
          <p:spPr>
            <a:xfrm rot="10800000" flipH="1">
              <a:off x="54311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1"/>
            <p:cNvSpPr/>
            <p:nvPr/>
          </p:nvSpPr>
          <p:spPr>
            <a:xfrm rot="10800000" flipH="1">
              <a:off x="57691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1"/>
            <p:cNvSpPr/>
            <p:nvPr/>
          </p:nvSpPr>
          <p:spPr>
            <a:xfrm rot="10800000" flipH="1">
              <a:off x="57691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1"/>
            <p:cNvSpPr/>
            <p:nvPr/>
          </p:nvSpPr>
          <p:spPr>
            <a:xfrm rot="10800000" flipH="1">
              <a:off x="61070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1"/>
            <p:cNvSpPr/>
            <p:nvPr/>
          </p:nvSpPr>
          <p:spPr>
            <a:xfrm rot="10800000" flipH="1">
              <a:off x="61070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21"/>
          <p:cNvGrpSpPr/>
          <p:nvPr/>
        </p:nvGrpSpPr>
        <p:grpSpPr>
          <a:xfrm>
            <a:off x="7315049" y="48149"/>
            <a:ext cx="1771950" cy="478358"/>
            <a:chOff x="4417349" y="2651599"/>
            <a:chExt cx="1771950" cy="478358"/>
          </a:xfrm>
        </p:grpSpPr>
        <p:sp>
          <p:nvSpPr>
            <p:cNvPr id="1021" name="Google Shape;1021;p21"/>
            <p:cNvSpPr/>
            <p:nvPr/>
          </p:nvSpPr>
          <p:spPr>
            <a:xfrm rot="10800000" flipH="1">
              <a:off x="44173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1"/>
            <p:cNvSpPr/>
            <p:nvPr/>
          </p:nvSpPr>
          <p:spPr>
            <a:xfrm rot="10800000" flipH="1">
              <a:off x="47552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1"/>
            <p:cNvSpPr/>
            <p:nvPr/>
          </p:nvSpPr>
          <p:spPr>
            <a:xfrm rot="10800000" flipH="1">
              <a:off x="47552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1"/>
            <p:cNvSpPr/>
            <p:nvPr/>
          </p:nvSpPr>
          <p:spPr>
            <a:xfrm rot="10800000" flipH="1">
              <a:off x="50932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1"/>
            <p:cNvSpPr/>
            <p:nvPr/>
          </p:nvSpPr>
          <p:spPr>
            <a:xfrm rot="10800000" flipH="1">
              <a:off x="50932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1"/>
            <p:cNvSpPr/>
            <p:nvPr/>
          </p:nvSpPr>
          <p:spPr>
            <a:xfrm rot="10800000" flipH="1">
              <a:off x="54311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1"/>
            <p:cNvSpPr/>
            <p:nvPr/>
          </p:nvSpPr>
          <p:spPr>
            <a:xfrm rot="10800000" flipH="1">
              <a:off x="54311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1"/>
            <p:cNvSpPr/>
            <p:nvPr/>
          </p:nvSpPr>
          <p:spPr>
            <a:xfrm rot="10800000" flipH="1">
              <a:off x="57691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1"/>
            <p:cNvSpPr/>
            <p:nvPr/>
          </p:nvSpPr>
          <p:spPr>
            <a:xfrm rot="10800000" flipH="1">
              <a:off x="57691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1"/>
            <p:cNvSpPr/>
            <p:nvPr/>
          </p:nvSpPr>
          <p:spPr>
            <a:xfrm rot="10800000" flipH="1">
              <a:off x="61070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1"/>
            <p:cNvSpPr/>
            <p:nvPr/>
          </p:nvSpPr>
          <p:spPr>
            <a:xfrm rot="10800000" flipH="1">
              <a:off x="61070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21"/>
          <p:cNvGrpSpPr/>
          <p:nvPr/>
        </p:nvGrpSpPr>
        <p:grpSpPr>
          <a:xfrm flipH="1">
            <a:off x="6610328" y="4793143"/>
            <a:ext cx="2275760" cy="171849"/>
            <a:chOff x="1655550" y="403250"/>
            <a:chExt cx="1593000" cy="120300"/>
          </a:xfrm>
        </p:grpSpPr>
        <p:cxnSp>
          <p:nvCxnSpPr>
            <p:cNvPr id="1033" name="Google Shape;1033;p21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6_1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24"/>
          <p:cNvSpPr txBox="1">
            <a:spLocks noGrp="1"/>
          </p:cNvSpPr>
          <p:nvPr>
            <p:ph type="title"/>
          </p:nvPr>
        </p:nvSpPr>
        <p:spPr>
          <a:xfrm>
            <a:off x="720000" y="1273950"/>
            <a:ext cx="37047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39" name="Google Shape;1139;p24"/>
          <p:cNvSpPr txBox="1">
            <a:spLocks noGrp="1"/>
          </p:cNvSpPr>
          <p:nvPr>
            <p:ph type="subTitle" idx="1"/>
          </p:nvPr>
        </p:nvSpPr>
        <p:spPr>
          <a:xfrm>
            <a:off x="720000" y="2662650"/>
            <a:ext cx="3704700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0" name="Google Shape;1140;p24"/>
          <p:cNvSpPr/>
          <p:nvPr/>
        </p:nvSpPr>
        <p:spPr>
          <a:xfrm rot="184040" flipH="1">
            <a:off x="546643" y="4589448"/>
            <a:ext cx="364422" cy="364422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24"/>
          <p:cNvSpPr/>
          <p:nvPr/>
        </p:nvSpPr>
        <p:spPr>
          <a:xfrm rot="5400000" flipH="1">
            <a:off x="7509" y="4370559"/>
            <a:ext cx="743700" cy="8022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24"/>
          <p:cNvSpPr/>
          <p:nvPr/>
        </p:nvSpPr>
        <p:spPr>
          <a:xfrm rot="184040" flipH="1">
            <a:off x="182666" y="4589448"/>
            <a:ext cx="364422" cy="36442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24"/>
          <p:cNvGrpSpPr/>
          <p:nvPr/>
        </p:nvGrpSpPr>
        <p:grpSpPr>
          <a:xfrm flipH="1">
            <a:off x="54323" y="48149"/>
            <a:ext cx="1771950" cy="478358"/>
            <a:chOff x="4417349" y="2651599"/>
            <a:chExt cx="1771950" cy="478358"/>
          </a:xfrm>
        </p:grpSpPr>
        <p:sp>
          <p:nvSpPr>
            <p:cNvPr id="1144" name="Google Shape;1144;p24"/>
            <p:cNvSpPr/>
            <p:nvPr/>
          </p:nvSpPr>
          <p:spPr>
            <a:xfrm rot="10800000" flipH="1">
              <a:off x="44173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4"/>
            <p:cNvSpPr/>
            <p:nvPr/>
          </p:nvSpPr>
          <p:spPr>
            <a:xfrm rot="10800000" flipH="1">
              <a:off x="47552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4"/>
            <p:cNvSpPr/>
            <p:nvPr/>
          </p:nvSpPr>
          <p:spPr>
            <a:xfrm rot="10800000" flipH="1">
              <a:off x="47552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4"/>
            <p:cNvSpPr/>
            <p:nvPr/>
          </p:nvSpPr>
          <p:spPr>
            <a:xfrm rot="10800000" flipH="1">
              <a:off x="50932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4"/>
            <p:cNvSpPr/>
            <p:nvPr/>
          </p:nvSpPr>
          <p:spPr>
            <a:xfrm rot="10800000" flipH="1">
              <a:off x="50932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4"/>
            <p:cNvSpPr/>
            <p:nvPr/>
          </p:nvSpPr>
          <p:spPr>
            <a:xfrm rot="10800000" flipH="1">
              <a:off x="54311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 rot="10800000" flipH="1">
              <a:off x="54311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 rot="10800000" flipH="1">
              <a:off x="57691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 rot="10800000" flipH="1">
              <a:off x="57691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 rot="10800000" flipH="1">
              <a:off x="61070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4"/>
            <p:cNvSpPr/>
            <p:nvPr/>
          </p:nvSpPr>
          <p:spPr>
            <a:xfrm rot="10800000" flipH="1">
              <a:off x="61070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24"/>
          <p:cNvGrpSpPr/>
          <p:nvPr/>
        </p:nvGrpSpPr>
        <p:grpSpPr>
          <a:xfrm>
            <a:off x="7320948" y="4587832"/>
            <a:ext cx="1771950" cy="478358"/>
            <a:chOff x="4417349" y="2651599"/>
            <a:chExt cx="1771950" cy="478358"/>
          </a:xfrm>
        </p:grpSpPr>
        <p:sp>
          <p:nvSpPr>
            <p:cNvPr id="1156" name="Google Shape;1156;p24"/>
            <p:cNvSpPr/>
            <p:nvPr/>
          </p:nvSpPr>
          <p:spPr>
            <a:xfrm rot="10800000" flipH="1">
              <a:off x="44173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4"/>
            <p:cNvSpPr/>
            <p:nvPr/>
          </p:nvSpPr>
          <p:spPr>
            <a:xfrm rot="10800000" flipH="1">
              <a:off x="47552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 rot="10800000" flipH="1">
              <a:off x="47552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 rot="10800000" flipH="1">
              <a:off x="50932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 rot="10800000" flipH="1">
              <a:off x="50932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 rot="10800000" flipH="1">
              <a:off x="54311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 rot="10800000" flipH="1">
              <a:off x="54311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 rot="10800000" flipH="1">
              <a:off x="57691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 rot="10800000" flipH="1">
              <a:off x="57691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 rot="10800000" flipH="1">
              <a:off x="61070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4"/>
            <p:cNvSpPr/>
            <p:nvPr/>
          </p:nvSpPr>
          <p:spPr>
            <a:xfrm rot="10800000" flipH="1">
              <a:off x="61070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7" name="Google Shape;1167;p24"/>
          <p:cNvSpPr/>
          <p:nvPr/>
        </p:nvSpPr>
        <p:spPr>
          <a:xfrm rot="-5400000">
            <a:off x="8077999" y="-517648"/>
            <a:ext cx="1014900" cy="1014900"/>
          </a:xfrm>
          <a:prstGeom prst="pie">
            <a:avLst>
              <a:gd name="adj1" fmla="val 5393849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8" name="Google Shape;1168;p24"/>
          <p:cNvGrpSpPr/>
          <p:nvPr/>
        </p:nvGrpSpPr>
        <p:grpSpPr>
          <a:xfrm flipH="1">
            <a:off x="6977650" y="205423"/>
            <a:ext cx="1446338" cy="163825"/>
            <a:chOff x="1655550" y="403250"/>
            <a:chExt cx="1062000" cy="120300"/>
          </a:xfrm>
        </p:grpSpPr>
        <p:cxnSp>
          <p:nvCxnSpPr>
            <p:cNvPr id="1169" name="Google Shape;1169;p24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4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24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24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24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24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24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24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_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2998800" cy="10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4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30" name="Google Shape;1230;p26"/>
          <p:cNvSpPr txBox="1"/>
          <p:nvPr/>
        </p:nvSpPr>
        <p:spPr>
          <a:xfrm>
            <a:off x="720000" y="3442800"/>
            <a:ext cx="420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100" b="1">
                <a:solidFill>
                  <a:srgbClr val="502750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sz="1100">
                <a:solidFill>
                  <a:srgbClr val="595959"/>
                </a:solidFill>
                <a:latin typeface="Didact Gothic"/>
                <a:ea typeface="Didact Gothic"/>
                <a:cs typeface="Didact Gothic"/>
                <a:sym typeface="Didact Gothic"/>
              </a:rPr>
              <a:t>and includes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100">
                <a:solidFill>
                  <a:srgbClr val="595959"/>
                </a:solidFill>
                <a:latin typeface="Didact Gothic"/>
                <a:ea typeface="Didact Gothic"/>
                <a:cs typeface="Didact Gothic"/>
                <a:sym typeface="Didact Gothic"/>
              </a:rPr>
              <a:t> and infographics &amp; images by</a:t>
            </a:r>
            <a:r>
              <a:rPr lang="en" sz="1100">
                <a:solidFill>
                  <a:srgbClr val="3B4088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31" name="Google Shape;1231;p26"/>
          <p:cNvSpPr txBox="1">
            <a:spLocks noGrp="1"/>
          </p:cNvSpPr>
          <p:nvPr>
            <p:ph type="subTitle" idx="1"/>
          </p:nvPr>
        </p:nvSpPr>
        <p:spPr>
          <a:xfrm>
            <a:off x="738050" y="1674513"/>
            <a:ext cx="2493600" cy="10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2" name="Google Shape;1232;p26"/>
          <p:cNvSpPr txBox="1">
            <a:spLocks noGrp="1"/>
          </p:cNvSpPr>
          <p:nvPr>
            <p:ph type="subTitle" idx="2"/>
          </p:nvPr>
        </p:nvSpPr>
        <p:spPr>
          <a:xfrm>
            <a:off x="720000" y="4089300"/>
            <a:ext cx="3987300" cy="3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3" name="Google Shape;1233;p26"/>
          <p:cNvGrpSpPr/>
          <p:nvPr/>
        </p:nvGrpSpPr>
        <p:grpSpPr>
          <a:xfrm rot="5400000">
            <a:off x="-730917" y="896896"/>
            <a:ext cx="2109900" cy="478366"/>
            <a:chOff x="3403499" y="2651591"/>
            <a:chExt cx="2109900" cy="478366"/>
          </a:xfrm>
        </p:grpSpPr>
        <p:sp>
          <p:nvSpPr>
            <p:cNvPr id="1234" name="Google Shape;1234;p26"/>
            <p:cNvSpPr/>
            <p:nvPr/>
          </p:nvSpPr>
          <p:spPr>
            <a:xfrm rot="10800000" flipH="1">
              <a:off x="407939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6"/>
            <p:cNvSpPr/>
            <p:nvPr/>
          </p:nvSpPr>
          <p:spPr>
            <a:xfrm rot="10800000" flipH="1">
              <a:off x="44173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6"/>
            <p:cNvSpPr/>
            <p:nvPr/>
          </p:nvSpPr>
          <p:spPr>
            <a:xfrm rot="10800000" flipH="1">
              <a:off x="44173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6"/>
            <p:cNvSpPr/>
            <p:nvPr/>
          </p:nvSpPr>
          <p:spPr>
            <a:xfrm rot="10800000" flipH="1">
              <a:off x="47552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6"/>
            <p:cNvSpPr/>
            <p:nvPr/>
          </p:nvSpPr>
          <p:spPr>
            <a:xfrm rot="10800000" flipH="1">
              <a:off x="47552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6"/>
            <p:cNvSpPr/>
            <p:nvPr/>
          </p:nvSpPr>
          <p:spPr>
            <a:xfrm rot="10800000" flipH="1">
              <a:off x="50932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6"/>
            <p:cNvSpPr/>
            <p:nvPr/>
          </p:nvSpPr>
          <p:spPr>
            <a:xfrm rot="10800000" flipH="1">
              <a:off x="50932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6"/>
            <p:cNvSpPr/>
            <p:nvPr/>
          </p:nvSpPr>
          <p:spPr>
            <a:xfrm rot="10800000" flipH="1">
              <a:off x="54311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6"/>
            <p:cNvSpPr/>
            <p:nvPr/>
          </p:nvSpPr>
          <p:spPr>
            <a:xfrm rot="10800000" flipH="1">
              <a:off x="407939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6"/>
            <p:cNvSpPr/>
            <p:nvPr/>
          </p:nvSpPr>
          <p:spPr>
            <a:xfrm rot="10800000" flipH="1">
              <a:off x="374144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6"/>
            <p:cNvSpPr/>
            <p:nvPr/>
          </p:nvSpPr>
          <p:spPr>
            <a:xfrm rot="10800000" flipH="1">
              <a:off x="374144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6"/>
            <p:cNvSpPr/>
            <p:nvPr/>
          </p:nvSpPr>
          <p:spPr>
            <a:xfrm rot="10800000" flipH="1">
              <a:off x="340349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6"/>
            <p:cNvSpPr/>
            <p:nvPr/>
          </p:nvSpPr>
          <p:spPr>
            <a:xfrm rot="10800000" flipH="1">
              <a:off x="340349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26"/>
          <p:cNvSpPr/>
          <p:nvPr/>
        </p:nvSpPr>
        <p:spPr>
          <a:xfrm rot="-5400000" flipH="1">
            <a:off x="8503200" y="105998"/>
            <a:ext cx="535500" cy="74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26"/>
          <p:cNvSpPr/>
          <p:nvPr/>
        </p:nvSpPr>
        <p:spPr>
          <a:xfrm rot="5400000" flipH="1">
            <a:off x="8163495" y="-300941"/>
            <a:ext cx="605100" cy="605100"/>
          </a:xfrm>
          <a:prstGeom prst="pie">
            <a:avLst>
              <a:gd name="adj1" fmla="val 5430362"/>
              <a:gd name="adj2" fmla="val 1620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26"/>
          <p:cNvSpPr/>
          <p:nvPr/>
        </p:nvSpPr>
        <p:spPr>
          <a:xfrm flipH="1">
            <a:off x="511066" y="4626588"/>
            <a:ext cx="364500" cy="364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26"/>
          <p:cNvSpPr/>
          <p:nvPr/>
        </p:nvSpPr>
        <p:spPr>
          <a:xfrm rot="5400000" flipH="1">
            <a:off x="5755" y="4804438"/>
            <a:ext cx="333300" cy="359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26"/>
          <p:cNvSpPr/>
          <p:nvPr/>
        </p:nvSpPr>
        <p:spPr>
          <a:xfrm flipH="1">
            <a:off x="146566" y="4626588"/>
            <a:ext cx="364500" cy="36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2" name="Google Shape;1252;p26"/>
          <p:cNvGrpSpPr/>
          <p:nvPr/>
        </p:nvGrpSpPr>
        <p:grpSpPr>
          <a:xfrm flipH="1">
            <a:off x="7619408" y="4179741"/>
            <a:ext cx="1434000" cy="874516"/>
            <a:chOff x="3403499" y="2255441"/>
            <a:chExt cx="1434000" cy="874516"/>
          </a:xfrm>
        </p:grpSpPr>
        <p:sp>
          <p:nvSpPr>
            <p:cNvPr id="1253" name="Google Shape;1253;p26"/>
            <p:cNvSpPr/>
            <p:nvPr/>
          </p:nvSpPr>
          <p:spPr>
            <a:xfrm rot="10800000" flipH="1">
              <a:off x="407939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6"/>
            <p:cNvSpPr/>
            <p:nvPr/>
          </p:nvSpPr>
          <p:spPr>
            <a:xfrm rot="10800000" flipH="1">
              <a:off x="44173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6"/>
            <p:cNvSpPr/>
            <p:nvPr/>
          </p:nvSpPr>
          <p:spPr>
            <a:xfrm rot="10800000" flipH="1">
              <a:off x="44173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6"/>
            <p:cNvSpPr/>
            <p:nvPr/>
          </p:nvSpPr>
          <p:spPr>
            <a:xfrm rot="10800000" flipH="1">
              <a:off x="47552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6"/>
            <p:cNvSpPr/>
            <p:nvPr/>
          </p:nvSpPr>
          <p:spPr>
            <a:xfrm rot="10800000" flipH="1">
              <a:off x="407939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6"/>
            <p:cNvSpPr/>
            <p:nvPr/>
          </p:nvSpPr>
          <p:spPr>
            <a:xfrm rot="10800000" flipH="1">
              <a:off x="374144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6"/>
            <p:cNvSpPr/>
            <p:nvPr/>
          </p:nvSpPr>
          <p:spPr>
            <a:xfrm rot="10800000" flipH="1">
              <a:off x="374144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6"/>
            <p:cNvSpPr/>
            <p:nvPr/>
          </p:nvSpPr>
          <p:spPr>
            <a:xfrm rot="10800000" flipH="1">
              <a:off x="374144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6"/>
            <p:cNvSpPr/>
            <p:nvPr/>
          </p:nvSpPr>
          <p:spPr>
            <a:xfrm rot="10800000" flipH="1">
              <a:off x="340349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6"/>
            <p:cNvSpPr/>
            <p:nvPr/>
          </p:nvSpPr>
          <p:spPr>
            <a:xfrm rot="10800000" flipH="1">
              <a:off x="340349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6"/>
            <p:cNvSpPr/>
            <p:nvPr/>
          </p:nvSpPr>
          <p:spPr>
            <a:xfrm rot="10800000" flipH="1">
              <a:off x="340349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6"/>
            <p:cNvSpPr/>
            <p:nvPr/>
          </p:nvSpPr>
          <p:spPr>
            <a:xfrm rot="10800000" flipH="1">
              <a:off x="407939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9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7"/>
          <p:cNvSpPr/>
          <p:nvPr/>
        </p:nvSpPr>
        <p:spPr>
          <a:xfrm>
            <a:off x="-14584" y="0"/>
            <a:ext cx="734700" cy="561600"/>
          </a:xfrm>
          <a:prstGeom prst="rect">
            <a:avLst/>
          </a:prstGeom>
          <a:solidFill>
            <a:srgbClr val="5CC9BF"/>
          </a:solidFill>
          <a:ln w="9525" cap="flat" cmpd="sng">
            <a:solidFill>
              <a:srgbClr val="5CC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27"/>
          <p:cNvSpPr/>
          <p:nvPr/>
        </p:nvSpPr>
        <p:spPr>
          <a:xfrm>
            <a:off x="8424000" y="4592376"/>
            <a:ext cx="734700" cy="561600"/>
          </a:xfrm>
          <a:prstGeom prst="rect">
            <a:avLst/>
          </a:prstGeom>
          <a:solidFill>
            <a:srgbClr val="5CC9BF"/>
          </a:solidFill>
          <a:ln w="9525" cap="flat" cmpd="sng">
            <a:solidFill>
              <a:srgbClr val="5CC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27"/>
          <p:cNvSpPr/>
          <p:nvPr/>
        </p:nvSpPr>
        <p:spPr>
          <a:xfrm>
            <a:off x="-14584" y="335425"/>
            <a:ext cx="1261500" cy="481200"/>
          </a:xfrm>
          <a:prstGeom prst="rect">
            <a:avLst/>
          </a:prstGeom>
          <a:noFill/>
          <a:ln w="9525" cap="flat" cmpd="sng">
            <a:solidFill>
              <a:srgbClr val="C463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27"/>
          <p:cNvSpPr/>
          <p:nvPr/>
        </p:nvSpPr>
        <p:spPr>
          <a:xfrm rot="5400000">
            <a:off x="7743966" y="4293101"/>
            <a:ext cx="1261500" cy="481200"/>
          </a:xfrm>
          <a:prstGeom prst="rect">
            <a:avLst/>
          </a:prstGeom>
          <a:noFill/>
          <a:ln w="9525" cap="flat" cmpd="sng">
            <a:solidFill>
              <a:srgbClr val="C463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27"/>
          <p:cNvSpPr/>
          <p:nvPr/>
        </p:nvSpPr>
        <p:spPr>
          <a:xfrm>
            <a:off x="-20100" y="4853676"/>
            <a:ext cx="1480200" cy="300300"/>
          </a:xfrm>
          <a:prstGeom prst="rect">
            <a:avLst/>
          </a:prstGeom>
          <a:solidFill>
            <a:srgbClr val="5CC9BF"/>
          </a:solidFill>
          <a:ln w="9525" cap="flat" cmpd="sng">
            <a:solidFill>
              <a:srgbClr val="5CC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27"/>
          <p:cNvSpPr/>
          <p:nvPr/>
        </p:nvSpPr>
        <p:spPr>
          <a:xfrm rot="5400000">
            <a:off x="-610050" y="4263726"/>
            <a:ext cx="1480200" cy="300300"/>
          </a:xfrm>
          <a:prstGeom prst="rect">
            <a:avLst/>
          </a:prstGeom>
          <a:solidFill>
            <a:srgbClr val="77457D"/>
          </a:solidFill>
          <a:ln w="9525" cap="flat" cmpd="sng">
            <a:solidFill>
              <a:srgbClr val="7745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7"/>
          <p:cNvSpPr/>
          <p:nvPr/>
        </p:nvSpPr>
        <p:spPr>
          <a:xfrm rot="10800000">
            <a:off x="7683900" y="0"/>
            <a:ext cx="1480200" cy="300300"/>
          </a:xfrm>
          <a:prstGeom prst="rect">
            <a:avLst/>
          </a:prstGeom>
          <a:solidFill>
            <a:srgbClr val="77457D"/>
          </a:solidFill>
          <a:ln w="9525" cap="flat" cmpd="sng">
            <a:solidFill>
              <a:srgbClr val="7745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0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28"/>
          <p:cNvSpPr/>
          <p:nvPr/>
        </p:nvSpPr>
        <p:spPr>
          <a:xfrm>
            <a:off x="-20100" y="4853675"/>
            <a:ext cx="5736900" cy="300300"/>
          </a:xfrm>
          <a:prstGeom prst="rect">
            <a:avLst/>
          </a:prstGeom>
          <a:solidFill>
            <a:srgbClr val="5CC9BF"/>
          </a:solidFill>
          <a:ln w="9525" cap="flat" cmpd="sng">
            <a:solidFill>
              <a:srgbClr val="5CC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28"/>
          <p:cNvSpPr/>
          <p:nvPr/>
        </p:nvSpPr>
        <p:spPr>
          <a:xfrm>
            <a:off x="5716800" y="4853675"/>
            <a:ext cx="1903200" cy="30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28"/>
          <p:cNvSpPr/>
          <p:nvPr/>
        </p:nvSpPr>
        <p:spPr>
          <a:xfrm>
            <a:off x="7620000" y="4853675"/>
            <a:ext cx="1524000" cy="300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28"/>
          <p:cNvSpPr/>
          <p:nvPr/>
        </p:nvSpPr>
        <p:spPr>
          <a:xfrm rot="10800000">
            <a:off x="3407100" y="0"/>
            <a:ext cx="5736900" cy="300300"/>
          </a:xfrm>
          <a:prstGeom prst="rect">
            <a:avLst/>
          </a:prstGeom>
          <a:solidFill>
            <a:srgbClr val="5CC9BF"/>
          </a:solidFill>
          <a:ln w="9525" cap="flat" cmpd="sng">
            <a:solidFill>
              <a:srgbClr val="5CC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28"/>
          <p:cNvSpPr/>
          <p:nvPr/>
        </p:nvSpPr>
        <p:spPr>
          <a:xfrm rot="10800000">
            <a:off x="1503900" y="0"/>
            <a:ext cx="1903200" cy="30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28"/>
          <p:cNvSpPr/>
          <p:nvPr/>
        </p:nvSpPr>
        <p:spPr>
          <a:xfrm rot="10800000">
            <a:off x="-20100" y="0"/>
            <a:ext cx="1524000" cy="300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6980099" y="67158"/>
            <a:ext cx="2109900" cy="874516"/>
            <a:chOff x="3365149" y="3537516"/>
            <a:chExt cx="2109900" cy="874516"/>
          </a:xfrm>
        </p:grpSpPr>
        <p:sp>
          <p:nvSpPr>
            <p:cNvPr id="88" name="Google Shape;88;p3"/>
            <p:cNvSpPr/>
            <p:nvPr/>
          </p:nvSpPr>
          <p:spPr>
            <a:xfrm rot="10800000" flipH="1">
              <a:off x="4041049" y="4329820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10800000" flipH="1">
              <a:off x="437899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10800000" flipH="1">
              <a:off x="437899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10800000" flipH="1">
              <a:off x="471694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10800000" flipH="1">
              <a:off x="471694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10800000" flipH="1">
              <a:off x="47169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10800000" flipH="1">
              <a:off x="505489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10800000" flipH="1">
              <a:off x="505489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10800000" flipH="1">
              <a:off x="505489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10800000" flipH="1">
              <a:off x="539284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10800000" flipH="1">
              <a:off x="539284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10800000" flipH="1">
              <a:off x="53928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10800000" flipH="1">
              <a:off x="437899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 rot="10800000" flipH="1">
              <a:off x="40410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10800000" flipH="1">
              <a:off x="4041049" y="393366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 rot="10800000" flipH="1">
              <a:off x="3703099" y="4329820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 rot="10800000" flipH="1">
              <a:off x="3703099" y="393366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 rot="10800000" flipH="1">
              <a:off x="3365149" y="4329820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 rot="-5400000">
            <a:off x="8423875" y="3636588"/>
            <a:ext cx="1506900" cy="1506900"/>
          </a:xfrm>
          <a:prstGeom prst="blockArc">
            <a:avLst>
              <a:gd name="adj1" fmla="val 10800000"/>
              <a:gd name="adj2" fmla="val 32116"/>
              <a:gd name="adj3" fmla="val 18389"/>
            </a:avLst>
          </a:pr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415850" y="0"/>
            <a:ext cx="558000" cy="558000"/>
          </a:xfrm>
          <a:prstGeom prst="ellipse">
            <a:avLst/>
          </a:prstGeom>
          <a:solidFill>
            <a:srgbClr val="5CC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 rot="5400000">
            <a:off x="93016" y="345290"/>
            <a:ext cx="535500" cy="74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5400000">
            <a:off x="265300" y="50400"/>
            <a:ext cx="392700" cy="9522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rgbClr val="C463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>
            <a:off x="7622668" y="4901244"/>
            <a:ext cx="1362015" cy="102844"/>
            <a:chOff x="1655550" y="403250"/>
            <a:chExt cx="1593000" cy="120300"/>
          </a:xfrm>
        </p:grpSpPr>
        <p:cxnSp>
          <p:nvCxnSpPr>
            <p:cNvPr id="111" name="Google Shape;111;p3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6" name="Google Shape;126;p3"/>
          <p:cNvGrpSpPr/>
          <p:nvPr/>
        </p:nvGrpSpPr>
        <p:grpSpPr>
          <a:xfrm flipH="1">
            <a:off x="31674" y="4238091"/>
            <a:ext cx="2109900" cy="874516"/>
            <a:chOff x="3365149" y="3537516"/>
            <a:chExt cx="2109900" cy="874516"/>
          </a:xfrm>
        </p:grpSpPr>
        <p:sp>
          <p:nvSpPr>
            <p:cNvPr id="127" name="Google Shape;127;p3"/>
            <p:cNvSpPr/>
            <p:nvPr/>
          </p:nvSpPr>
          <p:spPr>
            <a:xfrm rot="10800000" flipH="1">
              <a:off x="4041049" y="4329820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 rot="10800000" flipH="1">
              <a:off x="437899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 rot="10800000" flipH="1">
              <a:off x="437899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 rot="10800000" flipH="1">
              <a:off x="471694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 rot="10800000" flipH="1">
              <a:off x="471694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 rot="10800000" flipH="1">
              <a:off x="47169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 rot="10800000" flipH="1">
              <a:off x="505489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 rot="10800000" flipH="1">
              <a:off x="505489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rot="10800000" flipH="1">
              <a:off x="505489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 rot="10800000" flipH="1">
              <a:off x="539284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 rot="10800000" flipH="1">
              <a:off x="539284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 rot="10800000" flipH="1">
              <a:off x="53928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 rot="10800000" flipH="1">
              <a:off x="437899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 rot="10800000" flipH="1">
              <a:off x="40410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 rot="10800000" flipH="1">
              <a:off x="4041049" y="393366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 rot="10800000" flipH="1">
              <a:off x="3703099" y="4329820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10800000" flipH="1">
              <a:off x="3703099" y="393366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rot="10800000" flipH="1">
              <a:off x="3365149" y="4329820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5767800" y="2649300"/>
            <a:ext cx="2646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6" name="Google Shape;146;p3"/>
          <p:cNvSpPr txBox="1">
            <a:spLocks noGrp="1"/>
          </p:cNvSpPr>
          <p:nvPr>
            <p:ph type="body" idx="1"/>
          </p:nvPr>
        </p:nvSpPr>
        <p:spPr>
          <a:xfrm>
            <a:off x="5590700" y="3351648"/>
            <a:ext cx="28182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3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4"/>
          <p:cNvGrpSpPr/>
          <p:nvPr/>
        </p:nvGrpSpPr>
        <p:grpSpPr>
          <a:xfrm>
            <a:off x="119318" y="283631"/>
            <a:ext cx="908010" cy="102844"/>
            <a:chOff x="1655550" y="403250"/>
            <a:chExt cx="1062000" cy="120300"/>
          </a:xfrm>
        </p:grpSpPr>
        <p:cxnSp>
          <p:nvCxnSpPr>
            <p:cNvPr id="149" name="Google Shape;149;p4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9" name="Google Shape;159;p4"/>
          <p:cNvSpPr/>
          <p:nvPr/>
        </p:nvSpPr>
        <p:spPr>
          <a:xfrm>
            <a:off x="119325" y="526500"/>
            <a:ext cx="291600" cy="291600"/>
          </a:xfrm>
          <a:prstGeom prst="ellipse">
            <a:avLst/>
          </a:prstGeom>
          <a:solidFill>
            <a:srgbClr val="5CC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>
            <a:off x="8624434" y="-452"/>
            <a:ext cx="1053900" cy="1053900"/>
          </a:xfrm>
          <a:prstGeom prst="pie">
            <a:avLst>
              <a:gd name="adj1" fmla="val 5400373"/>
              <a:gd name="adj2" fmla="val 16289686"/>
            </a:avLst>
          </a:pr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>
            <a:off x="8624434" y="-36177"/>
            <a:ext cx="1053900" cy="1053900"/>
          </a:xfrm>
          <a:prstGeom prst="pie">
            <a:avLst>
              <a:gd name="adj1" fmla="val 5400373"/>
              <a:gd name="adj2" fmla="val 16289686"/>
            </a:avLst>
          </a:pr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4"/>
          <p:cNvGrpSpPr/>
          <p:nvPr/>
        </p:nvGrpSpPr>
        <p:grpSpPr>
          <a:xfrm>
            <a:off x="8057493" y="283631"/>
            <a:ext cx="908010" cy="102844"/>
            <a:chOff x="1655550" y="403250"/>
            <a:chExt cx="1062000" cy="120300"/>
          </a:xfrm>
        </p:grpSpPr>
        <p:cxnSp>
          <p:nvCxnSpPr>
            <p:cNvPr id="163" name="Google Shape;163;p4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4"/>
          <p:cNvSpPr/>
          <p:nvPr/>
        </p:nvSpPr>
        <p:spPr>
          <a:xfrm>
            <a:off x="119325" y="818100"/>
            <a:ext cx="291600" cy="291600"/>
          </a:xfrm>
          <a:prstGeom prst="ellipse">
            <a:avLst/>
          </a:pr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4"/>
          <p:cNvGrpSpPr/>
          <p:nvPr/>
        </p:nvGrpSpPr>
        <p:grpSpPr>
          <a:xfrm>
            <a:off x="8218491" y="2956899"/>
            <a:ext cx="874516" cy="2109900"/>
            <a:chOff x="5905453" y="2567961"/>
            <a:chExt cx="874516" cy="2109900"/>
          </a:xfrm>
        </p:grpSpPr>
        <p:sp>
          <p:nvSpPr>
            <p:cNvPr id="175" name="Google Shape;175;p4"/>
            <p:cNvSpPr/>
            <p:nvPr/>
          </p:nvSpPr>
          <p:spPr>
            <a:xfrm rot="5400000">
              <a:off x="6697757" y="25679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 rot="5400000">
              <a:off x="6697770" y="29059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 rot="5400000">
              <a:off x="6301612" y="29059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 rot="5400000">
              <a:off x="6697770" y="32438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 rot="5400000">
              <a:off x="6301612" y="32438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 rot="5400000">
              <a:off x="5905453" y="32438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 rot="5400000">
              <a:off x="6697770" y="35818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 rot="5400000">
              <a:off x="6301612" y="35818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 rot="5400000">
              <a:off x="5905453" y="35818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 rot="5400000">
              <a:off x="6697770" y="39197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 rot="5400000">
              <a:off x="6301612" y="39197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 rot="5400000">
              <a:off x="5905453" y="39197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 rot="5400000">
              <a:off x="6697770" y="42577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 rot="5400000">
              <a:off x="6301612" y="42577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 rot="5400000">
              <a:off x="5905453" y="42577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 rot="5400000">
              <a:off x="6697770" y="45956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 rot="5400000">
              <a:off x="6301612" y="45956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 rot="5400000">
              <a:off x="5905453" y="45956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4"/>
          <p:cNvSpPr/>
          <p:nvPr/>
        </p:nvSpPr>
        <p:spPr>
          <a:xfrm>
            <a:off x="-4" y="4522729"/>
            <a:ext cx="1308900" cy="1308900"/>
          </a:xfrm>
          <a:prstGeom prst="blockArc">
            <a:avLst>
              <a:gd name="adj1" fmla="val 10695394"/>
              <a:gd name="adj2" fmla="val 12634"/>
              <a:gd name="adj3" fmla="val 22377"/>
            </a:avLst>
          </a:prstGeom>
          <a:solidFill>
            <a:srgbClr val="77457D"/>
          </a:solidFill>
          <a:ln w="9525" cap="flat" cmpd="sng">
            <a:solidFill>
              <a:srgbClr val="7745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4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"/>
          <p:cNvSpPr txBox="1">
            <a:spLocks noGrp="1"/>
          </p:cNvSpPr>
          <p:nvPr>
            <p:ph type="body" idx="1"/>
          </p:nvPr>
        </p:nvSpPr>
        <p:spPr>
          <a:xfrm>
            <a:off x="729300" y="2418975"/>
            <a:ext cx="4937700" cy="21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"/>
          <p:cNvSpPr/>
          <p:nvPr/>
        </p:nvSpPr>
        <p:spPr>
          <a:xfrm rot="5400000">
            <a:off x="44283" y="-75701"/>
            <a:ext cx="461700" cy="5985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CC9BF"/>
          </a:solidFill>
          <a:ln w="9525" cap="flat" cmpd="sng">
            <a:solidFill>
              <a:srgbClr val="5CC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6"/>
          <p:cNvGrpSpPr/>
          <p:nvPr/>
        </p:nvGrpSpPr>
        <p:grpSpPr>
          <a:xfrm rot="-5400000">
            <a:off x="8290593" y="4300042"/>
            <a:ext cx="1362015" cy="102844"/>
            <a:chOff x="1655550" y="403250"/>
            <a:chExt cx="1593000" cy="120300"/>
          </a:xfrm>
        </p:grpSpPr>
        <p:cxnSp>
          <p:nvCxnSpPr>
            <p:cNvPr id="241" name="Google Shape;241;p6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6" name="Google Shape;256;p6"/>
          <p:cNvGrpSpPr/>
          <p:nvPr/>
        </p:nvGrpSpPr>
        <p:grpSpPr>
          <a:xfrm>
            <a:off x="8347949" y="43641"/>
            <a:ext cx="758100" cy="874516"/>
            <a:chOff x="6189574" y="2639541"/>
            <a:chExt cx="758100" cy="874516"/>
          </a:xfrm>
        </p:grpSpPr>
        <p:sp>
          <p:nvSpPr>
            <p:cNvPr id="257" name="Google Shape;257;p6"/>
            <p:cNvSpPr/>
            <p:nvPr/>
          </p:nvSpPr>
          <p:spPr>
            <a:xfrm rot="10800000" flipH="1">
              <a:off x="6189574" y="343185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 rot="10800000" flipH="1">
              <a:off x="6189574" y="303569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 rot="10800000" flipH="1">
              <a:off x="6189574" y="263954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 rot="10800000" flipH="1">
              <a:off x="6527524" y="343185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 rot="10800000" flipH="1">
              <a:off x="6527524" y="303569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 rot="10800000" flipH="1">
              <a:off x="6527524" y="263954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 rot="10800000" flipH="1">
              <a:off x="6865474" y="343185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 rot="10800000" flipH="1">
              <a:off x="6865474" y="303569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 rot="10800000" flipH="1">
              <a:off x="6865474" y="263954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6"/>
          <p:cNvGrpSpPr/>
          <p:nvPr/>
        </p:nvGrpSpPr>
        <p:grpSpPr>
          <a:xfrm>
            <a:off x="8557600" y="4234311"/>
            <a:ext cx="234300" cy="721100"/>
            <a:chOff x="8557600" y="4077900"/>
            <a:chExt cx="234300" cy="721100"/>
          </a:xfrm>
        </p:grpSpPr>
        <p:sp>
          <p:nvSpPr>
            <p:cNvPr id="267" name="Google Shape;267;p6"/>
            <p:cNvSpPr/>
            <p:nvPr/>
          </p:nvSpPr>
          <p:spPr>
            <a:xfrm>
              <a:off x="8557600" y="4564700"/>
              <a:ext cx="234300" cy="234300"/>
            </a:xfrm>
            <a:prstGeom prst="ellipse">
              <a:avLst/>
            </a:pr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8557600" y="4321300"/>
              <a:ext cx="234300" cy="234300"/>
            </a:xfrm>
            <a:prstGeom prst="ellipse">
              <a:avLst/>
            </a:prstGeom>
            <a:solidFill>
              <a:srgbClr val="C46345"/>
            </a:solidFill>
            <a:ln w="9525" cap="flat" cmpd="sng">
              <a:solidFill>
                <a:srgbClr val="C4634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8557600" y="4077900"/>
              <a:ext cx="234300" cy="234300"/>
            </a:xfrm>
            <a:prstGeom prst="ellipse">
              <a:avLst/>
            </a:prstGeom>
            <a:solidFill>
              <a:srgbClr val="5CC9BF"/>
            </a:solidFill>
            <a:ln w="9525" cap="flat" cmpd="sng">
              <a:solidFill>
                <a:srgbClr val="5CC9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6"/>
          <p:cNvGrpSpPr/>
          <p:nvPr/>
        </p:nvGrpSpPr>
        <p:grpSpPr>
          <a:xfrm>
            <a:off x="54974" y="4575891"/>
            <a:ext cx="1771950" cy="478366"/>
            <a:chOff x="227499" y="4406441"/>
            <a:chExt cx="1771950" cy="478366"/>
          </a:xfrm>
        </p:grpSpPr>
        <p:sp>
          <p:nvSpPr>
            <p:cNvPr id="271" name="Google Shape;271;p6"/>
            <p:cNvSpPr/>
            <p:nvPr/>
          </p:nvSpPr>
          <p:spPr>
            <a:xfrm rot="10800000" flipH="1">
              <a:off x="903399" y="480259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 rot="10800000" flipH="1">
              <a:off x="1241349" y="480260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 rot="10800000" flipH="1">
              <a:off x="1241349" y="440644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 rot="10800000" flipH="1">
              <a:off x="1579299" y="480260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 rot="10800000" flipH="1">
              <a:off x="1579299" y="440644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 rot="10800000" flipH="1">
              <a:off x="1917249" y="480260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 rot="10800000" flipH="1">
              <a:off x="903399" y="440644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 rot="10800000" flipH="1">
              <a:off x="565449" y="480259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 rot="10800000" flipH="1">
              <a:off x="565449" y="440644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 rot="10800000" flipH="1">
              <a:off x="227499" y="480259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 rot="10800000" flipH="1">
              <a:off x="227499" y="440644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6"/>
          <p:cNvGrpSpPr/>
          <p:nvPr/>
        </p:nvGrpSpPr>
        <p:grpSpPr>
          <a:xfrm rot="-5400000">
            <a:off x="-405882" y="935206"/>
            <a:ext cx="1362015" cy="102844"/>
            <a:chOff x="1655550" y="403250"/>
            <a:chExt cx="1593000" cy="120300"/>
          </a:xfrm>
        </p:grpSpPr>
        <p:cxnSp>
          <p:nvCxnSpPr>
            <p:cNvPr id="283" name="Google Shape;283;p6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6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6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6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6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6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6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6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6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6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6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6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6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6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6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77457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8" name="Google Shape;298;p6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7"/>
          <p:cNvGrpSpPr/>
          <p:nvPr/>
        </p:nvGrpSpPr>
        <p:grpSpPr>
          <a:xfrm>
            <a:off x="65743" y="4907331"/>
            <a:ext cx="908010" cy="102844"/>
            <a:chOff x="1655550" y="403250"/>
            <a:chExt cx="1062000" cy="120300"/>
          </a:xfrm>
        </p:grpSpPr>
        <p:cxnSp>
          <p:nvCxnSpPr>
            <p:cNvPr id="301" name="Google Shape;301;p7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1" name="Google Shape;311;p7"/>
          <p:cNvSpPr/>
          <p:nvPr/>
        </p:nvSpPr>
        <p:spPr>
          <a:xfrm>
            <a:off x="116700" y="4517275"/>
            <a:ext cx="247500" cy="247500"/>
          </a:xfrm>
          <a:prstGeom prst="ellipse">
            <a:avLst/>
          </a:prstGeom>
          <a:solidFill>
            <a:srgbClr val="5CC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7"/>
          <p:cNvGrpSpPr/>
          <p:nvPr/>
        </p:nvGrpSpPr>
        <p:grpSpPr>
          <a:xfrm>
            <a:off x="6248194" y="4917650"/>
            <a:ext cx="2785800" cy="82208"/>
            <a:chOff x="6305224" y="4575891"/>
            <a:chExt cx="2785800" cy="82208"/>
          </a:xfrm>
        </p:grpSpPr>
        <p:sp>
          <p:nvSpPr>
            <p:cNvPr id="313" name="Google Shape;313;p7"/>
            <p:cNvSpPr/>
            <p:nvPr/>
          </p:nvSpPr>
          <p:spPr>
            <a:xfrm rot="10800000" flipH="1">
              <a:off x="7319074" y="457589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 rot="10800000" flipH="1">
              <a:off x="7657024" y="457589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 rot="10800000" flipH="1">
              <a:off x="7994974" y="457589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 rot="10800000" flipH="1">
              <a:off x="8332924" y="457589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 rot="10800000" flipH="1">
              <a:off x="8670874" y="457589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 rot="10800000" flipH="1">
              <a:off x="9008824" y="457589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 rot="10800000" flipH="1">
              <a:off x="6981124" y="457589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 rot="10800000" flipH="1">
              <a:off x="6643174" y="457589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 rot="10800000" flipH="1">
              <a:off x="6305224" y="457589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7"/>
          <p:cNvSpPr/>
          <p:nvPr/>
        </p:nvSpPr>
        <p:spPr>
          <a:xfrm rot="10800000">
            <a:off x="8682307" y="-7281"/>
            <a:ext cx="461700" cy="6273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CC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7"/>
          <p:cNvSpPr/>
          <p:nvPr/>
        </p:nvSpPr>
        <p:spPr>
          <a:xfrm rot="10800000">
            <a:off x="8220607" y="-7281"/>
            <a:ext cx="461700" cy="6273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463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7"/>
          <p:cNvSpPr/>
          <p:nvPr/>
        </p:nvSpPr>
        <p:spPr>
          <a:xfrm>
            <a:off x="364200" y="4517275"/>
            <a:ext cx="247500" cy="247500"/>
          </a:xfrm>
          <a:prstGeom prst="ellipse">
            <a:avLst/>
          </a:pr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" name="Google Shape;325;p7"/>
          <p:cNvGrpSpPr/>
          <p:nvPr/>
        </p:nvGrpSpPr>
        <p:grpSpPr>
          <a:xfrm rot="5400000">
            <a:off x="-581051" y="739966"/>
            <a:ext cx="1771950" cy="478366"/>
            <a:chOff x="227499" y="4406441"/>
            <a:chExt cx="1771950" cy="478366"/>
          </a:xfrm>
        </p:grpSpPr>
        <p:sp>
          <p:nvSpPr>
            <p:cNvPr id="326" name="Google Shape;326;p7"/>
            <p:cNvSpPr/>
            <p:nvPr/>
          </p:nvSpPr>
          <p:spPr>
            <a:xfrm rot="10800000" flipH="1">
              <a:off x="903399" y="480259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 rot="10800000" flipH="1">
              <a:off x="1241349" y="480260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 rot="10800000" flipH="1">
              <a:off x="1241349" y="440644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 rot="10800000" flipH="1">
              <a:off x="1579299" y="480260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 rot="10800000" flipH="1">
              <a:off x="1579299" y="4406449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 rot="10800000" flipH="1">
              <a:off x="1917249" y="480260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 rot="10800000" flipH="1">
              <a:off x="903399" y="440644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 rot="10800000" flipH="1">
              <a:off x="565449" y="480259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 rot="10800000" flipH="1">
              <a:off x="565449" y="440644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 rot="10800000" flipH="1">
              <a:off x="227499" y="480259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 rot="10800000" flipH="1">
              <a:off x="227499" y="440644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7"/>
          <p:cNvSpPr txBox="1">
            <a:spLocks noGrp="1"/>
          </p:cNvSpPr>
          <p:nvPr>
            <p:ph type="body" idx="1"/>
          </p:nvPr>
        </p:nvSpPr>
        <p:spPr>
          <a:xfrm>
            <a:off x="729300" y="1380675"/>
            <a:ext cx="3505500" cy="2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naheim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502750"/>
              </a:buClr>
              <a:buSzPts val="1400"/>
              <a:buFont typeface="Anaheim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502750"/>
              </a:buClr>
              <a:buSzPts val="1400"/>
              <a:buFont typeface="Anaheim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502750"/>
              </a:buClr>
              <a:buSzPts val="1400"/>
              <a:buFont typeface="Anaheim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502750"/>
              </a:buClr>
              <a:buSzPts val="1400"/>
              <a:buFont typeface="Anaheim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502750"/>
              </a:buClr>
              <a:buSzPts val="1400"/>
              <a:buFont typeface="Anaheim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502750"/>
              </a:buClr>
              <a:buSzPts val="1400"/>
              <a:buFont typeface="Anaheim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502750"/>
              </a:buClr>
              <a:buSzPts val="1400"/>
              <a:buFont typeface="Anaheim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502750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38" name="Google Shape;338;p7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8"/>
          <p:cNvSpPr/>
          <p:nvPr/>
        </p:nvSpPr>
        <p:spPr>
          <a:xfrm>
            <a:off x="-8760" y="4531377"/>
            <a:ext cx="461700" cy="627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8"/>
          <p:cNvSpPr/>
          <p:nvPr/>
        </p:nvSpPr>
        <p:spPr>
          <a:xfrm>
            <a:off x="452940" y="4531377"/>
            <a:ext cx="461700" cy="627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8"/>
          <p:cNvSpPr txBox="1">
            <a:spLocks noGrp="1"/>
          </p:cNvSpPr>
          <p:nvPr>
            <p:ph type="title"/>
          </p:nvPr>
        </p:nvSpPr>
        <p:spPr>
          <a:xfrm>
            <a:off x="3564650" y="1465825"/>
            <a:ext cx="4755000" cy="28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43" name="Google Shape;343;p8"/>
          <p:cNvGrpSpPr/>
          <p:nvPr/>
        </p:nvGrpSpPr>
        <p:grpSpPr>
          <a:xfrm>
            <a:off x="92549" y="89241"/>
            <a:ext cx="2785800" cy="874516"/>
            <a:chOff x="3403499" y="2255441"/>
            <a:chExt cx="2785800" cy="874516"/>
          </a:xfrm>
        </p:grpSpPr>
        <p:sp>
          <p:nvSpPr>
            <p:cNvPr id="344" name="Google Shape;344;p8"/>
            <p:cNvSpPr/>
            <p:nvPr/>
          </p:nvSpPr>
          <p:spPr>
            <a:xfrm rot="10800000" flipH="1">
              <a:off x="407939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10800000" flipH="1">
              <a:off x="44173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10800000" flipH="1">
              <a:off x="44173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10800000" flipH="1">
              <a:off x="47552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10800000" flipH="1">
              <a:off x="47552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10800000" flipH="1">
              <a:off x="475529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10800000" flipH="1">
              <a:off x="50932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10800000" flipH="1">
              <a:off x="50932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10800000" flipH="1">
              <a:off x="509324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10800000" flipH="1">
              <a:off x="54311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10800000" flipH="1">
              <a:off x="54311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10800000" flipH="1">
              <a:off x="543119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 rot="10800000" flipH="1">
              <a:off x="576914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 rot="10800000" flipH="1">
              <a:off x="576914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 rot="10800000" flipH="1">
              <a:off x="576914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 rot="10800000" flipH="1">
              <a:off x="6107099" y="3047757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8"/>
            <p:cNvSpPr/>
            <p:nvPr/>
          </p:nvSpPr>
          <p:spPr>
            <a:xfrm rot="10800000" flipH="1">
              <a:off x="6107099" y="2651599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8"/>
            <p:cNvSpPr/>
            <p:nvPr/>
          </p:nvSpPr>
          <p:spPr>
            <a:xfrm rot="10800000" flipH="1">
              <a:off x="610709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 rot="10800000" flipH="1">
              <a:off x="441734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rot="10800000" flipH="1">
              <a:off x="407939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rot="10800000" flipH="1">
              <a:off x="407939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rot="10800000" flipH="1">
              <a:off x="374144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 rot="10800000" flipH="1">
              <a:off x="374144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8"/>
            <p:cNvSpPr/>
            <p:nvPr/>
          </p:nvSpPr>
          <p:spPr>
            <a:xfrm rot="10800000" flipH="1">
              <a:off x="374144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 rot="10800000" flipH="1">
              <a:off x="3403499" y="3047745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 rot="10800000" flipH="1">
              <a:off x="3403499" y="225544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 rot="10800000" flipH="1">
              <a:off x="3403499" y="265159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8"/>
          <p:cNvSpPr/>
          <p:nvPr/>
        </p:nvSpPr>
        <p:spPr>
          <a:xfrm rot="-5400000">
            <a:off x="8414226" y="45416"/>
            <a:ext cx="722400" cy="7809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8"/>
          <p:cNvGrpSpPr/>
          <p:nvPr/>
        </p:nvGrpSpPr>
        <p:grpSpPr>
          <a:xfrm>
            <a:off x="6384551" y="300827"/>
            <a:ext cx="2610449" cy="197100"/>
            <a:chOff x="1655550" y="403250"/>
            <a:chExt cx="1593000" cy="120300"/>
          </a:xfrm>
        </p:grpSpPr>
        <p:cxnSp>
          <p:nvCxnSpPr>
            <p:cNvPr id="373" name="Google Shape;373;p8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8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8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8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8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8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8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8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8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8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8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8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8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8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8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8" name="Google Shape;388;p8"/>
          <p:cNvGrpSpPr/>
          <p:nvPr/>
        </p:nvGrpSpPr>
        <p:grpSpPr>
          <a:xfrm rot="-5400000" flipH="1">
            <a:off x="7576816" y="3562049"/>
            <a:ext cx="874516" cy="2109900"/>
            <a:chOff x="5905453" y="2567961"/>
            <a:chExt cx="874516" cy="2109900"/>
          </a:xfrm>
        </p:grpSpPr>
        <p:sp>
          <p:nvSpPr>
            <p:cNvPr id="389" name="Google Shape;389;p8"/>
            <p:cNvSpPr/>
            <p:nvPr/>
          </p:nvSpPr>
          <p:spPr>
            <a:xfrm rot="5400000">
              <a:off x="6697757" y="25679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rot="5400000">
              <a:off x="6697770" y="290591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 rot="5400000">
              <a:off x="6301612" y="290591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 rot="5400000">
              <a:off x="6697770" y="32438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 rot="5400000">
              <a:off x="6301612" y="32438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 rot="5400000">
              <a:off x="5905453" y="32438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 rot="5400000">
              <a:off x="6697770" y="358181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 rot="5400000">
              <a:off x="6301612" y="358181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 rot="5400000">
              <a:off x="5905453" y="358181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 rot="5400000">
              <a:off x="6697770" y="39197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 rot="5400000">
              <a:off x="6301612" y="39197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 rot="5400000">
              <a:off x="5905453" y="39197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 rot="5400000">
              <a:off x="6697770" y="425771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 rot="5400000">
              <a:off x="6301612" y="425771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 rot="5400000">
              <a:off x="5905453" y="425771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 rot="5400000">
              <a:off x="6697770" y="45956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 rot="5400000">
              <a:off x="6301612" y="45956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 rot="5400000">
              <a:off x="5905453" y="4595661"/>
              <a:ext cx="82200" cy="8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9"/>
          <p:cNvSpPr/>
          <p:nvPr/>
        </p:nvSpPr>
        <p:spPr>
          <a:xfrm rot="10800000">
            <a:off x="0" y="-16708"/>
            <a:ext cx="722400" cy="110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CC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9"/>
          <p:cNvSpPr/>
          <p:nvPr/>
        </p:nvSpPr>
        <p:spPr>
          <a:xfrm>
            <a:off x="8573175" y="4505075"/>
            <a:ext cx="1352700" cy="1352700"/>
          </a:xfrm>
          <a:prstGeom prst="pie">
            <a:avLst>
              <a:gd name="adj1" fmla="val 10716660"/>
              <a:gd name="adj2" fmla="val 16200000"/>
            </a:avLst>
          </a:pr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9"/>
          <p:cNvSpPr/>
          <p:nvPr/>
        </p:nvSpPr>
        <p:spPr>
          <a:xfrm>
            <a:off x="8290338" y="4471788"/>
            <a:ext cx="267300" cy="267300"/>
          </a:xfrm>
          <a:prstGeom prst="ellipse">
            <a:avLst/>
          </a:prstGeom>
          <a:solidFill>
            <a:srgbClr val="5CC9BF"/>
          </a:solidFill>
          <a:ln w="9525" cap="flat" cmpd="sng">
            <a:solidFill>
              <a:srgbClr val="5CC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1" name="Google Shape;411;p9"/>
          <p:cNvGrpSpPr/>
          <p:nvPr/>
        </p:nvGrpSpPr>
        <p:grpSpPr>
          <a:xfrm rot="-5400000" flipH="1">
            <a:off x="7572566" y="-528451"/>
            <a:ext cx="874516" cy="2109900"/>
            <a:chOff x="5905453" y="2567961"/>
            <a:chExt cx="874516" cy="2109900"/>
          </a:xfrm>
        </p:grpSpPr>
        <p:sp>
          <p:nvSpPr>
            <p:cNvPr id="412" name="Google Shape;412;p9"/>
            <p:cNvSpPr/>
            <p:nvPr/>
          </p:nvSpPr>
          <p:spPr>
            <a:xfrm rot="5400000">
              <a:off x="6697757" y="25679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 rot="5400000">
              <a:off x="6697770" y="29059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 rot="5400000">
              <a:off x="6301612" y="29059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 rot="5400000">
              <a:off x="6697770" y="32438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 rot="5400000">
              <a:off x="6301612" y="32438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 rot="5400000">
              <a:off x="5905453" y="32438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 rot="5400000">
              <a:off x="6697770" y="35818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 rot="5400000">
              <a:off x="6301612" y="35818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 rot="5400000">
              <a:off x="5905453" y="35818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 rot="5400000">
              <a:off x="6697770" y="39197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9"/>
            <p:cNvSpPr/>
            <p:nvPr/>
          </p:nvSpPr>
          <p:spPr>
            <a:xfrm rot="5400000">
              <a:off x="6301612" y="39197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9"/>
            <p:cNvSpPr/>
            <p:nvPr/>
          </p:nvSpPr>
          <p:spPr>
            <a:xfrm rot="5400000">
              <a:off x="5905453" y="39197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 rot="5400000">
              <a:off x="6697770" y="42577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 rot="5400000">
              <a:off x="6301612" y="42577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 rot="5400000">
              <a:off x="5905453" y="425771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 rot="5400000">
              <a:off x="6697770" y="45956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 rot="5400000">
              <a:off x="6301612" y="45956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 rot="5400000">
              <a:off x="5905453" y="4595661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9"/>
          <p:cNvGrpSpPr/>
          <p:nvPr/>
        </p:nvGrpSpPr>
        <p:grpSpPr>
          <a:xfrm rot="-5400000">
            <a:off x="-512016" y="4304960"/>
            <a:ext cx="1362015" cy="102844"/>
            <a:chOff x="1655550" y="403250"/>
            <a:chExt cx="1593000" cy="120300"/>
          </a:xfrm>
        </p:grpSpPr>
        <p:cxnSp>
          <p:nvCxnSpPr>
            <p:cNvPr id="431" name="Google Shape;431;p9"/>
            <p:cNvCxnSpPr/>
            <p:nvPr/>
          </p:nvCxnSpPr>
          <p:spPr>
            <a:xfrm rot="10800000" flipH="1">
              <a:off x="1655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9"/>
            <p:cNvCxnSpPr/>
            <p:nvPr/>
          </p:nvCxnSpPr>
          <p:spPr>
            <a:xfrm rot="10800000" flipH="1">
              <a:off x="1761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9"/>
            <p:cNvCxnSpPr/>
            <p:nvPr/>
          </p:nvCxnSpPr>
          <p:spPr>
            <a:xfrm rot="10800000" flipH="1">
              <a:off x="1867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9"/>
            <p:cNvCxnSpPr/>
            <p:nvPr/>
          </p:nvCxnSpPr>
          <p:spPr>
            <a:xfrm rot="10800000" flipH="1">
              <a:off x="1974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9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9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9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9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9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9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9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9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9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9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9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C4634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46" name="Google Shape;446;p9"/>
          <p:cNvGrpSpPr/>
          <p:nvPr/>
        </p:nvGrpSpPr>
        <p:grpSpPr>
          <a:xfrm>
            <a:off x="317426" y="4222745"/>
            <a:ext cx="267300" cy="814650"/>
            <a:chOff x="317426" y="4222745"/>
            <a:chExt cx="267300" cy="814650"/>
          </a:xfrm>
        </p:grpSpPr>
        <p:sp>
          <p:nvSpPr>
            <p:cNvPr id="447" name="Google Shape;447;p9"/>
            <p:cNvSpPr/>
            <p:nvPr/>
          </p:nvSpPr>
          <p:spPr>
            <a:xfrm rot="-5400000">
              <a:off x="317426" y="4770095"/>
              <a:ext cx="267300" cy="267300"/>
            </a:xfrm>
            <a:prstGeom prst="ellipse">
              <a:avLst/>
            </a:pr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 rot="-5400000">
              <a:off x="317426" y="4496420"/>
              <a:ext cx="267300" cy="267300"/>
            </a:xfrm>
            <a:prstGeom prst="ellipse">
              <a:avLst/>
            </a:pr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 rot="-5400000">
              <a:off x="317426" y="4222745"/>
              <a:ext cx="267300" cy="267300"/>
            </a:xfrm>
            <a:prstGeom prst="ellipse">
              <a:avLst/>
            </a:pr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450;p9"/>
          <p:cNvSpPr/>
          <p:nvPr/>
        </p:nvSpPr>
        <p:spPr>
          <a:xfrm rot="10800000" flipH="1">
            <a:off x="-4" y="-662696"/>
            <a:ext cx="1308900" cy="1308900"/>
          </a:xfrm>
          <a:prstGeom prst="blockArc">
            <a:avLst>
              <a:gd name="adj1" fmla="val 10695394"/>
              <a:gd name="adj2" fmla="val 12634"/>
              <a:gd name="adj3" fmla="val 22377"/>
            </a:avLst>
          </a:prstGeom>
          <a:solidFill>
            <a:srgbClr val="77457D"/>
          </a:solidFill>
          <a:ln w="9525" cap="flat" cmpd="sng">
            <a:solidFill>
              <a:srgbClr val="7745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9"/>
          <p:cNvSpPr txBox="1">
            <a:spLocks noGrp="1"/>
          </p:cNvSpPr>
          <p:nvPr>
            <p:ph type="title"/>
          </p:nvPr>
        </p:nvSpPr>
        <p:spPr>
          <a:xfrm>
            <a:off x="3720875" y="1618400"/>
            <a:ext cx="4516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9"/>
          <p:cNvSpPr txBox="1">
            <a:spLocks noGrp="1"/>
          </p:cNvSpPr>
          <p:nvPr>
            <p:ph type="body" idx="1"/>
          </p:nvPr>
        </p:nvSpPr>
        <p:spPr>
          <a:xfrm>
            <a:off x="3977688" y="2297753"/>
            <a:ext cx="4260000" cy="12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naheim"/>
              <a:buChar char="●"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6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0"/>
          <p:cNvSpPr/>
          <p:nvPr/>
        </p:nvSpPr>
        <p:spPr>
          <a:xfrm rot="-5400000">
            <a:off x="0" y="-582000"/>
            <a:ext cx="1108500" cy="1108500"/>
          </a:xfrm>
          <a:prstGeom prst="pie">
            <a:avLst>
              <a:gd name="adj1" fmla="val 5361289"/>
              <a:gd name="adj2" fmla="val 16200000"/>
            </a:avLst>
          </a:prstGeom>
          <a:solidFill>
            <a:srgbClr val="C463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0"/>
          <p:cNvSpPr/>
          <p:nvPr/>
        </p:nvSpPr>
        <p:spPr>
          <a:xfrm>
            <a:off x="8618080" y="4414350"/>
            <a:ext cx="535500" cy="74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463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10"/>
          <p:cNvGrpSpPr/>
          <p:nvPr/>
        </p:nvGrpSpPr>
        <p:grpSpPr>
          <a:xfrm>
            <a:off x="539727" y="161065"/>
            <a:ext cx="1695175" cy="174579"/>
            <a:chOff x="2080350" y="403250"/>
            <a:chExt cx="1168200" cy="120300"/>
          </a:xfrm>
        </p:grpSpPr>
        <p:cxnSp>
          <p:nvCxnSpPr>
            <p:cNvPr id="457" name="Google Shape;457;p10"/>
            <p:cNvCxnSpPr/>
            <p:nvPr/>
          </p:nvCxnSpPr>
          <p:spPr>
            <a:xfrm rot="10800000" flipH="1">
              <a:off x="2080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0"/>
            <p:cNvCxnSpPr/>
            <p:nvPr/>
          </p:nvCxnSpPr>
          <p:spPr>
            <a:xfrm rot="10800000" flipH="1">
              <a:off x="2186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0"/>
            <p:cNvCxnSpPr/>
            <p:nvPr/>
          </p:nvCxnSpPr>
          <p:spPr>
            <a:xfrm rot="10800000" flipH="1">
              <a:off x="2292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0"/>
            <p:cNvCxnSpPr/>
            <p:nvPr/>
          </p:nvCxnSpPr>
          <p:spPr>
            <a:xfrm rot="10800000" flipH="1">
              <a:off x="2398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0"/>
            <p:cNvCxnSpPr/>
            <p:nvPr/>
          </p:nvCxnSpPr>
          <p:spPr>
            <a:xfrm rot="10800000" flipH="1">
              <a:off x="2505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0"/>
            <p:cNvCxnSpPr/>
            <p:nvPr/>
          </p:nvCxnSpPr>
          <p:spPr>
            <a:xfrm rot="10800000" flipH="1">
              <a:off x="2611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0"/>
            <p:cNvCxnSpPr/>
            <p:nvPr/>
          </p:nvCxnSpPr>
          <p:spPr>
            <a:xfrm rot="10800000" flipH="1">
              <a:off x="27175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0"/>
            <p:cNvCxnSpPr/>
            <p:nvPr/>
          </p:nvCxnSpPr>
          <p:spPr>
            <a:xfrm rot="10800000" flipH="1">
              <a:off x="28237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0"/>
            <p:cNvCxnSpPr/>
            <p:nvPr/>
          </p:nvCxnSpPr>
          <p:spPr>
            <a:xfrm rot="10800000" flipH="1">
              <a:off x="29299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0"/>
            <p:cNvCxnSpPr/>
            <p:nvPr/>
          </p:nvCxnSpPr>
          <p:spPr>
            <a:xfrm rot="10800000" flipH="1">
              <a:off x="30361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0"/>
            <p:cNvCxnSpPr/>
            <p:nvPr/>
          </p:nvCxnSpPr>
          <p:spPr>
            <a:xfrm rot="10800000" flipH="1">
              <a:off x="3142350" y="403250"/>
              <a:ext cx="106200" cy="120300"/>
            </a:xfrm>
            <a:prstGeom prst="straightConnector1">
              <a:avLst/>
            </a:prstGeom>
            <a:noFill/>
            <a:ln w="9525" cap="flat" cmpd="sng">
              <a:solidFill>
                <a:srgbClr val="5CC9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0"/>
          <p:cNvSpPr/>
          <p:nvPr/>
        </p:nvSpPr>
        <p:spPr>
          <a:xfrm flipH="1">
            <a:off x="7659075" y="4404782"/>
            <a:ext cx="1506900" cy="1506900"/>
          </a:xfrm>
          <a:prstGeom prst="blockArc">
            <a:avLst>
              <a:gd name="adj1" fmla="val 10800000"/>
              <a:gd name="adj2" fmla="val 32116"/>
              <a:gd name="adj3" fmla="val 18389"/>
            </a:avLst>
          </a:prstGeom>
          <a:solidFill>
            <a:srgbClr val="5CC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9" name="Google Shape;469;p10"/>
          <p:cNvGrpSpPr/>
          <p:nvPr/>
        </p:nvGrpSpPr>
        <p:grpSpPr>
          <a:xfrm>
            <a:off x="65303" y="4592768"/>
            <a:ext cx="2109900" cy="478366"/>
            <a:chOff x="65303" y="4592768"/>
            <a:chExt cx="2109900" cy="478366"/>
          </a:xfrm>
        </p:grpSpPr>
        <p:sp>
          <p:nvSpPr>
            <p:cNvPr id="470" name="Google Shape;470;p10"/>
            <p:cNvSpPr/>
            <p:nvPr/>
          </p:nvSpPr>
          <p:spPr>
            <a:xfrm rot="10800000" flipH="1">
              <a:off x="741203" y="498892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0"/>
            <p:cNvSpPr/>
            <p:nvPr/>
          </p:nvSpPr>
          <p:spPr>
            <a:xfrm rot="10800000" flipH="1">
              <a:off x="1079153" y="498893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0"/>
            <p:cNvSpPr/>
            <p:nvPr/>
          </p:nvSpPr>
          <p:spPr>
            <a:xfrm rot="10800000" flipH="1">
              <a:off x="1079153" y="459277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0"/>
            <p:cNvSpPr/>
            <p:nvPr/>
          </p:nvSpPr>
          <p:spPr>
            <a:xfrm rot="10800000" flipH="1">
              <a:off x="1417103" y="498893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0"/>
            <p:cNvSpPr/>
            <p:nvPr/>
          </p:nvSpPr>
          <p:spPr>
            <a:xfrm rot="10800000" flipH="1">
              <a:off x="1417103" y="459277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0"/>
            <p:cNvSpPr/>
            <p:nvPr/>
          </p:nvSpPr>
          <p:spPr>
            <a:xfrm rot="10800000" flipH="1">
              <a:off x="1755053" y="498893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0"/>
            <p:cNvSpPr/>
            <p:nvPr/>
          </p:nvSpPr>
          <p:spPr>
            <a:xfrm rot="10800000" flipH="1">
              <a:off x="1755053" y="4592777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0"/>
            <p:cNvSpPr/>
            <p:nvPr/>
          </p:nvSpPr>
          <p:spPr>
            <a:xfrm rot="10800000" flipH="1">
              <a:off x="2093003" y="4988935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0"/>
            <p:cNvSpPr/>
            <p:nvPr/>
          </p:nvSpPr>
          <p:spPr>
            <a:xfrm rot="10800000" flipH="1">
              <a:off x="741203" y="4592768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0"/>
            <p:cNvSpPr/>
            <p:nvPr/>
          </p:nvSpPr>
          <p:spPr>
            <a:xfrm rot="10800000" flipH="1">
              <a:off x="403253" y="498892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0"/>
            <p:cNvSpPr/>
            <p:nvPr/>
          </p:nvSpPr>
          <p:spPr>
            <a:xfrm rot="10800000" flipH="1">
              <a:off x="403253" y="4592768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0"/>
            <p:cNvSpPr/>
            <p:nvPr/>
          </p:nvSpPr>
          <p:spPr>
            <a:xfrm rot="10800000" flipH="1">
              <a:off x="65303" y="498892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0"/>
            <p:cNvSpPr/>
            <p:nvPr/>
          </p:nvSpPr>
          <p:spPr>
            <a:xfrm rot="10800000" flipH="1">
              <a:off x="65303" y="4592768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10"/>
          <p:cNvGrpSpPr/>
          <p:nvPr/>
        </p:nvGrpSpPr>
        <p:grpSpPr>
          <a:xfrm>
            <a:off x="8002092" y="48916"/>
            <a:ext cx="1096050" cy="874516"/>
            <a:chOff x="4378999" y="3537516"/>
            <a:chExt cx="1096050" cy="874516"/>
          </a:xfrm>
        </p:grpSpPr>
        <p:sp>
          <p:nvSpPr>
            <p:cNvPr id="484" name="Google Shape;484;p10"/>
            <p:cNvSpPr/>
            <p:nvPr/>
          </p:nvSpPr>
          <p:spPr>
            <a:xfrm rot="10800000" flipH="1">
              <a:off x="437899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0"/>
            <p:cNvSpPr/>
            <p:nvPr/>
          </p:nvSpPr>
          <p:spPr>
            <a:xfrm rot="10800000" flipH="1">
              <a:off x="437899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0"/>
            <p:cNvSpPr/>
            <p:nvPr/>
          </p:nvSpPr>
          <p:spPr>
            <a:xfrm rot="10800000" flipH="1">
              <a:off x="471694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0"/>
            <p:cNvSpPr/>
            <p:nvPr/>
          </p:nvSpPr>
          <p:spPr>
            <a:xfrm rot="10800000" flipH="1">
              <a:off x="471694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 rot="10800000" flipH="1">
              <a:off x="47169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0"/>
            <p:cNvSpPr/>
            <p:nvPr/>
          </p:nvSpPr>
          <p:spPr>
            <a:xfrm rot="10800000" flipH="1">
              <a:off x="505489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0"/>
            <p:cNvSpPr/>
            <p:nvPr/>
          </p:nvSpPr>
          <p:spPr>
            <a:xfrm rot="10800000" flipH="1">
              <a:off x="505489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 rot="10800000" flipH="1">
              <a:off x="505489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0"/>
            <p:cNvSpPr/>
            <p:nvPr/>
          </p:nvSpPr>
          <p:spPr>
            <a:xfrm rot="10800000" flipH="1">
              <a:off x="5392849" y="4329832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0"/>
            <p:cNvSpPr/>
            <p:nvPr/>
          </p:nvSpPr>
          <p:spPr>
            <a:xfrm rot="10800000" flipH="1">
              <a:off x="5392849" y="3933674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0"/>
            <p:cNvSpPr/>
            <p:nvPr/>
          </p:nvSpPr>
          <p:spPr>
            <a:xfrm rot="10800000" flipH="1">
              <a:off x="539284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0"/>
            <p:cNvSpPr/>
            <p:nvPr/>
          </p:nvSpPr>
          <p:spPr>
            <a:xfrm rot="10800000" flipH="1">
              <a:off x="4378999" y="3537516"/>
              <a:ext cx="82200" cy="822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10"/>
          <p:cNvSpPr txBox="1">
            <a:spLocks noGrp="1"/>
          </p:cNvSpPr>
          <p:nvPr>
            <p:ph type="body" idx="1"/>
          </p:nvPr>
        </p:nvSpPr>
        <p:spPr>
          <a:xfrm>
            <a:off x="720000" y="3247225"/>
            <a:ext cx="3000000" cy="10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yon"/>
              <a:buNone/>
              <a:defRPr sz="32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yon"/>
              <a:buNone/>
              <a:defRPr sz="3200">
                <a:solidFill>
                  <a:schemeClr val="dk1"/>
                </a:solidFill>
                <a:latin typeface="Bayon"/>
                <a:ea typeface="Bayon"/>
                <a:cs typeface="Bayon"/>
                <a:sym typeface="Bay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yon"/>
              <a:buNone/>
              <a:defRPr sz="3200">
                <a:solidFill>
                  <a:schemeClr val="dk1"/>
                </a:solidFill>
                <a:latin typeface="Bayon"/>
                <a:ea typeface="Bayon"/>
                <a:cs typeface="Bayon"/>
                <a:sym typeface="Bay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yon"/>
              <a:buNone/>
              <a:defRPr sz="3200">
                <a:solidFill>
                  <a:schemeClr val="dk1"/>
                </a:solidFill>
                <a:latin typeface="Bayon"/>
                <a:ea typeface="Bayon"/>
                <a:cs typeface="Bayon"/>
                <a:sym typeface="Bay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yon"/>
              <a:buNone/>
              <a:defRPr sz="3200">
                <a:solidFill>
                  <a:schemeClr val="dk1"/>
                </a:solidFill>
                <a:latin typeface="Bayon"/>
                <a:ea typeface="Bayon"/>
                <a:cs typeface="Bayon"/>
                <a:sym typeface="Bay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yon"/>
              <a:buNone/>
              <a:defRPr sz="3200">
                <a:solidFill>
                  <a:schemeClr val="dk1"/>
                </a:solidFill>
                <a:latin typeface="Bayon"/>
                <a:ea typeface="Bayon"/>
                <a:cs typeface="Bayon"/>
                <a:sym typeface="Bay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yon"/>
              <a:buNone/>
              <a:defRPr sz="3200">
                <a:solidFill>
                  <a:schemeClr val="dk1"/>
                </a:solidFill>
                <a:latin typeface="Bayon"/>
                <a:ea typeface="Bayon"/>
                <a:cs typeface="Bayon"/>
                <a:sym typeface="Bay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yon"/>
              <a:buNone/>
              <a:defRPr sz="3200">
                <a:solidFill>
                  <a:schemeClr val="dk1"/>
                </a:solidFill>
                <a:latin typeface="Bayon"/>
                <a:ea typeface="Bayon"/>
                <a:cs typeface="Bayon"/>
                <a:sym typeface="Bay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yon"/>
              <a:buNone/>
              <a:defRPr sz="3200">
                <a:solidFill>
                  <a:schemeClr val="dk1"/>
                </a:solidFill>
                <a:latin typeface="Bayon"/>
                <a:ea typeface="Bayon"/>
                <a:cs typeface="Bayon"/>
                <a:sym typeface="Bay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9300" y="1152475"/>
            <a:ext cx="768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7" r:id="rId15"/>
    <p:sldLayoutId id="2147483670" r:id="rId16"/>
    <p:sldLayoutId id="2147483672" r:id="rId17"/>
    <p:sldLayoutId id="2147483673" r:id="rId18"/>
    <p:sldLayoutId id="214748367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.jpeg"/><Relationship Id="rId7" Type="http://schemas.openxmlformats.org/officeDocument/2006/relationships/hyperlink" Target="https://www.youtube.com/channel/UCzJlVySaDfCqgu4Uk34Prf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iktok.com/@mkwk_unindra" TargetMode="External"/><Relationship Id="rId5" Type="http://schemas.openxmlformats.org/officeDocument/2006/relationships/hyperlink" Target="https://www.instagram.com/mkwk_unindra/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mkwk.unindra.ac.id/" TargetMode="Externa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32"/>
          <p:cNvSpPr txBox="1">
            <a:spLocks noGrp="1"/>
          </p:cNvSpPr>
          <p:nvPr>
            <p:ph type="ctrTitle"/>
          </p:nvPr>
        </p:nvSpPr>
        <p:spPr>
          <a:xfrm>
            <a:off x="729290" y="1100774"/>
            <a:ext cx="4842842" cy="13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US" sz="4000" dirty="0" err="1" smtClean="0"/>
              <a:t>Kebijakan</a:t>
            </a:r>
            <a:r>
              <a:rPr lang="en-US" sz="4000" dirty="0" smtClean="0"/>
              <a:t> </a:t>
            </a:r>
            <a:r>
              <a:rPr lang="en-US" sz="4000" dirty="0" err="1" smtClean="0"/>
              <a:t>mata</a:t>
            </a:r>
            <a:r>
              <a:rPr lang="en-US" sz="4000" dirty="0" smtClean="0"/>
              <a:t> </a:t>
            </a:r>
            <a:r>
              <a:rPr lang="en-US" sz="4000" dirty="0" err="1" smtClean="0"/>
              <a:t>kuliah</a:t>
            </a:r>
            <a:r>
              <a:rPr lang="en-US" sz="4000" dirty="0" smtClean="0"/>
              <a:t> </a:t>
            </a:r>
            <a:r>
              <a:rPr lang="en-US" sz="4000" dirty="0" err="1" smtClean="0"/>
              <a:t>wajib</a:t>
            </a:r>
            <a:r>
              <a:rPr lang="en-US" sz="4000" dirty="0" smtClean="0"/>
              <a:t> </a:t>
            </a:r>
            <a:r>
              <a:rPr lang="en-US" sz="4000" dirty="0" err="1" smtClean="0"/>
              <a:t>pada</a:t>
            </a:r>
            <a:r>
              <a:rPr lang="en-US" sz="4000" dirty="0" smtClean="0"/>
              <a:t> </a:t>
            </a:r>
            <a:r>
              <a:rPr lang="en-US" sz="4000" dirty="0" err="1" smtClean="0"/>
              <a:t>kurikulum</a:t>
            </a:r>
            <a:r>
              <a:rPr lang="en-US" sz="4000" dirty="0" smtClean="0"/>
              <a:t> </a:t>
            </a:r>
            <a:r>
              <a:rPr lang="en-US" sz="4000" dirty="0" err="1" smtClean="0"/>
              <a:t>pendidikan</a:t>
            </a:r>
            <a:r>
              <a:rPr lang="en-US" sz="4000" dirty="0" smtClean="0"/>
              <a:t> </a:t>
            </a:r>
            <a:r>
              <a:rPr lang="en-US" sz="4000" dirty="0" err="1" smtClean="0"/>
              <a:t>tinggi</a:t>
            </a:r>
            <a:r>
              <a:rPr lang="en-US" sz="4000" dirty="0" smtClean="0"/>
              <a:t> </a:t>
            </a:r>
            <a:r>
              <a:rPr lang="en-US" sz="4000" dirty="0" err="1" smtClean="0"/>
              <a:t>berbasis</a:t>
            </a:r>
            <a:r>
              <a:rPr lang="en-US" sz="4000" dirty="0" smtClean="0"/>
              <a:t> </a:t>
            </a:r>
            <a:r>
              <a:rPr lang="en-US" sz="4000" dirty="0" err="1" smtClean="0"/>
              <a:t>proyek</a:t>
            </a:r>
            <a:endParaRPr sz="4000"/>
          </a:p>
        </p:txBody>
      </p:sp>
      <p:sp>
        <p:nvSpPr>
          <p:cNvPr id="1291" name="Google Shape;1291;p32"/>
          <p:cNvSpPr/>
          <p:nvPr/>
        </p:nvSpPr>
        <p:spPr>
          <a:xfrm rot="5400000">
            <a:off x="2308725" y="1241025"/>
            <a:ext cx="481200" cy="5124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2"/>
          <p:cNvSpPr/>
          <p:nvPr/>
        </p:nvSpPr>
        <p:spPr>
          <a:xfrm>
            <a:off x="857224" y="357172"/>
            <a:ext cx="4277571" cy="80471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 smtClean="0">
                <a:ln w="19050" cap="flat" cmpd="sng">
                  <a:solidFill>
                    <a:srgbClr val="77457D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sosialisasi</a:t>
            </a:r>
            <a:endParaRPr b="0" i="0">
              <a:ln w="19050" cap="flat" cmpd="sng">
                <a:solidFill>
                  <a:srgbClr val="77457D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Bayon"/>
            </a:endParaRPr>
          </a:p>
        </p:txBody>
      </p:sp>
      <p:sp>
        <p:nvSpPr>
          <p:cNvPr id="1293" name="Google Shape;1293;p32"/>
          <p:cNvSpPr txBox="1">
            <a:spLocks noGrp="1"/>
          </p:cNvSpPr>
          <p:nvPr>
            <p:ph type="subTitle" idx="1"/>
          </p:nvPr>
        </p:nvSpPr>
        <p:spPr>
          <a:xfrm>
            <a:off x="714348" y="3500444"/>
            <a:ext cx="4131000" cy="4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Tim Pelaksana Akademik MKWK</a:t>
            </a:r>
            <a:endParaRPr/>
          </a:p>
        </p:txBody>
      </p:sp>
      <p:sp>
        <p:nvSpPr>
          <p:cNvPr id="1294" name="Google Shape;1294;p32"/>
          <p:cNvSpPr/>
          <p:nvPr/>
        </p:nvSpPr>
        <p:spPr>
          <a:xfrm>
            <a:off x="7562167" y="1616989"/>
            <a:ext cx="724265" cy="14240"/>
          </a:xfrm>
          <a:custGeom>
            <a:avLst/>
            <a:gdLst/>
            <a:ahLst/>
            <a:cxnLst/>
            <a:rect l="l" t="t" r="r" b="b"/>
            <a:pathLst>
              <a:path w="36060" h="709" extrusionOk="0">
                <a:moveTo>
                  <a:pt x="434" y="0"/>
                </a:moveTo>
                <a:cubicBezTo>
                  <a:pt x="1" y="0"/>
                  <a:pt x="1" y="701"/>
                  <a:pt x="434" y="701"/>
                </a:cubicBezTo>
                <a:lnTo>
                  <a:pt x="21983" y="701"/>
                </a:lnTo>
                <a:cubicBezTo>
                  <a:pt x="23529" y="701"/>
                  <a:pt x="25074" y="708"/>
                  <a:pt x="26620" y="708"/>
                </a:cubicBezTo>
                <a:cubicBezTo>
                  <a:pt x="29711" y="708"/>
                  <a:pt x="32802" y="679"/>
                  <a:pt x="35893" y="501"/>
                </a:cubicBezTo>
                <a:cubicBezTo>
                  <a:pt x="36060" y="467"/>
                  <a:pt x="36060" y="234"/>
                  <a:pt x="35893" y="234"/>
                </a:cubicBezTo>
                <a:cubicBezTo>
                  <a:pt x="33258" y="67"/>
                  <a:pt x="30656" y="67"/>
                  <a:pt x="28021" y="34"/>
                </a:cubicBezTo>
                <a:cubicBezTo>
                  <a:pt x="24952" y="23"/>
                  <a:pt x="21887" y="19"/>
                  <a:pt x="18823" y="19"/>
                </a:cubicBezTo>
                <a:cubicBezTo>
                  <a:pt x="12695" y="19"/>
                  <a:pt x="6572" y="34"/>
                  <a:pt x="434" y="34"/>
                </a:cubicBezTo>
                <a:lnTo>
                  <a:pt x="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2"/>
          <p:cNvSpPr/>
          <p:nvPr/>
        </p:nvSpPr>
        <p:spPr>
          <a:xfrm>
            <a:off x="7542745" y="1706708"/>
            <a:ext cx="751058" cy="16209"/>
          </a:xfrm>
          <a:custGeom>
            <a:avLst/>
            <a:gdLst/>
            <a:ahLst/>
            <a:cxnLst/>
            <a:rect l="l" t="t" r="r" b="b"/>
            <a:pathLst>
              <a:path w="37394" h="807" extrusionOk="0">
                <a:moveTo>
                  <a:pt x="3328" y="0"/>
                </a:moveTo>
                <a:cubicBezTo>
                  <a:pt x="2361" y="0"/>
                  <a:pt x="1395" y="16"/>
                  <a:pt x="434" y="70"/>
                </a:cubicBezTo>
                <a:cubicBezTo>
                  <a:pt x="0" y="70"/>
                  <a:pt x="0" y="704"/>
                  <a:pt x="434" y="737"/>
                </a:cubicBezTo>
                <a:cubicBezTo>
                  <a:pt x="1501" y="790"/>
                  <a:pt x="2574" y="806"/>
                  <a:pt x="3648" y="806"/>
                </a:cubicBezTo>
                <a:cubicBezTo>
                  <a:pt x="5259" y="806"/>
                  <a:pt x="6872" y="770"/>
                  <a:pt x="8473" y="770"/>
                </a:cubicBezTo>
                <a:lnTo>
                  <a:pt x="29955" y="770"/>
                </a:lnTo>
                <a:cubicBezTo>
                  <a:pt x="32357" y="737"/>
                  <a:pt x="34792" y="737"/>
                  <a:pt x="37193" y="570"/>
                </a:cubicBezTo>
                <a:cubicBezTo>
                  <a:pt x="37394" y="537"/>
                  <a:pt x="37394" y="270"/>
                  <a:pt x="37193" y="237"/>
                </a:cubicBezTo>
                <a:cubicBezTo>
                  <a:pt x="34492" y="37"/>
                  <a:pt x="31823" y="37"/>
                  <a:pt x="29121" y="37"/>
                </a:cubicBezTo>
                <a:lnTo>
                  <a:pt x="7672" y="37"/>
                </a:lnTo>
                <a:cubicBezTo>
                  <a:pt x="6231" y="37"/>
                  <a:pt x="4778" y="0"/>
                  <a:pt x="3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32"/>
          <p:cNvSpPr/>
          <p:nvPr/>
        </p:nvSpPr>
        <p:spPr>
          <a:xfrm>
            <a:off x="7302890" y="1568082"/>
            <a:ext cx="66341" cy="66341"/>
          </a:xfrm>
          <a:custGeom>
            <a:avLst/>
            <a:gdLst/>
            <a:ahLst/>
            <a:cxnLst/>
            <a:rect l="l" t="t" r="r" b="b"/>
            <a:pathLst>
              <a:path w="3303" h="3303" fill="none" extrusionOk="0">
                <a:moveTo>
                  <a:pt x="2769" y="2635"/>
                </a:moveTo>
                <a:cubicBezTo>
                  <a:pt x="2235" y="3236"/>
                  <a:pt x="1301" y="3303"/>
                  <a:pt x="668" y="2769"/>
                </a:cubicBezTo>
                <a:cubicBezTo>
                  <a:pt x="67" y="2235"/>
                  <a:pt x="0" y="1301"/>
                  <a:pt x="534" y="701"/>
                </a:cubicBezTo>
                <a:cubicBezTo>
                  <a:pt x="1068" y="67"/>
                  <a:pt x="2002" y="0"/>
                  <a:pt x="2602" y="534"/>
                </a:cubicBezTo>
                <a:cubicBezTo>
                  <a:pt x="3236" y="1068"/>
                  <a:pt x="3303" y="2002"/>
                  <a:pt x="2769" y="2635"/>
                </a:cubicBezTo>
                <a:close/>
              </a:path>
            </a:pathLst>
          </a:custGeom>
          <a:noFill/>
          <a:ln w="5000" cap="flat" cmpd="sng">
            <a:solidFill>
              <a:srgbClr val="DEDEDE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32"/>
          <p:cNvGrpSpPr/>
          <p:nvPr/>
        </p:nvGrpSpPr>
        <p:grpSpPr>
          <a:xfrm>
            <a:off x="5266833" y="1474144"/>
            <a:ext cx="3455082" cy="3301412"/>
            <a:chOff x="5266833" y="1474144"/>
            <a:chExt cx="3455082" cy="3301412"/>
          </a:xfrm>
        </p:grpSpPr>
        <p:sp>
          <p:nvSpPr>
            <p:cNvPr id="1298" name="Google Shape;1298;p32"/>
            <p:cNvSpPr/>
            <p:nvPr/>
          </p:nvSpPr>
          <p:spPr>
            <a:xfrm>
              <a:off x="5275530" y="4148161"/>
              <a:ext cx="3404187" cy="590258"/>
            </a:xfrm>
            <a:custGeom>
              <a:avLst/>
              <a:gdLst/>
              <a:ahLst/>
              <a:cxnLst/>
              <a:rect l="l" t="t" r="r" b="b"/>
              <a:pathLst>
                <a:path w="169489" h="29388" extrusionOk="0">
                  <a:moveTo>
                    <a:pt x="30156" y="1"/>
                  </a:moveTo>
                  <a:cubicBezTo>
                    <a:pt x="24552" y="1"/>
                    <a:pt x="18847" y="1"/>
                    <a:pt x="13477" y="1335"/>
                  </a:cubicBezTo>
                  <a:cubicBezTo>
                    <a:pt x="8106" y="2703"/>
                    <a:pt x="3070" y="5638"/>
                    <a:pt x="1101" y="9908"/>
                  </a:cubicBezTo>
                  <a:cubicBezTo>
                    <a:pt x="234" y="11809"/>
                    <a:pt x="1" y="13877"/>
                    <a:pt x="101" y="15912"/>
                  </a:cubicBezTo>
                  <a:cubicBezTo>
                    <a:pt x="268" y="19481"/>
                    <a:pt x="1568" y="23184"/>
                    <a:pt x="4837" y="25552"/>
                  </a:cubicBezTo>
                  <a:cubicBezTo>
                    <a:pt x="7539" y="27487"/>
                    <a:pt x="11209" y="28254"/>
                    <a:pt x="14778" y="28688"/>
                  </a:cubicBezTo>
                  <a:cubicBezTo>
                    <a:pt x="17905" y="29048"/>
                    <a:pt x="21059" y="29168"/>
                    <a:pt x="24223" y="29168"/>
                  </a:cubicBezTo>
                  <a:cubicBezTo>
                    <a:pt x="29563" y="29168"/>
                    <a:pt x="34929" y="28826"/>
                    <a:pt x="40229" y="28721"/>
                  </a:cubicBezTo>
                  <a:cubicBezTo>
                    <a:pt x="46765" y="28582"/>
                    <a:pt x="53284" y="28523"/>
                    <a:pt x="59809" y="28523"/>
                  </a:cubicBezTo>
                  <a:cubicBezTo>
                    <a:pt x="62643" y="28523"/>
                    <a:pt x="65478" y="28534"/>
                    <a:pt x="68316" y="28555"/>
                  </a:cubicBezTo>
                  <a:cubicBezTo>
                    <a:pt x="86729" y="28621"/>
                    <a:pt x="105176" y="29055"/>
                    <a:pt x="123589" y="29222"/>
                  </a:cubicBezTo>
                  <a:cubicBezTo>
                    <a:pt x="127651" y="29261"/>
                    <a:pt x="131723" y="29388"/>
                    <a:pt x="135783" y="29388"/>
                  </a:cubicBezTo>
                  <a:cubicBezTo>
                    <a:pt x="142060" y="29388"/>
                    <a:pt x="148307" y="29085"/>
                    <a:pt x="154444" y="27687"/>
                  </a:cubicBezTo>
                  <a:cubicBezTo>
                    <a:pt x="159081" y="26653"/>
                    <a:pt x="163251" y="24252"/>
                    <a:pt x="165986" y="21049"/>
                  </a:cubicBezTo>
                  <a:cubicBezTo>
                    <a:pt x="166720" y="20182"/>
                    <a:pt x="167354" y="19248"/>
                    <a:pt x="167887" y="18247"/>
                  </a:cubicBezTo>
                  <a:cubicBezTo>
                    <a:pt x="168988" y="16112"/>
                    <a:pt x="169488" y="13811"/>
                    <a:pt x="169121" y="11509"/>
                  </a:cubicBezTo>
                  <a:cubicBezTo>
                    <a:pt x="168321" y="6606"/>
                    <a:pt x="163551" y="2803"/>
                    <a:pt x="157913" y="1335"/>
                  </a:cubicBezTo>
                  <a:cubicBezTo>
                    <a:pt x="153477" y="168"/>
                    <a:pt x="148774" y="168"/>
                    <a:pt x="144104" y="134"/>
                  </a:cubicBezTo>
                  <a:cubicBezTo>
                    <a:pt x="106143" y="101"/>
                    <a:pt x="68149" y="34"/>
                    <a:pt x="30156" y="1"/>
                  </a:cubicBezTo>
                  <a:close/>
                </a:path>
              </a:pathLst>
            </a:custGeom>
            <a:solidFill>
              <a:schemeClr val="accent5"/>
            </a:solidFill>
            <a:ln w="10850" cap="flat" cmpd="sng">
              <a:solidFill>
                <a:schemeClr val="accent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5604502" y="1733562"/>
              <a:ext cx="2903026" cy="1739361"/>
            </a:xfrm>
            <a:custGeom>
              <a:avLst/>
              <a:gdLst/>
              <a:ahLst/>
              <a:cxnLst/>
              <a:rect l="l" t="t" r="r" b="b"/>
              <a:pathLst>
                <a:path w="144537" h="86600" extrusionOk="0">
                  <a:moveTo>
                    <a:pt x="1735" y="0"/>
                  </a:moveTo>
                  <a:cubicBezTo>
                    <a:pt x="801" y="0"/>
                    <a:pt x="33" y="768"/>
                    <a:pt x="33" y="1735"/>
                  </a:cubicBezTo>
                  <a:lnTo>
                    <a:pt x="33" y="15545"/>
                  </a:lnTo>
                  <a:lnTo>
                    <a:pt x="33" y="57475"/>
                  </a:lnTo>
                  <a:lnTo>
                    <a:pt x="33" y="76155"/>
                  </a:lnTo>
                  <a:cubicBezTo>
                    <a:pt x="33" y="78290"/>
                    <a:pt x="0" y="80425"/>
                    <a:pt x="33" y="82560"/>
                  </a:cubicBezTo>
                  <a:cubicBezTo>
                    <a:pt x="115" y="86180"/>
                    <a:pt x="1063" y="86513"/>
                    <a:pt x="3765" y="86513"/>
                  </a:cubicBezTo>
                  <a:cubicBezTo>
                    <a:pt x="4374" y="86513"/>
                    <a:pt x="5073" y="86496"/>
                    <a:pt x="5871" y="86496"/>
                  </a:cubicBezTo>
                  <a:lnTo>
                    <a:pt x="134196" y="86496"/>
                  </a:lnTo>
                  <a:cubicBezTo>
                    <a:pt x="135286" y="86496"/>
                    <a:pt x="136464" y="86599"/>
                    <a:pt x="137613" y="86599"/>
                  </a:cubicBezTo>
                  <a:cubicBezTo>
                    <a:pt x="138188" y="86599"/>
                    <a:pt x="138755" y="86574"/>
                    <a:pt x="139299" y="86496"/>
                  </a:cubicBezTo>
                  <a:cubicBezTo>
                    <a:pt x="140967" y="86262"/>
                    <a:pt x="142035" y="85829"/>
                    <a:pt x="142702" y="85195"/>
                  </a:cubicBezTo>
                  <a:cubicBezTo>
                    <a:pt x="144036" y="83961"/>
                    <a:pt x="143903" y="81926"/>
                    <a:pt x="143903" y="79057"/>
                  </a:cubicBezTo>
                  <a:lnTo>
                    <a:pt x="143903" y="10508"/>
                  </a:lnTo>
                  <a:cubicBezTo>
                    <a:pt x="143903" y="3870"/>
                    <a:pt x="144537" y="0"/>
                    <a:pt x="137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6870761" y="1853490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0"/>
                  </a:moveTo>
                  <a:lnTo>
                    <a:pt x="17779" y="0"/>
                  </a:lnTo>
                  <a:lnTo>
                    <a:pt x="17779" y="13277"/>
                  </a:lnTo>
                  <a:lnTo>
                    <a:pt x="0" y="13277"/>
                  </a:lnTo>
                  <a:close/>
                </a:path>
              </a:pathLst>
            </a:custGeom>
            <a:noFill/>
            <a:ln w="750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2"/>
            <p:cNvSpPr/>
            <p:nvPr/>
          </p:nvSpPr>
          <p:spPr>
            <a:xfrm>
              <a:off x="7260009" y="1853490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1" y="0"/>
                  </a:moveTo>
                  <a:lnTo>
                    <a:pt x="17780" y="0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2"/>
            <p:cNvSpPr/>
            <p:nvPr/>
          </p:nvSpPr>
          <p:spPr>
            <a:xfrm>
              <a:off x="7648593" y="1853490"/>
              <a:ext cx="357131" cy="266669"/>
            </a:xfrm>
            <a:custGeom>
              <a:avLst/>
              <a:gdLst/>
              <a:ahLst/>
              <a:cxnLst/>
              <a:rect l="l" t="t" r="r" b="b"/>
              <a:pathLst>
                <a:path w="17781" h="13277" fill="none" extrusionOk="0">
                  <a:moveTo>
                    <a:pt x="1" y="0"/>
                  </a:moveTo>
                  <a:lnTo>
                    <a:pt x="17780" y="0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8037860" y="1853490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0"/>
                  </a:moveTo>
                  <a:lnTo>
                    <a:pt x="17780" y="0"/>
                  </a:lnTo>
                  <a:lnTo>
                    <a:pt x="17780" y="13277"/>
                  </a:lnTo>
                  <a:lnTo>
                    <a:pt x="0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2"/>
            <p:cNvSpPr/>
            <p:nvPr/>
          </p:nvSpPr>
          <p:spPr>
            <a:xfrm>
              <a:off x="5703642" y="2156994"/>
              <a:ext cx="357131" cy="266669"/>
            </a:xfrm>
            <a:custGeom>
              <a:avLst/>
              <a:gdLst/>
              <a:ahLst/>
              <a:cxnLst/>
              <a:rect l="l" t="t" r="r" b="b"/>
              <a:pathLst>
                <a:path w="17781" h="13277" fill="none" extrusionOk="0">
                  <a:moveTo>
                    <a:pt x="1" y="0"/>
                  </a:moveTo>
                  <a:lnTo>
                    <a:pt x="17780" y="0"/>
                  </a:lnTo>
                  <a:lnTo>
                    <a:pt x="17780" y="13276"/>
                  </a:lnTo>
                  <a:lnTo>
                    <a:pt x="1" y="13276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2"/>
            <p:cNvSpPr/>
            <p:nvPr/>
          </p:nvSpPr>
          <p:spPr>
            <a:xfrm>
              <a:off x="6092909" y="2156994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0"/>
                  </a:moveTo>
                  <a:lnTo>
                    <a:pt x="17780" y="0"/>
                  </a:lnTo>
                  <a:lnTo>
                    <a:pt x="17780" y="13276"/>
                  </a:lnTo>
                  <a:lnTo>
                    <a:pt x="0" y="13276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6482157" y="2156994"/>
              <a:ext cx="356448" cy="266669"/>
            </a:xfrm>
            <a:custGeom>
              <a:avLst/>
              <a:gdLst/>
              <a:ahLst/>
              <a:cxnLst/>
              <a:rect l="l" t="t" r="r" b="b"/>
              <a:pathLst>
                <a:path w="17747" h="13277" fill="none" extrusionOk="0">
                  <a:moveTo>
                    <a:pt x="1" y="0"/>
                  </a:moveTo>
                  <a:lnTo>
                    <a:pt x="17747" y="0"/>
                  </a:lnTo>
                  <a:lnTo>
                    <a:pt x="17747" y="13276"/>
                  </a:lnTo>
                  <a:lnTo>
                    <a:pt x="1" y="13276"/>
                  </a:lnTo>
                  <a:close/>
                </a:path>
              </a:pathLst>
            </a:custGeom>
            <a:noFill/>
            <a:ln w="750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6870761" y="2156994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0"/>
                  </a:moveTo>
                  <a:lnTo>
                    <a:pt x="17779" y="0"/>
                  </a:lnTo>
                  <a:lnTo>
                    <a:pt x="17779" y="13276"/>
                  </a:lnTo>
                  <a:lnTo>
                    <a:pt x="0" y="13276"/>
                  </a:lnTo>
                  <a:close/>
                </a:path>
              </a:pathLst>
            </a:custGeom>
            <a:noFill/>
            <a:ln w="750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7260009" y="2156994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1" y="0"/>
                  </a:moveTo>
                  <a:lnTo>
                    <a:pt x="17780" y="0"/>
                  </a:lnTo>
                  <a:lnTo>
                    <a:pt x="17780" y="13276"/>
                  </a:lnTo>
                  <a:lnTo>
                    <a:pt x="1" y="13276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7648593" y="2156994"/>
              <a:ext cx="357131" cy="266669"/>
            </a:xfrm>
            <a:custGeom>
              <a:avLst/>
              <a:gdLst/>
              <a:ahLst/>
              <a:cxnLst/>
              <a:rect l="l" t="t" r="r" b="b"/>
              <a:pathLst>
                <a:path w="17781" h="13277" extrusionOk="0">
                  <a:moveTo>
                    <a:pt x="1" y="0"/>
                  </a:moveTo>
                  <a:lnTo>
                    <a:pt x="1" y="13276"/>
                  </a:lnTo>
                  <a:lnTo>
                    <a:pt x="17780" y="13276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chemeClr val="dk2"/>
            </a:solidFill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8037860" y="2156994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0"/>
                  </a:moveTo>
                  <a:lnTo>
                    <a:pt x="17780" y="0"/>
                  </a:lnTo>
                  <a:lnTo>
                    <a:pt x="17780" y="13276"/>
                  </a:lnTo>
                  <a:lnTo>
                    <a:pt x="0" y="13276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5703642" y="2459816"/>
              <a:ext cx="357131" cy="266669"/>
            </a:xfrm>
            <a:custGeom>
              <a:avLst/>
              <a:gdLst/>
              <a:ahLst/>
              <a:cxnLst/>
              <a:rect l="l" t="t" r="r" b="b"/>
              <a:pathLst>
                <a:path w="17781" h="13277" fill="none" extrusionOk="0">
                  <a:moveTo>
                    <a:pt x="1" y="1"/>
                  </a:moveTo>
                  <a:lnTo>
                    <a:pt x="17780" y="1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6092909" y="2459816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1"/>
                  </a:moveTo>
                  <a:lnTo>
                    <a:pt x="17780" y="1"/>
                  </a:lnTo>
                  <a:lnTo>
                    <a:pt x="17780" y="13277"/>
                  </a:lnTo>
                  <a:lnTo>
                    <a:pt x="0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6482157" y="2459816"/>
              <a:ext cx="356448" cy="266669"/>
            </a:xfrm>
            <a:custGeom>
              <a:avLst/>
              <a:gdLst/>
              <a:ahLst/>
              <a:cxnLst/>
              <a:rect l="l" t="t" r="r" b="b"/>
              <a:pathLst>
                <a:path w="17747" h="13277" extrusionOk="0">
                  <a:moveTo>
                    <a:pt x="1" y="1"/>
                  </a:moveTo>
                  <a:lnTo>
                    <a:pt x="1" y="13277"/>
                  </a:lnTo>
                  <a:lnTo>
                    <a:pt x="17747" y="13277"/>
                  </a:lnTo>
                  <a:lnTo>
                    <a:pt x="17747" y="1"/>
                  </a:lnTo>
                  <a:close/>
                </a:path>
              </a:pathLst>
            </a:custGeom>
            <a:solidFill>
              <a:schemeClr val="dk2"/>
            </a:solidFill>
            <a:ln w="1085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6870761" y="2459816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1"/>
                  </a:moveTo>
                  <a:lnTo>
                    <a:pt x="17779" y="1"/>
                  </a:lnTo>
                  <a:lnTo>
                    <a:pt x="17779" y="13277"/>
                  </a:lnTo>
                  <a:lnTo>
                    <a:pt x="0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7260009" y="2459816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1" y="1"/>
                  </a:moveTo>
                  <a:lnTo>
                    <a:pt x="17780" y="1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2"/>
            <p:cNvSpPr/>
            <p:nvPr/>
          </p:nvSpPr>
          <p:spPr>
            <a:xfrm>
              <a:off x="7648593" y="2459816"/>
              <a:ext cx="357131" cy="266669"/>
            </a:xfrm>
            <a:custGeom>
              <a:avLst/>
              <a:gdLst/>
              <a:ahLst/>
              <a:cxnLst/>
              <a:rect l="l" t="t" r="r" b="b"/>
              <a:pathLst>
                <a:path w="17781" h="13277" extrusionOk="0">
                  <a:moveTo>
                    <a:pt x="1" y="1"/>
                  </a:moveTo>
                  <a:lnTo>
                    <a:pt x="1" y="13277"/>
                  </a:lnTo>
                  <a:lnTo>
                    <a:pt x="17780" y="13277"/>
                  </a:lnTo>
                  <a:lnTo>
                    <a:pt x="17780" y="1"/>
                  </a:lnTo>
                  <a:close/>
                </a:path>
              </a:pathLst>
            </a:custGeom>
            <a:solidFill>
              <a:srgbClr val="5CC9BF"/>
            </a:solidFill>
            <a:ln w="1085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2"/>
            <p:cNvSpPr/>
            <p:nvPr/>
          </p:nvSpPr>
          <p:spPr>
            <a:xfrm>
              <a:off x="8037860" y="2459816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1"/>
                  </a:moveTo>
                  <a:lnTo>
                    <a:pt x="17780" y="1"/>
                  </a:lnTo>
                  <a:lnTo>
                    <a:pt x="17780" y="13277"/>
                  </a:lnTo>
                  <a:lnTo>
                    <a:pt x="0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5703642" y="2763320"/>
              <a:ext cx="357131" cy="266669"/>
            </a:xfrm>
            <a:custGeom>
              <a:avLst/>
              <a:gdLst/>
              <a:ahLst/>
              <a:cxnLst/>
              <a:rect l="l" t="t" r="r" b="b"/>
              <a:pathLst>
                <a:path w="17781" h="13277" fill="none" extrusionOk="0">
                  <a:moveTo>
                    <a:pt x="1" y="0"/>
                  </a:moveTo>
                  <a:lnTo>
                    <a:pt x="17780" y="0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6092909" y="2763320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0"/>
                  </a:moveTo>
                  <a:lnTo>
                    <a:pt x="17780" y="0"/>
                  </a:lnTo>
                  <a:lnTo>
                    <a:pt x="17780" y="13277"/>
                  </a:lnTo>
                  <a:lnTo>
                    <a:pt x="0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6482157" y="2763320"/>
              <a:ext cx="356448" cy="266669"/>
            </a:xfrm>
            <a:custGeom>
              <a:avLst/>
              <a:gdLst/>
              <a:ahLst/>
              <a:cxnLst/>
              <a:rect l="l" t="t" r="r" b="b"/>
              <a:pathLst>
                <a:path w="17747" h="13277" fill="none" extrusionOk="0">
                  <a:moveTo>
                    <a:pt x="1" y="0"/>
                  </a:moveTo>
                  <a:lnTo>
                    <a:pt x="17747" y="0"/>
                  </a:lnTo>
                  <a:lnTo>
                    <a:pt x="17747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6870761" y="2763320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extrusionOk="0">
                  <a:moveTo>
                    <a:pt x="0" y="0"/>
                  </a:moveTo>
                  <a:lnTo>
                    <a:pt x="0" y="13277"/>
                  </a:lnTo>
                  <a:lnTo>
                    <a:pt x="17779" y="13277"/>
                  </a:lnTo>
                  <a:lnTo>
                    <a:pt x="17779" y="0"/>
                  </a:ln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2"/>
            <p:cNvSpPr/>
            <p:nvPr/>
          </p:nvSpPr>
          <p:spPr>
            <a:xfrm>
              <a:off x="7260009" y="2763320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1" y="0"/>
                  </a:moveTo>
                  <a:lnTo>
                    <a:pt x="17780" y="0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2"/>
            <p:cNvSpPr/>
            <p:nvPr/>
          </p:nvSpPr>
          <p:spPr>
            <a:xfrm>
              <a:off x="7648593" y="2763320"/>
              <a:ext cx="357131" cy="266669"/>
            </a:xfrm>
            <a:custGeom>
              <a:avLst/>
              <a:gdLst/>
              <a:ahLst/>
              <a:cxnLst/>
              <a:rect l="l" t="t" r="r" b="b"/>
              <a:pathLst>
                <a:path w="17781" h="13277" fill="none" extrusionOk="0">
                  <a:moveTo>
                    <a:pt x="1" y="0"/>
                  </a:moveTo>
                  <a:lnTo>
                    <a:pt x="17780" y="0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8037860" y="2763320"/>
              <a:ext cx="357111" cy="266669"/>
            </a:xfrm>
            <a:custGeom>
              <a:avLst/>
              <a:gdLst/>
              <a:ahLst/>
              <a:cxnLst/>
              <a:rect l="l" t="t" r="r" b="b"/>
              <a:pathLst>
                <a:path w="17780" h="13277" fill="none" extrusionOk="0">
                  <a:moveTo>
                    <a:pt x="0" y="0"/>
                  </a:moveTo>
                  <a:lnTo>
                    <a:pt x="17780" y="0"/>
                  </a:lnTo>
                  <a:lnTo>
                    <a:pt x="17780" y="13277"/>
                  </a:lnTo>
                  <a:lnTo>
                    <a:pt x="0" y="13277"/>
                  </a:lnTo>
                  <a:close/>
                </a:path>
              </a:pathLst>
            </a:custGeom>
            <a:noFill/>
            <a:ln w="7500" cap="flat" cmpd="sng">
              <a:solidFill>
                <a:srgbClr val="77457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5703642" y="3066141"/>
              <a:ext cx="357131" cy="266689"/>
            </a:xfrm>
            <a:custGeom>
              <a:avLst/>
              <a:gdLst/>
              <a:ahLst/>
              <a:cxnLst/>
              <a:rect l="l" t="t" r="r" b="b"/>
              <a:pathLst>
                <a:path w="17781" h="13278" fill="none" extrusionOk="0">
                  <a:moveTo>
                    <a:pt x="1" y="1"/>
                  </a:moveTo>
                  <a:lnTo>
                    <a:pt x="17780" y="1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6092909" y="3066141"/>
              <a:ext cx="357111" cy="266689"/>
            </a:xfrm>
            <a:custGeom>
              <a:avLst/>
              <a:gdLst/>
              <a:ahLst/>
              <a:cxnLst/>
              <a:rect l="l" t="t" r="r" b="b"/>
              <a:pathLst>
                <a:path w="17780" h="13278" fill="none" extrusionOk="0">
                  <a:moveTo>
                    <a:pt x="0" y="1"/>
                  </a:moveTo>
                  <a:lnTo>
                    <a:pt x="17780" y="1"/>
                  </a:lnTo>
                  <a:lnTo>
                    <a:pt x="17780" y="13277"/>
                  </a:lnTo>
                  <a:lnTo>
                    <a:pt x="0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6482157" y="3066141"/>
              <a:ext cx="356448" cy="266689"/>
            </a:xfrm>
            <a:custGeom>
              <a:avLst/>
              <a:gdLst/>
              <a:ahLst/>
              <a:cxnLst/>
              <a:rect l="l" t="t" r="r" b="b"/>
              <a:pathLst>
                <a:path w="17747" h="13278" fill="none" extrusionOk="0">
                  <a:moveTo>
                    <a:pt x="1" y="1"/>
                  </a:moveTo>
                  <a:lnTo>
                    <a:pt x="17747" y="1"/>
                  </a:lnTo>
                  <a:lnTo>
                    <a:pt x="17747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2"/>
            <p:cNvSpPr/>
            <p:nvPr/>
          </p:nvSpPr>
          <p:spPr>
            <a:xfrm>
              <a:off x="6870761" y="3066141"/>
              <a:ext cx="357111" cy="266689"/>
            </a:xfrm>
            <a:custGeom>
              <a:avLst/>
              <a:gdLst/>
              <a:ahLst/>
              <a:cxnLst/>
              <a:rect l="l" t="t" r="r" b="b"/>
              <a:pathLst>
                <a:path w="17780" h="13278" fill="none" extrusionOk="0">
                  <a:moveTo>
                    <a:pt x="0" y="1"/>
                  </a:moveTo>
                  <a:lnTo>
                    <a:pt x="17779" y="1"/>
                  </a:lnTo>
                  <a:lnTo>
                    <a:pt x="17779" y="13277"/>
                  </a:lnTo>
                  <a:lnTo>
                    <a:pt x="0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2"/>
            <p:cNvSpPr/>
            <p:nvPr/>
          </p:nvSpPr>
          <p:spPr>
            <a:xfrm>
              <a:off x="7260009" y="3066141"/>
              <a:ext cx="357111" cy="266689"/>
            </a:xfrm>
            <a:custGeom>
              <a:avLst/>
              <a:gdLst/>
              <a:ahLst/>
              <a:cxnLst/>
              <a:rect l="l" t="t" r="r" b="b"/>
              <a:pathLst>
                <a:path w="17780" h="13278" fill="none" extrusionOk="0">
                  <a:moveTo>
                    <a:pt x="1" y="1"/>
                  </a:moveTo>
                  <a:lnTo>
                    <a:pt x="17780" y="1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7648593" y="3066141"/>
              <a:ext cx="357131" cy="266689"/>
            </a:xfrm>
            <a:custGeom>
              <a:avLst/>
              <a:gdLst/>
              <a:ahLst/>
              <a:cxnLst/>
              <a:rect l="l" t="t" r="r" b="b"/>
              <a:pathLst>
                <a:path w="17781" h="13278" fill="none" extrusionOk="0">
                  <a:moveTo>
                    <a:pt x="1" y="1"/>
                  </a:moveTo>
                  <a:lnTo>
                    <a:pt x="17780" y="1"/>
                  </a:lnTo>
                  <a:lnTo>
                    <a:pt x="17780" y="13277"/>
                  </a:lnTo>
                  <a:lnTo>
                    <a:pt x="1" y="13277"/>
                  </a:lnTo>
                  <a:close/>
                </a:path>
              </a:pathLst>
            </a:custGeom>
            <a:noFill/>
            <a:ln w="7500" cap="flat" cmpd="sng">
              <a:solidFill>
                <a:schemeClr val="l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8076705" y="2194513"/>
              <a:ext cx="77066" cy="71784"/>
            </a:xfrm>
            <a:custGeom>
              <a:avLst/>
              <a:gdLst/>
              <a:ahLst/>
              <a:cxnLst/>
              <a:rect l="l" t="t" r="r" b="b"/>
              <a:pathLst>
                <a:path w="3837" h="3574" extrusionOk="0">
                  <a:moveTo>
                    <a:pt x="1702" y="467"/>
                  </a:moveTo>
                  <a:lnTo>
                    <a:pt x="1702" y="501"/>
                  </a:lnTo>
                  <a:cubicBezTo>
                    <a:pt x="1728" y="632"/>
                    <a:pt x="1858" y="722"/>
                    <a:pt x="1993" y="722"/>
                  </a:cubicBezTo>
                  <a:cubicBezTo>
                    <a:pt x="2030" y="722"/>
                    <a:pt x="2067" y="715"/>
                    <a:pt x="2102" y="701"/>
                  </a:cubicBezTo>
                  <a:cubicBezTo>
                    <a:pt x="2181" y="676"/>
                    <a:pt x="2259" y="664"/>
                    <a:pt x="2334" y="664"/>
                  </a:cubicBezTo>
                  <a:cubicBezTo>
                    <a:pt x="2766" y="664"/>
                    <a:pt x="3118" y="1047"/>
                    <a:pt x="3203" y="1501"/>
                  </a:cubicBezTo>
                  <a:cubicBezTo>
                    <a:pt x="3270" y="2035"/>
                    <a:pt x="2936" y="2569"/>
                    <a:pt x="2503" y="2836"/>
                  </a:cubicBezTo>
                  <a:cubicBezTo>
                    <a:pt x="2298" y="2962"/>
                    <a:pt x="2063" y="3028"/>
                    <a:pt x="1834" y="3028"/>
                  </a:cubicBezTo>
                  <a:cubicBezTo>
                    <a:pt x="1578" y="3028"/>
                    <a:pt x="1329" y="2945"/>
                    <a:pt x="1135" y="2769"/>
                  </a:cubicBezTo>
                  <a:cubicBezTo>
                    <a:pt x="768" y="2435"/>
                    <a:pt x="535" y="1902"/>
                    <a:pt x="701" y="1435"/>
                  </a:cubicBezTo>
                  <a:cubicBezTo>
                    <a:pt x="835" y="1134"/>
                    <a:pt x="1035" y="934"/>
                    <a:pt x="1302" y="734"/>
                  </a:cubicBezTo>
                  <a:cubicBezTo>
                    <a:pt x="1435" y="634"/>
                    <a:pt x="1569" y="567"/>
                    <a:pt x="1702" y="467"/>
                  </a:cubicBezTo>
                  <a:close/>
                  <a:moveTo>
                    <a:pt x="2069" y="0"/>
                  </a:moveTo>
                  <a:cubicBezTo>
                    <a:pt x="1369" y="200"/>
                    <a:pt x="635" y="501"/>
                    <a:pt x="301" y="1201"/>
                  </a:cubicBezTo>
                  <a:cubicBezTo>
                    <a:pt x="1" y="1835"/>
                    <a:pt x="201" y="2602"/>
                    <a:pt x="701" y="3102"/>
                  </a:cubicBezTo>
                  <a:cubicBezTo>
                    <a:pt x="1020" y="3421"/>
                    <a:pt x="1434" y="3573"/>
                    <a:pt x="1857" y="3573"/>
                  </a:cubicBezTo>
                  <a:cubicBezTo>
                    <a:pt x="2143" y="3573"/>
                    <a:pt x="2434" y="3504"/>
                    <a:pt x="2703" y="3369"/>
                  </a:cubicBezTo>
                  <a:cubicBezTo>
                    <a:pt x="3403" y="3036"/>
                    <a:pt x="3837" y="2302"/>
                    <a:pt x="3804" y="1501"/>
                  </a:cubicBezTo>
                  <a:cubicBezTo>
                    <a:pt x="3804" y="1001"/>
                    <a:pt x="3570" y="567"/>
                    <a:pt x="3170" y="267"/>
                  </a:cubicBezTo>
                  <a:cubicBezTo>
                    <a:pt x="2959" y="109"/>
                    <a:pt x="2685" y="13"/>
                    <a:pt x="2398" y="13"/>
                  </a:cubicBezTo>
                  <a:cubicBezTo>
                    <a:pt x="2322" y="13"/>
                    <a:pt x="2246" y="20"/>
                    <a:pt x="2169" y="34"/>
                  </a:cubicBezTo>
                  <a:cubicBezTo>
                    <a:pt x="2136" y="0"/>
                    <a:pt x="2102" y="0"/>
                    <a:pt x="2069" y="0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2"/>
            <p:cNvSpPr/>
            <p:nvPr/>
          </p:nvSpPr>
          <p:spPr>
            <a:xfrm>
              <a:off x="7667352" y="2192464"/>
              <a:ext cx="87792" cy="77408"/>
            </a:xfrm>
            <a:custGeom>
              <a:avLst/>
              <a:gdLst/>
              <a:ahLst/>
              <a:cxnLst/>
              <a:rect l="l" t="t" r="r" b="b"/>
              <a:pathLst>
                <a:path w="4371" h="3854" extrusionOk="0">
                  <a:moveTo>
                    <a:pt x="1902" y="469"/>
                  </a:moveTo>
                  <a:cubicBezTo>
                    <a:pt x="1721" y="620"/>
                    <a:pt x="1840" y="879"/>
                    <a:pt x="2036" y="879"/>
                  </a:cubicBezTo>
                  <a:cubicBezTo>
                    <a:pt x="2057" y="879"/>
                    <a:pt x="2079" y="876"/>
                    <a:pt x="2102" y="869"/>
                  </a:cubicBezTo>
                  <a:cubicBezTo>
                    <a:pt x="2194" y="851"/>
                    <a:pt x="2289" y="842"/>
                    <a:pt x="2385" y="842"/>
                  </a:cubicBezTo>
                  <a:cubicBezTo>
                    <a:pt x="2813" y="842"/>
                    <a:pt x="3258" y="1028"/>
                    <a:pt x="3503" y="1436"/>
                  </a:cubicBezTo>
                  <a:cubicBezTo>
                    <a:pt x="3770" y="1903"/>
                    <a:pt x="3670" y="2571"/>
                    <a:pt x="3270" y="2938"/>
                  </a:cubicBezTo>
                  <a:lnTo>
                    <a:pt x="3303" y="2938"/>
                  </a:lnTo>
                  <a:cubicBezTo>
                    <a:pt x="3040" y="3180"/>
                    <a:pt x="2692" y="3312"/>
                    <a:pt x="2347" y="3312"/>
                  </a:cubicBezTo>
                  <a:cubicBezTo>
                    <a:pt x="2123" y="3312"/>
                    <a:pt x="1899" y="3256"/>
                    <a:pt x="1702" y="3138"/>
                  </a:cubicBezTo>
                  <a:cubicBezTo>
                    <a:pt x="1402" y="2971"/>
                    <a:pt x="1168" y="2737"/>
                    <a:pt x="935" y="2471"/>
                  </a:cubicBezTo>
                  <a:cubicBezTo>
                    <a:pt x="801" y="2370"/>
                    <a:pt x="701" y="2237"/>
                    <a:pt x="668" y="2070"/>
                  </a:cubicBezTo>
                  <a:cubicBezTo>
                    <a:pt x="634" y="1937"/>
                    <a:pt x="701" y="1770"/>
                    <a:pt x="801" y="1637"/>
                  </a:cubicBezTo>
                  <a:cubicBezTo>
                    <a:pt x="968" y="1303"/>
                    <a:pt x="1268" y="1003"/>
                    <a:pt x="1535" y="769"/>
                  </a:cubicBezTo>
                  <a:cubicBezTo>
                    <a:pt x="1635" y="636"/>
                    <a:pt x="1769" y="569"/>
                    <a:pt x="1902" y="469"/>
                  </a:cubicBezTo>
                  <a:close/>
                  <a:moveTo>
                    <a:pt x="2268" y="1"/>
                  </a:moveTo>
                  <a:cubicBezTo>
                    <a:pt x="1539" y="1"/>
                    <a:pt x="946" y="611"/>
                    <a:pt x="534" y="1170"/>
                  </a:cubicBezTo>
                  <a:cubicBezTo>
                    <a:pt x="234" y="1503"/>
                    <a:pt x="1" y="2004"/>
                    <a:pt x="234" y="2437"/>
                  </a:cubicBezTo>
                  <a:cubicBezTo>
                    <a:pt x="334" y="2637"/>
                    <a:pt x="501" y="2804"/>
                    <a:pt x="668" y="2971"/>
                  </a:cubicBezTo>
                  <a:cubicBezTo>
                    <a:pt x="801" y="3138"/>
                    <a:pt x="968" y="3304"/>
                    <a:pt x="1135" y="3438"/>
                  </a:cubicBezTo>
                  <a:cubicBezTo>
                    <a:pt x="1497" y="3710"/>
                    <a:pt x="1938" y="3853"/>
                    <a:pt x="2377" y="3853"/>
                  </a:cubicBezTo>
                  <a:cubicBezTo>
                    <a:pt x="2747" y="3853"/>
                    <a:pt x="3116" y="3751"/>
                    <a:pt x="3436" y="3538"/>
                  </a:cubicBezTo>
                  <a:cubicBezTo>
                    <a:pt x="4104" y="3071"/>
                    <a:pt x="4370" y="2170"/>
                    <a:pt x="4104" y="1403"/>
                  </a:cubicBezTo>
                  <a:cubicBezTo>
                    <a:pt x="3870" y="803"/>
                    <a:pt x="3270" y="369"/>
                    <a:pt x="2669" y="336"/>
                  </a:cubicBezTo>
                  <a:cubicBezTo>
                    <a:pt x="2736" y="236"/>
                    <a:pt x="2736" y="69"/>
                    <a:pt x="2569" y="35"/>
                  </a:cubicBezTo>
                  <a:cubicBezTo>
                    <a:pt x="2466" y="12"/>
                    <a:pt x="2366" y="1"/>
                    <a:pt x="2268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2"/>
            <p:cNvSpPr/>
            <p:nvPr/>
          </p:nvSpPr>
          <p:spPr>
            <a:xfrm>
              <a:off x="7283468" y="2184149"/>
              <a:ext cx="96488" cy="76202"/>
            </a:xfrm>
            <a:custGeom>
              <a:avLst/>
              <a:gdLst/>
              <a:ahLst/>
              <a:cxnLst/>
              <a:rect l="l" t="t" r="r" b="b"/>
              <a:pathLst>
                <a:path w="4804" h="3794" extrusionOk="0">
                  <a:moveTo>
                    <a:pt x="1868" y="449"/>
                  </a:moveTo>
                  <a:lnTo>
                    <a:pt x="1868" y="449"/>
                  </a:lnTo>
                  <a:cubicBezTo>
                    <a:pt x="1787" y="639"/>
                    <a:pt x="1926" y="895"/>
                    <a:pt x="2123" y="895"/>
                  </a:cubicBezTo>
                  <a:cubicBezTo>
                    <a:pt x="2169" y="895"/>
                    <a:pt x="2218" y="881"/>
                    <a:pt x="2268" y="850"/>
                  </a:cubicBezTo>
                  <a:cubicBezTo>
                    <a:pt x="2368" y="787"/>
                    <a:pt x="2472" y="762"/>
                    <a:pt x="2576" y="762"/>
                  </a:cubicBezTo>
                  <a:cubicBezTo>
                    <a:pt x="2750" y="762"/>
                    <a:pt x="2923" y="833"/>
                    <a:pt x="3069" y="916"/>
                  </a:cubicBezTo>
                  <a:cubicBezTo>
                    <a:pt x="3336" y="1117"/>
                    <a:pt x="3603" y="1350"/>
                    <a:pt x="3803" y="1617"/>
                  </a:cubicBezTo>
                  <a:cubicBezTo>
                    <a:pt x="4203" y="2117"/>
                    <a:pt x="3703" y="2718"/>
                    <a:pt x="3269" y="2985"/>
                  </a:cubicBezTo>
                  <a:lnTo>
                    <a:pt x="3236" y="2985"/>
                  </a:lnTo>
                  <a:cubicBezTo>
                    <a:pt x="2951" y="3138"/>
                    <a:pt x="2608" y="3219"/>
                    <a:pt x="2275" y="3219"/>
                  </a:cubicBezTo>
                  <a:cubicBezTo>
                    <a:pt x="2100" y="3219"/>
                    <a:pt x="1928" y="3197"/>
                    <a:pt x="1768" y="3151"/>
                  </a:cubicBezTo>
                  <a:cubicBezTo>
                    <a:pt x="1234" y="3018"/>
                    <a:pt x="634" y="2584"/>
                    <a:pt x="600" y="1984"/>
                  </a:cubicBezTo>
                  <a:cubicBezTo>
                    <a:pt x="600" y="1217"/>
                    <a:pt x="1234" y="716"/>
                    <a:pt x="1868" y="449"/>
                  </a:cubicBezTo>
                  <a:close/>
                  <a:moveTo>
                    <a:pt x="1919" y="1"/>
                  </a:moveTo>
                  <a:cubicBezTo>
                    <a:pt x="1894" y="1"/>
                    <a:pt x="1866" y="5"/>
                    <a:pt x="1835" y="16"/>
                  </a:cubicBezTo>
                  <a:cubicBezTo>
                    <a:pt x="1067" y="316"/>
                    <a:pt x="267" y="850"/>
                    <a:pt x="133" y="1750"/>
                  </a:cubicBezTo>
                  <a:cubicBezTo>
                    <a:pt x="0" y="2618"/>
                    <a:pt x="634" y="3318"/>
                    <a:pt x="1368" y="3618"/>
                  </a:cubicBezTo>
                  <a:cubicBezTo>
                    <a:pt x="1657" y="3734"/>
                    <a:pt x="1978" y="3793"/>
                    <a:pt x="2301" y="3793"/>
                  </a:cubicBezTo>
                  <a:cubicBezTo>
                    <a:pt x="2721" y="3793"/>
                    <a:pt x="3144" y="3693"/>
                    <a:pt x="3503" y="3485"/>
                  </a:cubicBezTo>
                  <a:cubicBezTo>
                    <a:pt x="4203" y="3118"/>
                    <a:pt x="4803" y="2251"/>
                    <a:pt x="4403" y="1450"/>
                  </a:cubicBezTo>
                  <a:cubicBezTo>
                    <a:pt x="4270" y="1217"/>
                    <a:pt x="4103" y="1050"/>
                    <a:pt x="3903" y="883"/>
                  </a:cubicBezTo>
                  <a:cubicBezTo>
                    <a:pt x="3736" y="683"/>
                    <a:pt x="3569" y="550"/>
                    <a:pt x="3369" y="416"/>
                  </a:cubicBezTo>
                  <a:cubicBezTo>
                    <a:pt x="3135" y="246"/>
                    <a:pt x="2847" y="144"/>
                    <a:pt x="2557" y="144"/>
                  </a:cubicBezTo>
                  <a:cubicBezTo>
                    <a:pt x="2391" y="144"/>
                    <a:pt x="2225" y="177"/>
                    <a:pt x="2068" y="249"/>
                  </a:cubicBezTo>
                  <a:cubicBezTo>
                    <a:pt x="2096" y="137"/>
                    <a:pt x="2053" y="1"/>
                    <a:pt x="1919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2"/>
            <p:cNvSpPr/>
            <p:nvPr/>
          </p:nvSpPr>
          <p:spPr>
            <a:xfrm>
              <a:off x="6884158" y="2186358"/>
              <a:ext cx="99180" cy="76745"/>
            </a:xfrm>
            <a:custGeom>
              <a:avLst/>
              <a:gdLst/>
              <a:ahLst/>
              <a:cxnLst/>
              <a:rect l="l" t="t" r="r" b="b"/>
              <a:pathLst>
                <a:path w="4938" h="3821" extrusionOk="0">
                  <a:moveTo>
                    <a:pt x="1535" y="740"/>
                  </a:moveTo>
                  <a:cubicBezTo>
                    <a:pt x="1568" y="840"/>
                    <a:pt x="1635" y="873"/>
                    <a:pt x="1768" y="907"/>
                  </a:cubicBezTo>
                  <a:cubicBezTo>
                    <a:pt x="2025" y="907"/>
                    <a:pt x="2306" y="882"/>
                    <a:pt x="2583" y="882"/>
                  </a:cubicBezTo>
                  <a:cubicBezTo>
                    <a:pt x="3027" y="882"/>
                    <a:pt x="3462" y="945"/>
                    <a:pt x="3770" y="1273"/>
                  </a:cubicBezTo>
                  <a:cubicBezTo>
                    <a:pt x="4237" y="1774"/>
                    <a:pt x="3870" y="2408"/>
                    <a:pt x="3403" y="2741"/>
                  </a:cubicBezTo>
                  <a:lnTo>
                    <a:pt x="3403" y="2775"/>
                  </a:lnTo>
                  <a:cubicBezTo>
                    <a:pt x="3052" y="3032"/>
                    <a:pt x="2571" y="3223"/>
                    <a:pt x="2096" y="3223"/>
                  </a:cubicBezTo>
                  <a:cubicBezTo>
                    <a:pt x="1893" y="3223"/>
                    <a:pt x="1691" y="3188"/>
                    <a:pt x="1501" y="3108"/>
                  </a:cubicBezTo>
                  <a:cubicBezTo>
                    <a:pt x="968" y="2908"/>
                    <a:pt x="601" y="2274"/>
                    <a:pt x="801" y="1674"/>
                  </a:cubicBezTo>
                  <a:cubicBezTo>
                    <a:pt x="934" y="1307"/>
                    <a:pt x="1201" y="1007"/>
                    <a:pt x="1535" y="740"/>
                  </a:cubicBezTo>
                  <a:close/>
                  <a:moveTo>
                    <a:pt x="2533" y="1"/>
                  </a:moveTo>
                  <a:cubicBezTo>
                    <a:pt x="2523" y="1"/>
                    <a:pt x="2513" y="2"/>
                    <a:pt x="2502" y="6"/>
                  </a:cubicBezTo>
                  <a:cubicBezTo>
                    <a:pt x="1635" y="106"/>
                    <a:pt x="801" y="540"/>
                    <a:pt x="400" y="1340"/>
                  </a:cubicBezTo>
                  <a:cubicBezTo>
                    <a:pt x="0" y="2107"/>
                    <a:pt x="334" y="3008"/>
                    <a:pt x="1001" y="3475"/>
                  </a:cubicBezTo>
                  <a:cubicBezTo>
                    <a:pt x="1332" y="3716"/>
                    <a:pt x="1730" y="3821"/>
                    <a:pt x="2136" y="3821"/>
                  </a:cubicBezTo>
                  <a:cubicBezTo>
                    <a:pt x="2629" y="3821"/>
                    <a:pt x="3133" y="3665"/>
                    <a:pt x="3536" y="3408"/>
                  </a:cubicBezTo>
                  <a:cubicBezTo>
                    <a:pt x="4303" y="2975"/>
                    <a:pt x="4937" y="2074"/>
                    <a:pt x="4503" y="1173"/>
                  </a:cubicBezTo>
                  <a:cubicBezTo>
                    <a:pt x="4170" y="440"/>
                    <a:pt x="3403" y="206"/>
                    <a:pt x="2635" y="206"/>
                  </a:cubicBezTo>
                  <a:cubicBezTo>
                    <a:pt x="2665" y="117"/>
                    <a:pt x="2615" y="1"/>
                    <a:pt x="2533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2"/>
            <p:cNvSpPr/>
            <p:nvPr/>
          </p:nvSpPr>
          <p:spPr>
            <a:xfrm>
              <a:off x="6502925" y="2191259"/>
              <a:ext cx="90483" cy="73029"/>
            </a:xfrm>
            <a:custGeom>
              <a:avLst/>
              <a:gdLst/>
              <a:ahLst/>
              <a:cxnLst/>
              <a:rect l="l" t="t" r="r" b="b"/>
              <a:pathLst>
                <a:path w="4505" h="3636" extrusionOk="0">
                  <a:moveTo>
                    <a:pt x="2449" y="688"/>
                  </a:moveTo>
                  <a:cubicBezTo>
                    <a:pt x="2761" y="688"/>
                    <a:pt x="3070" y="779"/>
                    <a:pt x="3303" y="996"/>
                  </a:cubicBezTo>
                  <a:cubicBezTo>
                    <a:pt x="3704" y="1363"/>
                    <a:pt x="3837" y="1997"/>
                    <a:pt x="3503" y="2430"/>
                  </a:cubicBezTo>
                  <a:cubicBezTo>
                    <a:pt x="3191" y="2821"/>
                    <a:pt x="2675" y="3008"/>
                    <a:pt x="2195" y="3008"/>
                  </a:cubicBezTo>
                  <a:cubicBezTo>
                    <a:pt x="2059" y="3008"/>
                    <a:pt x="1927" y="2993"/>
                    <a:pt x="1802" y="2964"/>
                  </a:cubicBezTo>
                  <a:cubicBezTo>
                    <a:pt x="1202" y="2831"/>
                    <a:pt x="668" y="2330"/>
                    <a:pt x="735" y="1663"/>
                  </a:cubicBezTo>
                  <a:cubicBezTo>
                    <a:pt x="768" y="1330"/>
                    <a:pt x="968" y="1096"/>
                    <a:pt x="1202" y="863"/>
                  </a:cubicBezTo>
                  <a:cubicBezTo>
                    <a:pt x="1266" y="927"/>
                    <a:pt x="1345" y="964"/>
                    <a:pt x="1428" y="964"/>
                  </a:cubicBezTo>
                  <a:cubicBezTo>
                    <a:pt x="1474" y="964"/>
                    <a:pt x="1521" y="953"/>
                    <a:pt x="1569" y="929"/>
                  </a:cubicBezTo>
                  <a:cubicBezTo>
                    <a:pt x="1819" y="779"/>
                    <a:pt x="2136" y="688"/>
                    <a:pt x="2449" y="688"/>
                  </a:cubicBezTo>
                  <a:close/>
                  <a:moveTo>
                    <a:pt x="2449" y="1"/>
                  </a:moveTo>
                  <a:cubicBezTo>
                    <a:pt x="2030" y="1"/>
                    <a:pt x="1603" y="117"/>
                    <a:pt x="1235" y="329"/>
                  </a:cubicBezTo>
                  <a:cubicBezTo>
                    <a:pt x="1202" y="362"/>
                    <a:pt x="1168" y="396"/>
                    <a:pt x="1168" y="429"/>
                  </a:cubicBezTo>
                  <a:cubicBezTo>
                    <a:pt x="735" y="629"/>
                    <a:pt x="401" y="929"/>
                    <a:pt x="268" y="1396"/>
                  </a:cubicBezTo>
                  <a:cubicBezTo>
                    <a:pt x="1" y="2297"/>
                    <a:pt x="568" y="3164"/>
                    <a:pt x="1369" y="3498"/>
                  </a:cubicBezTo>
                  <a:cubicBezTo>
                    <a:pt x="1616" y="3591"/>
                    <a:pt x="1887" y="3636"/>
                    <a:pt x="2160" y="3636"/>
                  </a:cubicBezTo>
                  <a:cubicBezTo>
                    <a:pt x="2771" y="3636"/>
                    <a:pt x="3399" y="3412"/>
                    <a:pt x="3837" y="2998"/>
                  </a:cubicBezTo>
                  <a:cubicBezTo>
                    <a:pt x="4504" y="2397"/>
                    <a:pt x="4471" y="1396"/>
                    <a:pt x="3937" y="696"/>
                  </a:cubicBezTo>
                  <a:cubicBezTo>
                    <a:pt x="3572" y="215"/>
                    <a:pt x="3019" y="1"/>
                    <a:pt x="2449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2"/>
            <p:cNvSpPr/>
            <p:nvPr/>
          </p:nvSpPr>
          <p:spPr>
            <a:xfrm>
              <a:off x="6113677" y="2201703"/>
              <a:ext cx="102534" cy="81364"/>
            </a:xfrm>
            <a:custGeom>
              <a:avLst/>
              <a:gdLst/>
              <a:ahLst/>
              <a:cxnLst/>
              <a:rect l="l" t="t" r="r" b="b"/>
              <a:pathLst>
                <a:path w="5105" h="4051" extrusionOk="0">
                  <a:moveTo>
                    <a:pt x="2135" y="743"/>
                  </a:moveTo>
                  <a:cubicBezTo>
                    <a:pt x="2669" y="810"/>
                    <a:pt x="3236" y="843"/>
                    <a:pt x="3670" y="1110"/>
                  </a:cubicBezTo>
                  <a:cubicBezTo>
                    <a:pt x="4170" y="1443"/>
                    <a:pt x="4270" y="2044"/>
                    <a:pt x="4037" y="2578"/>
                  </a:cubicBezTo>
                  <a:lnTo>
                    <a:pt x="4003" y="2578"/>
                  </a:lnTo>
                  <a:cubicBezTo>
                    <a:pt x="3748" y="3089"/>
                    <a:pt x="3251" y="3334"/>
                    <a:pt x="2718" y="3334"/>
                  </a:cubicBezTo>
                  <a:cubicBezTo>
                    <a:pt x="2624" y="3334"/>
                    <a:pt x="2530" y="3326"/>
                    <a:pt x="2436" y="3311"/>
                  </a:cubicBezTo>
                  <a:cubicBezTo>
                    <a:pt x="1868" y="3245"/>
                    <a:pt x="868" y="2778"/>
                    <a:pt x="1001" y="2077"/>
                  </a:cubicBezTo>
                  <a:cubicBezTo>
                    <a:pt x="1035" y="1677"/>
                    <a:pt x="1335" y="1310"/>
                    <a:pt x="1635" y="1077"/>
                  </a:cubicBezTo>
                  <a:cubicBezTo>
                    <a:pt x="1802" y="910"/>
                    <a:pt x="1969" y="810"/>
                    <a:pt x="2135" y="743"/>
                  </a:cubicBezTo>
                  <a:close/>
                  <a:moveTo>
                    <a:pt x="2586" y="1"/>
                  </a:moveTo>
                  <a:cubicBezTo>
                    <a:pt x="2327" y="1"/>
                    <a:pt x="2069" y="42"/>
                    <a:pt x="1835" y="143"/>
                  </a:cubicBezTo>
                  <a:cubicBezTo>
                    <a:pt x="1768" y="176"/>
                    <a:pt x="1702" y="243"/>
                    <a:pt x="1668" y="309"/>
                  </a:cubicBezTo>
                  <a:cubicBezTo>
                    <a:pt x="1101" y="610"/>
                    <a:pt x="668" y="1043"/>
                    <a:pt x="434" y="1644"/>
                  </a:cubicBezTo>
                  <a:cubicBezTo>
                    <a:pt x="0" y="2678"/>
                    <a:pt x="868" y="3545"/>
                    <a:pt x="1768" y="3879"/>
                  </a:cubicBezTo>
                  <a:cubicBezTo>
                    <a:pt x="2072" y="3991"/>
                    <a:pt x="2398" y="4050"/>
                    <a:pt x="2721" y="4050"/>
                  </a:cubicBezTo>
                  <a:cubicBezTo>
                    <a:pt x="3358" y="4050"/>
                    <a:pt x="3983" y="3820"/>
                    <a:pt x="4404" y="3311"/>
                  </a:cubicBezTo>
                  <a:cubicBezTo>
                    <a:pt x="4971" y="2611"/>
                    <a:pt x="5104" y="1577"/>
                    <a:pt x="4504" y="843"/>
                  </a:cubicBezTo>
                  <a:cubicBezTo>
                    <a:pt x="4237" y="476"/>
                    <a:pt x="3803" y="209"/>
                    <a:pt x="3336" y="109"/>
                  </a:cubicBezTo>
                  <a:cubicBezTo>
                    <a:pt x="3103" y="42"/>
                    <a:pt x="2844" y="1"/>
                    <a:pt x="2586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2"/>
            <p:cNvSpPr/>
            <p:nvPr/>
          </p:nvSpPr>
          <p:spPr>
            <a:xfrm>
              <a:off x="5741844" y="2203149"/>
              <a:ext cx="82429" cy="70940"/>
            </a:xfrm>
            <a:custGeom>
              <a:avLst/>
              <a:gdLst/>
              <a:ahLst/>
              <a:cxnLst/>
              <a:rect l="l" t="t" r="r" b="b"/>
              <a:pathLst>
                <a:path w="4104" h="3532" extrusionOk="0">
                  <a:moveTo>
                    <a:pt x="2624" y="607"/>
                  </a:moveTo>
                  <a:cubicBezTo>
                    <a:pt x="2810" y="607"/>
                    <a:pt x="2979" y="669"/>
                    <a:pt x="3102" y="838"/>
                  </a:cubicBezTo>
                  <a:cubicBezTo>
                    <a:pt x="3436" y="1238"/>
                    <a:pt x="3269" y="1872"/>
                    <a:pt x="2969" y="2239"/>
                  </a:cubicBezTo>
                  <a:cubicBezTo>
                    <a:pt x="2652" y="2650"/>
                    <a:pt x="2095" y="2942"/>
                    <a:pt x="1583" y="2942"/>
                  </a:cubicBezTo>
                  <a:cubicBezTo>
                    <a:pt x="1556" y="2942"/>
                    <a:pt x="1528" y="2941"/>
                    <a:pt x="1501" y="2939"/>
                  </a:cubicBezTo>
                  <a:cubicBezTo>
                    <a:pt x="1234" y="2939"/>
                    <a:pt x="968" y="2873"/>
                    <a:pt x="801" y="2672"/>
                  </a:cubicBezTo>
                  <a:cubicBezTo>
                    <a:pt x="601" y="2472"/>
                    <a:pt x="567" y="2139"/>
                    <a:pt x="634" y="1872"/>
                  </a:cubicBezTo>
                  <a:cubicBezTo>
                    <a:pt x="701" y="1505"/>
                    <a:pt x="934" y="1171"/>
                    <a:pt x="1234" y="938"/>
                  </a:cubicBezTo>
                  <a:cubicBezTo>
                    <a:pt x="1278" y="1002"/>
                    <a:pt x="1348" y="1039"/>
                    <a:pt x="1420" y="1039"/>
                  </a:cubicBezTo>
                  <a:cubicBezTo>
                    <a:pt x="1460" y="1039"/>
                    <a:pt x="1499" y="1028"/>
                    <a:pt x="1535" y="1005"/>
                  </a:cubicBezTo>
                  <a:cubicBezTo>
                    <a:pt x="1822" y="850"/>
                    <a:pt x="2257" y="607"/>
                    <a:pt x="2624" y="607"/>
                  </a:cubicBezTo>
                  <a:close/>
                  <a:moveTo>
                    <a:pt x="2651" y="1"/>
                  </a:moveTo>
                  <a:cubicBezTo>
                    <a:pt x="2624" y="1"/>
                    <a:pt x="2596" y="2"/>
                    <a:pt x="2569" y="4"/>
                  </a:cubicBezTo>
                  <a:cubicBezTo>
                    <a:pt x="2235" y="4"/>
                    <a:pt x="1935" y="137"/>
                    <a:pt x="1701" y="304"/>
                  </a:cubicBezTo>
                  <a:cubicBezTo>
                    <a:pt x="1034" y="404"/>
                    <a:pt x="467" y="871"/>
                    <a:pt x="200" y="1505"/>
                  </a:cubicBezTo>
                  <a:cubicBezTo>
                    <a:pt x="34" y="1939"/>
                    <a:pt x="0" y="2406"/>
                    <a:pt x="200" y="2806"/>
                  </a:cubicBezTo>
                  <a:cubicBezTo>
                    <a:pt x="401" y="3173"/>
                    <a:pt x="734" y="3373"/>
                    <a:pt x="1101" y="3473"/>
                  </a:cubicBezTo>
                  <a:cubicBezTo>
                    <a:pt x="1254" y="3513"/>
                    <a:pt x="1412" y="3532"/>
                    <a:pt x="1570" y="3532"/>
                  </a:cubicBezTo>
                  <a:cubicBezTo>
                    <a:pt x="2202" y="3532"/>
                    <a:pt x="2842" y="3233"/>
                    <a:pt x="3269" y="2806"/>
                  </a:cubicBezTo>
                  <a:cubicBezTo>
                    <a:pt x="3836" y="2239"/>
                    <a:pt x="4103" y="1338"/>
                    <a:pt x="3703" y="604"/>
                  </a:cubicBezTo>
                  <a:cubicBezTo>
                    <a:pt x="3484" y="229"/>
                    <a:pt x="3061" y="1"/>
                    <a:pt x="2651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2"/>
            <p:cNvSpPr/>
            <p:nvPr/>
          </p:nvSpPr>
          <p:spPr>
            <a:xfrm>
              <a:off x="8076705" y="2797203"/>
              <a:ext cx="77066" cy="71543"/>
            </a:xfrm>
            <a:custGeom>
              <a:avLst/>
              <a:gdLst/>
              <a:ahLst/>
              <a:cxnLst/>
              <a:rect l="l" t="t" r="r" b="b"/>
              <a:pathLst>
                <a:path w="3837" h="3562" extrusionOk="0">
                  <a:moveTo>
                    <a:pt x="1702" y="482"/>
                  </a:moveTo>
                  <a:cubicBezTo>
                    <a:pt x="1729" y="618"/>
                    <a:pt x="1869" y="733"/>
                    <a:pt x="2010" y="733"/>
                  </a:cubicBezTo>
                  <a:cubicBezTo>
                    <a:pt x="2041" y="733"/>
                    <a:pt x="2072" y="727"/>
                    <a:pt x="2102" y="715"/>
                  </a:cubicBezTo>
                  <a:cubicBezTo>
                    <a:pt x="2181" y="691"/>
                    <a:pt x="2259" y="679"/>
                    <a:pt x="2334" y="679"/>
                  </a:cubicBezTo>
                  <a:cubicBezTo>
                    <a:pt x="2766" y="679"/>
                    <a:pt x="3118" y="1061"/>
                    <a:pt x="3203" y="1516"/>
                  </a:cubicBezTo>
                  <a:cubicBezTo>
                    <a:pt x="3270" y="2049"/>
                    <a:pt x="2936" y="2583"/>
                    <a:pt x="2503" y="2850"/>
                  </a:cubicBezTo>
                  <a:cubicBezTo>
                    <a:pt x="2299" y="2959"/>
                    <a:pt x="2067" y="3018"/>
                    <a:pt x="1839" y="3018"/>
                  </a:cubicBezTo>
                  <a:cubicBezTo>
                    <a:pt x="1582" y="3018"/>
                    <a:pt x="1330" y="2943"/>
                    <a:pt x="1135" y="2783"/>
                  </a:cubicBezTo>
                  <a:cubicBezTo>
                    <a:pt x="768" y="2450"/>
                    <a:pt x="535" y="1916"/>
                    <a:pt x="701" y="1449"/>
                  </a:cubicBezTo>
                  <a:cubicBezTo>
                    <a:pt x="835" y="1149"/>
                    <a:pt x="1035" y="915"/>
                    <a:pt x="1302" y="749"/>
                  </a:cubicBezTo>
                  <a:cubicBezTo>
                    <a:pt x="1435" y="648"/>
                    <a:pt x="1569" y="548"/>
                    <a:pt x="1702" y="482"/>
                  </a:cubicBezTo>
                  <a:close/>
                  <a:moveTo>
                    <a:pt x="2098" y="1"/>
                  </a:moveTo>
                  <a:cubicBezTo>
                    <a:pt x="2089" y="1"/>
                    <a:pt x="2079" y="5"/>
                    <a:pt x="2069" y="15"/>
                  </a:cubicBezTo>
                  <a:cubicBezTo>
                    <a:pt x="1369" y="215"/>
                    <a:pt x="635" y="482"/>
                    <a:pt x="301" y="1182"/>
                  </a:cubicBezTo>
                  <a:cubicBezTo>
                    <a:pt x="1" y="1849"/>
                    <a:pt x="201" y="2617"/>
                    <a:pt x="701" y="3084"/>
                  </a:cubicBezTo>
                  <a:cubicBezTo>
                    <a:pt x="1028" y="3410"/>
                    <a:pt x="1454" y="3562"/>
                    <a:pt x="1888" y="3562"/>
                  </a:cubicBezTo>
                  <a:cubicBezTo>
                    <a:pt x="2164" y="3562"/>
                    <a:pt x="2444" y="3500"/>
                    <a:pt x="2703" y="3384"/>
                  </a:cubicBezTo>
                  <a:cubicBezTo>
                    <a:pt x="3403" y="3050"/>
                    <a:pt x="3837" y="2283"/>
                    <a:pt x="3804" y="1516"/>
                  </a:cubicBezTo>
                  <a:cubicBezTo>
                    <a:pt x="3804" y="1015"/>
                    <a:pt x="3570" y="582"/>
                    <a:pt x="3170" y="282"/>
                  </a:cubicBezTo>
                  <a:cubicBezTo>
                    <a:pt x="2959" y="123"/>
                    <a:pt x="2685" y="27"/>
                    <a:pt x="2398" y="27"/>
                  </a:cubicBezTo>
                  <a:cubicBezTo>
                    <a:pt x="2322" y="27"/>
                    <a:pt x="2246" y="34"/>
                    <a:pt x="2169" y="48"/>
                  </a:cubicBezTo>
                  <a:cubicBezTo>
                    <a:pt x="2146" y="24"/>
                    <a:pt x="2122" y="1"/>
                    <a:pt x="2098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2"/>
            <p:cNvSpPr/>
            <p:nvPr/>
          </p:nvSpPr>
          <p:spPr>
            <a:xfrm>
              <a:off x="7660724" y="2794231"/>
              <a:ext cx="94420" cy="77548"/>
            </a:xfrm>
            <a:custGeom>
              <a:avLst/>
              <a:gdLst/>
              <a:ahLst/>
              <a:cxnLst/>
              <a:rect l="l" t="t" r="r" b="b"/>
              <a:pathLst>
                <a:path w="4701" h="3861" extrusionOk="0">
                  <a:moveTo>
                    <a:pt x="2556" y="742"/>
                  </a:moveTo>
                  <a:cubicBezTo>
                    <a:pt x="3062" y="742"/>
                    <a:pt x="3572" y="969"/>
                    <a:pt x="3833" y="1430"/>
                  </a:cubicBezTo>
                  <a:cubicBezTo>
                    <a:pt x="4100" y="1897"/>
                    <a:pt x="4000" y="2564"/>
                    <a:pt x="3633" y="2931"/>
                  </a:cubicBezTo>
                  <a:cubicBezTo>
                    <a:pt x="3377" y="3188"/>
                    <a:pt x="3039" y="3316"/>
                    <a:pt x="2702" y="3316"/>
                  </a:cubicBezTo>
                  <a:cubicBezTo>
                    <a:pt x="2469" y="3316"/>
                    <a:pt x="2237" y="3254"/>
                    <a:pt x="2032" y="3131"/>
                  </a:cubicBezTo>
                  <a:cubicBezTo>
                    <a:pt x="1498" y="2865"/>
                    <a:pt x="998" y="2298"/>
                    <a:pt x="1198" y="1664"/>
                  </a:cubicBezTo>
                  <a:cubicBezTo>
                    <a:pt x="1378" y="1052"/>
                    <a:pt x="1965" y="742"/>
                    <a:pt x="2556" y="742"/>
                  </a:cubicBezTo>
                  <a:close/>
                  <a:moveTo>
                    <a:pt x="2617" y="0"/>
                  </a:moveTo>
                  <a:cubicBezTo>
                    <a:pt x="1275" y="0"/>
                    <a:pt x="0" y="1905"/>
                    <a:pt x="998" y="2965"/>
                  </a:cubicBezTo>
                  <a:cubicBezTo>
                    <a:pt x="1131" y="3131"/>
                    <a:pt x="1298" y="3298"/>
                    <a:pt x="1498" y="3432"/>
                  </a:cubicBezTo>
                  <a:cubicBezTo>
                    <a:pt x="1846" y="3707"/>
                    <a:pt x="2285" y="3861"/>
                    <a:pt x="2726" y="3861"/>
                  </a:cubicBezTo>
                  <a:cubicBezTo>
                    <a:pt x="3088" y="3861"/>
                    <a:pt x="3451" y="3757"/>
                    <a:pt x="3766" y="3532"/>
                  </a:cubicBezTo>
                  <a:cubicBezTo>
                    <a:pt x="4434" y="3065"/>
                    <a:pt x="4700" y="2164"/>
                    <a:pt x="4434" y="1397"/>
                  </a:cubicBezTo>
                  <a:cubicBezTo>
                    <a:pt x="4200" y="796"/>
                    <a:pt x="3600" y="363"/>
                    <a:pt x="2999" y="329"/>
                  </a:cubicBezTo>
                  <a:cubicBezTo>
                    <a:pt x="3066" y="229"/>
                    <a:pt x="3066" y="63"/>
                    <a:pt x="2899" y="29"/>
                  </a:cubicBezTo>
                  <a:cubicBezTo>
                    <a:pt x="2805" y="10"/>
                    <a:pt x="2711" y="0"/>
                    <a:pt x="2617" y="0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7283468" y="2795175"/>
              <a:ext cx="96488" cy="76082"/>
            </a:xfrm>
            <a:custGeom>
              <a:avLst/>
              <a:gdLst/>
              <a:ahLst/>
              <a:cxnLst/>
              <a:rect l="l" t="t" r="r" b="b"/>
              <a:pathLst>
                <a:path w="4804" h="3788" extrusionOk="0">
                  <a:moveTo>
                    <a:pt x="1868" y="416"/>
                  </a:moveTo>
                  <a:cubicBezTo>
                    <a:pt x="1789" y="626"/>
                    <a:pt x="1917" y="877"/>
                    <a:pt x="2105" y="877"/>
                  </a:cubicBezTo>
                  <a:cubicBezTo>
                    <a:pt x="2156" y="877"/>
                    <a:pt x="2211" y="859"/>
                    <a:pt x="2268" y="816"/>
                  </a:cubicBezTo>
                  <a:cubicBezTo>
                    <a:pt x="2365" y="756"/>
                    <a:pt x="2466" y="730"/>
                    <a:pt x="2566" y="730"/>
                  </a:cubicBezTo>
                  <a:cubicBezTo>
                    <a:pt x="2744" y="730"/>
                    <a:pt x="2920" y="810"/>
                    <a:pt x="3069" y="916"/>
                  </a:cubicBezTo>
                  <a:cubicBezTo>
                    <a:pt x="3336" y="1083"/>
                    <a:pt x="3603" y="1350"/>
                    <a:pt x="3803" y="1583"/>
                  </a:cubicBezTo>
                  <a:cubicBezTo>
                    <a:pt x="4203" y="2117"/>
                    <a:pt x="3703" y="2684"/>
                    <a:pt x="3269" y="2951"/>
                  </a:cubicBezTo>
                  <a:lnTo>
                    <a:pt x="3236" y="2951"/>
                  </a:lnTo>
                  <a:cubicBezTo>
                    <a:pt x="2947" y="3129"/>
                    <a:pt x="2598" y="3218"/>
                    <a:pt x="2260" y="3218"/>
                  </a:cubicBezTo>
                  <a:cubicBezTo>
                    <a:pt x="2090" y="3218"/>
                    <a:pt x="1924" y="3196"/>
                    <a:pt x="1768" y="3151"/>
                  </a:cubicBezTo>
                  <a:cubicBezTo>
                    <a:pt x="1234" y="3018"/>
                    <a:pt x="634" y="2584"/>
                    <a:pt x="600" y="1984"/>
                  </a:cubicBezTo>
                  <a:cubicBezTo>
                    <a:pt x="600" y="1216"/>
                    <a:pt x="1234" y="716"/>
                    <a:pt x="1868" y="416"/>
                  </a:cubicBezTo>
                  <a:close/>
                  <a:moveTo>
                    <a:pt x="1919" y="0"/>
                  </a:moveTo>
                  <a:cubicBezTo>
                    <a:pt x="1894" y="0"/>
                    <a:pt x="1866" y="5"/>
                    <a:pt x="1835" y="16"/>
                  </a:cubicBezTo>
                  <a:cubicBezTo>
                    <a:pt x="1067" y="316"/>
                    <a:pt x="267" y="850"/>
                    <a:pt x="133" y="1750"/>
                  </a:cubicBezTo>
                  <a:cubicBezTo>
                    <a:pt x="0" y="2584"/>
                    <a:pt x="634" y="3285"/>
                    <a:pt x="1368" y="3585"/>
                  </a:cubicBezTo>
                  <a:cubicBezTo>
                    <a:pt x="1668" y="3720"/>
                    <a:pt x="2002" y="3787"/>
                    <a:pt x="2336" y="3787"/>
                  </a:cubicBezTo>
                  <a:cubicBezTo>
                    <a:pt x="2745" y="3787"/>
                    <a:pt x="3154" y="3687"/>
                    <a:pt x="3503" y="3485"/>
                  </a:cubicBezTo>
                  <a:cubicBezTo>
                    <a:pt x="4203" y="3118"/>
                    <a:pt x="4803" y="2251"/>
                    <a:pt x="4403" y="1450"/>
                  </a:cubicBezTo>
                  <a:cubicBezTo>
                    <a:pt x="4270" y="1216"/>
                    <a:pt x="4103" y="1016"/>
                    <a:pt x="3903" y="850"/>
                  </a:cubicBezTo>
                  <a:cubicBezTo>
                    <a:pt x="3736" y="683"/>
                    <a:pt x="3569" y="516"/>
                    <a:pt x="3369" y="383"/>
                  </a:cubicBezTo>
                  <a:cubicBezTo>
                    <a:pt x="3139" y="236"/>
                    <a:pt x="2855" y="142"/>
                    <a:pt x="2569" y="142"/>
                  </a:cubicBezTo>
                  <a:cubicBezTo>
                    <a:pt x="2400" y="142"/>
                    <a:pt x="2229" y="175"/>
                    <a:pt x="2068" y="249"/>
                  </a:cubicBezTo>
                  <a:cubicBezTo>
                    <a:pt x="2096" y="137"/>
                    <a:pt x="2053" y="0"/>
                    <a:pt x="1919" y="0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2"/>
            <p:cNvSpPr/>
            <p:nvPr/>
          </p:nvSpPr>
          <p:spPr>
            <a:xfrm>
              <a:off x="6884158" y="2794713"/>
              <a:ext cx="99180" cy="76745"/>
            </a:xfrm>
            <a:custGeom>
              <a:avLst/>
              <a:gdLst/>
              <a:ahLst/>
              <a:cxnLst/>
              <a:rect l="l" t="t" r="r" b="b"/>
              <a:pathLst>
                <a:path w="4938" h="3821" extrusionOk="0">
                  <a:moveTo>
                    <a:pt x="1535" y="739"/>
                  </a:moveTo>
                  <a:cubicBezTo>
                    <a:pt x="1568" y="839"/>
                    <a:pt x="1635" y="873"/>
                    <a:pt x="1768" y="906"/>
                  </a:cubicBezTo>
                  <a:cubicBezTo>
                    <a:pt x="2025" y="906"/>
                    <a:pt x="2306" y="881"/>
                    <a:pt x="2583" y="881"/>
                  </a:cubicBezTo>
                  <a:cubicBezTo>
                    <a:pt x="3027" y="881"/>
                    <a:pt x="3462" y="944"/>
                    <a:pt x="3770" y="1273"/>
                  </a:cubicBezTo>
                  <a:cubicBezTo>
                    <a:pt x="4237" y="1773"/>
                    <a:pt x="3870" y="2407"/>
                    <a:pt x="3403" y="2741"/>
                  </a:cubicBezTo>
                  <a:lnTo>
                    <a:pt x="3403" y="2774"/>
                  </a:lnTo>
                  <a:cubicBezTo>
                    <a:pt x="3052" y="3031"/>
                    <a:pt x="2571" y="3222"/>
                    <a:pt x="2096" y="3222"/>
                  </a:cubicBezTo>
                  <a:cubicBezTo>
                    <a:pt x="1893" y="3222"/>
                    <a:pt x="1691" y="3187"/>
                    <a:pt x="1501" y="3107"/>
                  </a:cubicBezTo>
                  <a:cubicBezTo>
                    <a:pt x="968" y="2907"/>
                    <a:pt x="601" y="2274"/>
                    <a:pt x="801" y="1673"/>
                  </a:cubicBezTo>
                  <a:cubicBezTo>
                    <a:pt x="934" y="1306"/>
                    <a:pt x="1201" y="1006"/>
                    <a:pt x="1535" y="739"/>
                  </a:cubicBezTo>
                  <a:close/>
                  <a:moveTo>
                    <a:pt x="2533" y="0"/>
                  </a:moveTo>
                  <a:cubicBezTo>
                    <a:pt x="2523" y="0"/>
                    <a:pt x="2513" y="2"/>
                    <a:pt x="2502" y="5"/>
                  </a:cubicBezTo>
                  <a:cubicBezTo>
                    <a:pt x="1635" y="105"/>
                    <a:pt x="801" y="539"/>
                    <a:pt x="400" y="1340"/>
                  </a:cubicBezTo>
                  <a:cubicBezTo>
                    <a:pt x="0" y="2107"/>
                    <a:pt x="334" y="3007"/>
                    <a:pt x="1001" y="3474"/>
                  </a:cubicBezTo>
                  <a:cubicBezTo>
                    <a:pt x="1332" y="3715"/>
                    <a:pt x="1730" y="3820"/>
                    <a:pt x="2136" y="3820"/>
                  </a:cubicBezTo>
                  <a:cubicBezTo>
                    <a:pt x="2629" y="3820"/>
                    <a:pt x="3133" y="3664"/>
                    <a:pt x="3536" y="3408"/>
                  </a:cubicBezTo>
                  <a:cubicBezTo>
                    <a:pt x="4303" y="2974"/>
                    <a:pt x="4937" y="2073"/>
                    <a:pt x="4503" y="1173"/>
                  </a:cubicBezTo>
                  <a:cubicBezTo>
                    <a:pt x="4170" y="439"/>
                    <a:pt x="3403" y="205"/>
                    <a:pt x="2635" y="205"/>
                  </a:cubicBezTo>
                  <a:cubicBezTo>
                    <a:pt x="2665" y="116"/>
                    <a:pt x="2615" y="0"/>
                    <a:pt x="2533" y="0"/>
                  </a:cubicBezTo>
                  <a:close/>
                </a:path>
              </a:pathLst>
            </a:custGeom>
            <a:solidFill>
              <a:srgbClr val="77457D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2"/>
            <p:cNvSpPr/>
            <p:nvPr/>
          </p:nvSpPr>
          <p:spPr>
            <a:xfrm>
              <a:off x="6502925" y="2796641"/>
              <a:ext cx="90483" cy="72808"/>
            </a:xfrm>
            <a:custGeom>
              <a:avLst/>
              <a:gdLst/>
              <a:ahLst/>
              <a:cxnLst/>
              <a:rect l="l" t="t" r="r" b="b"/>
              <a:pathLst>
                <a:path w="4505" h="3625" extrusionOk="0">
                  <a:moveTo>
                    <a:pt x="2449" y="668"/>
                  </a:moveTo>
                  <a:cubicBezTo>
                    <a:pt x="2761" y="668"/>
                    <a:pt x="3070" y="760"/>
                    <a:pt x="3303" y="977"/>
                  </a:cubicBezTo>
                  <a:cubicBezTo>
                    <a:pt x="3704" y="1344"/>
                    <a:pt x="3837" y="1977"/>
                    <a:pt x="3503" y="2444"/>
                  </a:cubicBezTo>
                  <a:cubicBezTo>
                    <a:pt x="3192" y="2808"/>
                    <a:pt x="2679" y="2989"/>
                    <a:pt x="2200" y="2989"/>
                  </a:cubicBezTo>
                  <a:cubicBezTo>
                    <a:pt x="2063" y="2989"/>
                    <a:pt x="1928" y="2974"/>
                    <a:pt x="1802" y="2945"/>
                  </a:cubicBezTo>
                  <a:cubicBezTo>
                    <a:pt x="1202" y="2811"/>
                    <a:pt x="668" y="2311"/>
                    <a:pt x="735" y="1644"/>
                  </a:cubicBezTo>
                  <a:cubicBezTo>
                    <a:pt x="768" y="1310"/>
                    <a:pt x="968" y="1077"/>
                    <a:pt x="1202" y="877"/>
                  </a:cubicBezTo>
                  <a:cubicBezTo>
                    <a:pt x="1264" y="918"/>
                    <a:pt x="1338" y="946"/>
                    <a:pt x="1418" y="946"/>
                  </a:cubicBezTo>
                  <a:cubicBezTo>
                    <a:pt x="1467" y="946"/>
                    <a:pt x="1518" y="935"/>
                    <a:pt x="1569" y="910"/>
                  </a:cubicBezTo>
                  <a:cubicBezTo>
                    <a:pt x="1819" y="760"/>
                    <a:pt x="2136" y="668"/>
                    <a:pt x="2449" y="668"/>
                  </a:cubicBezTo>
                  <a:close/>
                  <a:moveTo>
                    <a:pt x="2438" y="1"/>
                  </a:moveTo>
                  <a:cubicBezTo>
                    <a:pt x="2022" y="1"/>
                    <a:pt x="1599" y="119"/>
                    <a:pt x="1235" y="343"/>
                  </a:cubicBezTo>
                  <a:cubicBezTo>
                    <a:pt x="1202" y="343"/>
                    <a:pt x="1168" y="376"/>
                    <a:pt x="1168" y="410"/>
                  </a:cubicBezTo>
                  <a:cubicBezTo>
                    <a:pt x="735" y="610"/>
                    <a:pt x="401" y="910"/>
                    <a:pt x="268" y="1410"/>
                  </a:cubicBezTo>
                  <a:cubicBezTo>
                    <a:pt x="1" y="2278"/>
                    <a:pt x="568" y="3145"/>
                    <a:pt x="1369" y="3478"/>
                  </a:cubicBezTo>
                  <a:cubicBezTo>
                    <a:pt x="1629" y="3576"/>
                    <a:pt x="1914" y="3624"/>
                    <a:pt x="2202" y="3624"/>
                  </a:cubicBezTo>
                  <a:cubicBezTo>
                    <a:pt x="2799" y="3624"/>
                    <a:pt x="3409" y="3417"/>
                    <a:pt x="3837" y="3011"/>
                  </a:cubicBezTo>
                  <a:cubicBezTo>
                    <a:pt x="4504" y="2378"/>
                    <a:pt x="4471" y="1377"/>
                    <a:pt x="3937" y="710"/>
                  </a:cubicBezTo>
                  <a:cubicBezTo>
                    <a:pt x="3569" y="226"/>
                    <a:pt x="3011" y="1"/>
                    <a:pt x="2438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6113677" y="2792202"/>
              <a:ext cx="102534" cy="81405"/>
            </a:xfrm>
            <a:custGeom>
              <a:avLst/>
              <a:gdLst/>
              <a:ahLst/>
              <a:cxnLst/>
              <a:rect l="l" t="t" r="r" b="b"/>
              <a:pathLst>
                <a:path w="5105" h="4053" extrusionOk="0">
                  <a:moveTo>
                    <a:pt x="2135" y="731"/>
                  </a:moveTo>
                  <a:cubicBezTo>
                    <a:pt x="2669" y="831"/>
                    <a:pt x="3236" y="831"/>
                    <a:pt x="3670" y="1131"/>
                  </a:cubicBezTo>
                  <a:cubicBezTo>
                    <a:pt x="4170" y="1431"/>
                    <a:pt x="4270" y="2032"/>
                    <a:pt x="4037" y="2565"/>
                  </a:cubicBezTo>
                  <a:lnTo>
                    <a:pt x="4003" y="2565"/>
                  </a:lnTo>
                  <a:cubicBezTo>
                    <a:pt x="3736" y="3100"/>
                    <a:pt x="3204" y="3344"/>
                    <a:pt x="2644" y="3344"/>
                  </a:cubicBezTo>
                  <a:cubicBezTo>
                    <a:pt x="2575" y="3344"/>
                    <a:pt x="2505" y="3340"/>
                    <a:pt x="2436" y="3333"/>
                  </a:cubicBezTo>
                  <a:cubicBezTo>
                    <a:pt x="1868" y="3232"/>
                    <a:pt x="868" y="2799"/>
                    <a:pt x="1001" y="2065"/>
                  </a:cubicBezTo>
                  <a:cubicBezTo>
                    <a:pt x="1035" y="1665"/>
                    <a:pt x="1335" y="1298"/>
                    <a:pt x="1635" y="1064"/>
                  </a:cubicBezTo>
                  <a:cubicBezTo>
                    <a:pt x="1802" y="931"/>
                    <a:pt x="1969" y="831"/>
                    <a:pt x="2135" y="731"/>
                  </a:cubicBezTo>
                  <a:close/>
                  <a:moveTo>
                    <a:pt x="2543" y="1"/>
                  </a:moveTo>
                  <a:cubicBezTo>
                    <a:pt x="2299" y="1"/>
                    <a:pt x="2056" y="36"/>
                    <a:pt x="1835" y="130"/>
                  </a:cubicBezTo>
                  <a:cubicBezTo>
                    <a:pt x="1768" y="164"/>
                    <a:pt x="1702" y="230"/>
                    <a:pt x="1668" y="330"/>
                  </a:cubicBezTo>
                  <a:cubicBezTo>
                    <a:pt x="1101" y="597"/>
                    <a:pt x="668" y="1064"/>
                    <a:pt x="434" y="1631"/>
                  </a:cubicBezTo>
                  <a:cubicBezTo>
                    <a:pt x="0" y="2665"/>
                    <a:pt x="868" y="3533"/>
                    <a:pt x="1768" y="3866"/>
                  </a:cubicBezTo>
                  <a:cubicBezTo>
                    <a:pt x="2072" y="3990"/>
                    <a:pt x="2397" y="4053"/>
                    <a:pt x="2721" y="4053"/>
                  </a:cubicBezTo>
                  <a:cubicBezTo>
                    <a:pt x="3357" y="4053"/>
                    <a:pt x="3983" y="3808"/>
                    <a:pt x="4404" y="3299"/>
                  </a:cubicBezTo>
                  <a:cubicBezTo>
                    <a:pt x="4971" y="2599"/>
                    <a:pt x="5104" y="1598"/>
                    <a:pt x="4504" y="831"/>
                  </a:cubicBezTo>
                  <a:cubicBezTo>
                    <a:pt x="4237" y="464"/>
                    <a:pt x="3803" y="230"/>
                    <a:pt x="3336" y="97"/>
                  </a:cubicBezTo>
                  <a:cubicBezTo>
                    <a:pt x="3090" y="44"/>
                    <a:pt x="2816" y="1"/>
                    <a:pt x="2543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5741844" y="2797424"/>
              <a:ext cx="82429" cy="71000"/>
            </a:xfrm>
            <a:custGeom>
              <a:avLst/>
              <a:gdLst/>
              <a:ahLst/>
              <a:cxnLst/>
              <a:rect l="l" t="t" r="r" b="b"/>
              <a:pathLst>
                <a:path w="4104" h="3535" extrusionOk="0">
                  <a:moveTo>
                    <a:pt x="2624" y="607"/>
                  </a:moveTo>
                  <a:cubicBezTo>
                    <a:pt x="2810" y="607"/>
                    <a:pt x="2979" y="669"/>
                    <a:pt x="3102" y="838"/>
                  </a:cubicBezTo>
                  <a:cubicBezTo>
                    <a:pt x="3436" y="1238"/>
                    <a:pt x="3269" y="1872"/>
                    <a:pt x="2969" y="2239"/>
                  </a:cubicBezTo>
                  <a:cubicBezTo>
                    <a:pt x="2635" y="2706"/>
                    <a:pt x="2035" y="2972"/>
                    <a:pt x="1501" y="2972"/>
                  </a:cubicBezTo>
                  <a:cubicBezTo>
                    <a:pt x="1234" y="2939"/>
                    <a:pt x="968" y="2872"/>
                    <a:pt x="801" y="2706"/>
                  </a:cubicBezTo>
                  <a:cubicBezTo>
                    <a:pt x="601" y="2505"/>
                    <a:pt x="567" y="2139"/>
                    <a:pt x="634" y="1872"/>
                  </a:cubicBezTo>
                  <a:cubicBezTo>
                    <a:pt x="701" y="1505"/>
                    <a:pt x="934" y="1171"/>
                    <a:pt x="1234" y="938"/>
                  </a:cubicBezTo>
                  <a:cubicBezTo>
                    <a:pt x="1278" y="1003"/>
                    <a:pt x="1350" y="1054"/>
                    <a:pt x="1422" y="1054"/>
                  </a:cubicBezTo>
                  <a:cubicBezTo>
                    <a:pt x="1461" y="1054"/>
                    <a:pt x="1500" y="1039"/>
                    <a:pt x="1535" y="1004"/>
                  </a:cubicBezTo>
                  <a:cubicBezTo>
                    <a:pt x="1822" y="850"/>
                    <a:pt x="2257" y="607"/>
                    <a:pt x="2624" y="607"/>
                  </a:cubicBezTo>
                  <a:close/>
                  <a:moveTo>
                    <a:pt x="2651" y="1"/>
                  </a:moveTo>
                  <a:cubicBezTo>
                    <a:pt x="2624" y="1"/>
                    <a:pt x="2596" y="2"/>
                    <a:pt x="2569" y="4"/>
                  </a:cubicBezTo>
                  <a:cubicBezTo>
                    <a:pt x="2235" y="37"/>
                    <a:pt x="1935" y="170"/>
                    <a:pt x="1701" y="337"/>
                  </a:cubicBezTo>
                  <a:cubicBezTo>
                    <a:pt x="1034" y="437"/>
                    <a:pt x="467" y="871"/>
                    <a:pt x="200" y="1538"/>
                  </a:cubicBezTo>
                  <a:cubicBezTo>
                    <a:pt x="34" y="1938"/>
                    <a:pt x="0" y="2439"/>
                    <a:pt x="200" y="2839"/>
                  </a:cubicBezTo>
                  <a:cubicBezTo>
                    <a:pt x="401" y="3173"/>
                    <a:pt x="734" y="3406"/>
                    <a:pt x="1101" y="3473"/>
                  </a:cubicBezTo>
                  <a:cubicBezTo>
                    <a:pt x="1262" y="3515"/>
                    <a:pt x="1428" y="3535"/>
                    <a:pt x="1594" y="3535"/>
                  </a:cubicBezTo>
                  <a:cubicBezTo>
                    <a:pt x="2218" y="3535"/>
                    <a:pt x="2848" y="3253"/>
                    <a:pt x="3269" y="2806"/>
                  </a:cubicBezTo>
                  <a:cubicBezTo>
                    <a:pt x="3836" y="2239"/>
                    <a:pt x="4103" y="1338"/>
                    <a:pt x="3703" y="604"/>
                  </a:cubicBezTo>
                  <a:cubicBezTo>
                    <a:pt x="3484" y="229"/>
                    <a:pt x="3061" y="1"/>
                    <a:pt x="2651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7674061" y="3100326"/>
              <a:ext cx="81083" cy="73612"/>
            </a:xfrm>
            <a:custGeom>
              <a:avLst/>
              <a:gdLst/>
              <a:ahLst/>
              <a:cxnLst/>
              <a:rect l="l" t="t" r="r" b="b"/>
              <a:pathLst>
                <a:path w="4037" h="3665" extrusionOk="0">
                  <a:moveTo>
                    <a:pt x="1987" y="647"/>
                  </a:moveTo>
                  <a:cubicBezTo>
                    <a:pt x="2458" y="647"/>
                    <a:pt x="2922" y="816"/>
                    <a:pt x="3169" y="1234"/>
                  </a:cubicBezTo>
                  <a:cubicBezTo>
                    <a:pt x="3436" y="1701"/>
                    <a:pt x="3336" y="2369"/>
                    <a:pt x="2969" y="2735"/>
                  </a:cubicBezTo>
                  <a:cubicBezTo>
                    <a:pt x="2713" y="2992"/>
                    <a:pt x="2375" y="3120"/>
                    <a:pt x="2038" y="3120"/>
                  </a:cubicBezTo>
                  <a:cubicBezTo>
                    <a:pt x="1805" y="3120"/>
                    <a:pt x="1573" y="3058"/>
                    <a:pt x="1368" y="2936"/>
                  </a:cubicBezTo>
                  <a:cubicBezTo>
                    <a:pt x="567" y="2502"/>
                    <a:pt x="67" y="1501"/>
                    <a:pt x="1001" y="901"/>
                  </a:cubicBezTo>
                  <a:cubicBezTo>
                    <a:pt x="1273" y="743"/>
                    <a:pt x="1632" y="647"/>
                    <a:pt x="1987" y="647"/>
                  </a:cubicBezTo>
                  <a:close/>
                  <a:moveTo>
                    <a:pt x="1822" y="0"/>
                  </a:moveTo>
                  <a:cubicBezTo>
                    <a:pt x="1618" y="0"/>
                    <a:pt x="1419" y="32"/>
                    <a:pt x="1234" y="100"/>
                  </a:cubicBezTo>
                  <a:cubicBezTo>
                    <a:pt x="834" y="234"/>
                    <a:pt x="467" y="567"/>
                    <a:pt x="267" y="968"/>
                  </a:cubicBezTo>
                  <a:cubicBezTo>
                    <a:pt x="134" y="1234"/>
                    <a:pt x="100" y="1535"/>
                    <a:pt x="67" y="1835"/>
                  </a:cubicBezTo>
                  <a:cubicBezTo>
                    <a:pt x="0" y="2502"/>
                    <a:pt x="300" y="2836"/>
                    <a:pt x="834" y="3236"/>
                  </a:cubicBezTo>
                  <a:cubicBezTo>
                    <a:pt x="1182" y="3511"/>
                    <a:pt x="1621" y="3665"/>
                    <a:pt x="2062" y="3665"/>
                  </a:cubicBezTo>
                  <a:cubicBezTo>
                    <a:pt x="2424" y="3665"/>
                    <a:pt x="2787" y="3561"/>
                    <a:pt x="3102" y="3336"/>
                  </a:cubicBezTo>
                  <a:cubicBezTo>
                    <a:pt x="3770" y="2869"/>
                    <a:pt x="4036" y="1968"/>
                    <a:pt x="3770" y="1201"/>
                  </a:cubicBezTo>
                  <a:cubicBezTo>
                    <a:pt x="3478" y="484"/>
                    <a:pt x="2616" y="0"/>
                    <a:pt x="1822" y="0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7283468" y="3088155"/>
              <a:ext cx="96488" cy="76343"/>
            </a:xfrm>
            <a:custGeom>
              <a:avLst/>
              <a:gdLst/>
              <a:ahLst/>
              <a:cxnLst/>
              <a:rect l="l" t="t" r="r" b="b"/>
              <a:pathLst>
                <a:path w="4804" h="3801" extrusionOk="0">
                  <a:moveTo>
                    <a:pt x="1868" y="439"/>
                  </a:moveTo>
                  <a:cubicBezTo>
                    <a:pt x="1787" y="629"/>
                    <a:pt x="1926" y="885"/>
                    <a:pt x="2123" y="885"/>
                  </a:cubicBezTo>
                  <a:cubicBezTo>
                    <a:pt x="2169" y="885"/>
                    <a:pt x="2218" y="871"/>
                    <a:pt x="2268" y="840"/>
                  </a:cubicBezTo>
                  <a:cubicBezTo>
                    <a:pt x="2365" y="779"/>
                    <a:pt x="2466" y="754"/>
                    <a:pt x="2566" y="754"/>
                  </a:cubicBezTo>
                  <a:cubicBezTo>
                    <a:pt x="2744" y="754"/>
                    <a:pt x="2920" y="833"/>
                    <a:pt x="3069" y="940"/>
                  </a:cubicBezTo>
                  <a:cubicBezTo>
                    <a:pt x="3336" y="1107"/>
                    <a:pt x="3603" y="1373"/>
                    <a:pt x="3803" y="1607"/>
                  </a:cubicBezTo>
                  <a:cubicBezTo>
                    <a:pt x="4203" y="2141"/>
                    <a:pt x="3703" y="2708"/>
                    <a:pt x="3269" y="2975"/>
                  </a:cubicBezTo>
                  <a:lnTo>
                    <a:pt x="3236" y="2975"/>
                  </a:lnTo>
                  <a:cubicBezTo>
                    <a:pt x="2947" y="3152"/>
                    <a:pt x="2598" y="3241"/>
                    <a:pt x="2260" y="3241"/>
                  </a:cubicBezTo>
                  <a:cubicBezTo>
                    <a:pt x="2090" y="3241"/>
                    <a:pt x="1924" y="3219"/>
                    <a:pt x="1768" y="3175"/>
                  </a:cubicBezTo>
                  <a:cubicBezTo>
                    <a:pt x="1234" y="3008"/>
                    <a:pt x="634" y="2608"/>
                    <a:pt x="600" y="2007"/>
                  </a:cubicBezTo>
                  <a:cubicBezTo>
                    <a:pt x="600" y="1240"/>
                    <a:pt x="1234" y="740"/>
                    <a:pt x="1868" y="439"/>
                  </a:cubicBezTo>
                  <a:close/>
                  <a:moveTo>
                    <a:pt x="1894" y="1"/>
                  </a:moveTo>
                  <a:cubicBezTo>
                    <a:pt x="1875" y="1"/>
                    <a:pt x="1856" y="2"/>
                    <a:pt x="1835" y="6"/>
                  </a:cubicBezTo>
                  <a:cubicBezTo>
                    <a:pt x="1067" y="306"/>
                    <a:pt x="267" y="840"/>
                    <a:pt x="133" y="1740"/>
                  </a:cubicBezTo>
                  <a:cubicBezTo>
                    <a:pt x="0" y="2608"/>
                    <a:pt x="634" y="3308"/>
                    <a:pt x="1368" y="3608"/>
                  </a:cubicBezTo>
                  <a:cubicBezTo>
                    <a:pt x="1658" y="3739"/>
                    <a:pt x="1979" y="3800"/>
                    <a:pt x="2303" y="3800"/>
                  </a:cubicBezTo>
                  <a:cubicBezTo>
                    <a:pt x="2722" y="3800"/>
                    <a:pt x="3144" y="3697"/>
                    <a:pt x="3503" y="3508"/>
                  </a:cubicBezTo>
                  <a:cubicBezTo>
                    <a:pt x="4203" y="3108"/>
                    <a:pt x="4803" y="2241"/>
                    <a:pt x="4403" y="1440"/>
                  </a:cubicBezTo>
                  <a:cubicBezTo>
                    <a:pt x="4270" y="1240"/>
                    <a:pt x="4103" y="1040"/>
                    <a:pt x="3903" y="873"/>
                  </a:cubicBezTo>
                  <a:cubicBezTo>
                    <a:pt x="3736" y="706"/>
                    <a:pt x="3569" y="539"/>
                    <a:pt x="3369" y="406"/>
                  </a:cubicBezTo>
                  <a:cubicBezTo>
                    <a:pt x="3135" y="236"/>
                    <a:pt x="2847" y="134"/>
                    <a:pt x="2557" y="134"/>
                  </a:cubicBezTo>
                  <a:cubicBezTo>
                    <a:pt x="2391" y="134"/>
                    <a:pt x="2225" y="167"/>
                    <a:pt x="2068" y="239"/>
                  </a:cubicBezTo>
                  <a:cubicBezTo>
                    <a:pt x="2098" y="120"/>
                    <a:pt x="2048" y="1"/>
                    <a:pt x="1894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6884158" y="3090264"/>
              <a:ext cx="99180" cy="76986"/>
            </a:xfrm>
            <a:custGeom>
              <a:avLst/>
              <a:gdLst/>
              <a:ahLst/>
              <a:cxnLst/>
              <a:rect l="l" t="t" r="r" b="b"/>
              <a:pathLst>
                <a:path w="4938" h="3833" extrusionOk="0">
                  <a:moveTo>
                    <a:pt x="1535" y="768"/>
                  </a:moveTo>
                  <a:cubicBezTo>
                    <a:pt x="1568" y="835"/>
                    <a:pt x="1635" y="901"/>
                    <a:pt x="1768" y="901"/>
                  </a:cubicBezTo>
                  <a:cubicBezTo>
                    <a:pt x="2015" y="901"/>
                    <a:pt x="2285" y="879"/>
                    <a:pt x="2553" y="879"/>
                  </a:cubicBezTo>
                  <a:cubicBezTo>
                    <a:pt x="3007" y="879"/>
                    <a:pt x="3455" y="945"/>
                    <a:pt x="3770" y="1302"/>
                  </a:cubicBezTo>
                  <a:cubicBezTo>
                    <a:pt x="4237" y="1769"/>
                    <a:pt x="3870" y="2436"/>
                    <a:pt x="3403" y="2769"/>
                  </a:cubicBezTo>
                  <a:cubicBezTo>
                    <a:pt x="3048" y="3053"/>
                    <a:pt x="2561" y="3236"/>
                    <a:pt x="2081" y="3236"/>
                  </a:cubicBezTo>
                  <a:cubicBezTo>
                    <a:pt x="1883" y="3236"/>
                    <a:pt x="1686" y="3205"/>
                    <a:pt x="1501" y="3136"/>
                  </a:cubicBezTo>
                  <a:cubicBezTo>
                    <a:pt x="968" y="2903"/>
                    <a:pt x="601" y="2269"/>
                    <a:pt x="801" y="1702"/>
                  </a:cubicBezTo>
                  <a:cubicBezTo>
                    <a:pt x="934" y="1335"/>
                    <a:pt x="1201" y="1002"/>
                    <a:pt x="1535" y="768"/>
                  </a:cubicBezTo>
                  <a:close/>
                  <a:moveTo>
                    <a:pt x="2502" y="1"/>
                  </a:moveTo>
                  <a:cubicBezTo>
                    <a:pt x="1635" y="101"/>
                    <a:pt x="801" y="568"/>
                    <a:pt x="400" y="1335"/>
                  </a:cubicBezTo>
                  <a:cubicBezTo>
                    <a:pt x="0" y="2102"/>
                    <a:pt x="334" y="3003"/>
                    <a:pt x="1001" y="3470"/>
                  </a:cubicBezTo>
                  <a:cubicBezTo>
                    <a:pt x="1332" y="3726"/>
                    <a:pt x="1731" y="3832"/>
                    <a:pt x="2136" y="3832"/>
                  </a:cubicBezTo>
                  <a:cubicBezTo>
                    <a:pt x="2630" y="3832"/>
                    <a:pt x="3133" y="3675"/>
                    <a:pt x="3536" y="3437"/>
                  </a:cubicBezTo>
                  <a:cubicBezTo>
                    <a:pt x="4303" y="3003"/>
                    <a:pt x="4937" y="2069"/>
                    <a:pt x="4503" y="1202"/>
                  </a:cubicBezTo>
                  <a:cubicBezTo>
                    <a:pt x="4188" y="508"/>
                    <a:pt x="3485" y="232"/>
                    <a:pt x="2761" y="232"/>
                  </a:cubicBezTo>
                  <a:cubicBezTo>
                    <a:pt x="2719" y="232"/>
                    <a:pt x="2677" y="232"/>
                    <a:pt x="2635" y="234"/>
                  </a:cubicBezTo>
                  <a:cubicBezTo>
                    <a:pt x="2669" y="134"/>
                    <a:pt x="2602" y="1"/>
                    <a:pt x="2502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6502925" y="3095446"/>
              <a:ext cx="90483" cy="72808"/>
            </a:xfrm>
            <a:custGeom>
              <a:avLst/>
              <a:gdLst/>
              <a:ahLst/>
              <a:cxnLst/>
              <a:rect l="l" t="t" r="r" b="b"/>
              <a:pathLst>
                <a:path w="4505" h="3625" extrusionOk="0">
                  <a:moveTo>
                    <a:pt x="2449" y="668"/>
                  </a:moveTo>
                  <a:cubicBezTo>
                    <a:pt x="2761" y="668"/>
                    <a:pt x="3070" y="760"/>
                    <a:pt x="3303" y="977"/>
                  </a:cubicBezTo>
                  <a:cubicBezTo>
                    <a:pt x="3704" y="1344"/>
                    <a:pt x="3837" y="1978"/>
                    <a:pt x="3503" y="2445"/>
                  </a:cubicBezTo>
                  <a:cubicBezTo>
                    <a:pt x="3192" y="2808"/>
                    <a:pt x="2679" y="2990"/>
                    <a:pt x="2200" y="2990"/>
                  </a:cubicBezTo>
                  <a:cubicBezTo>
                    <a:pt x="2063" y="2990"/>
                    <a:pt x="1928" y="2975"/>
                    <a:pt x="1802" y="2945"/>
                  </a:cubicBezTo>
                  <a:cubicBezTo>
                    <a:pt x="1202" y="2812"/>
                    <a:pt x="668" y="2311"/>
                    <a:pt x="735" y="1644"/>
                  </a:cubicBezTo>
                  <a:cubicBezTo>
                    <a:pt x="768" y="1311"/>
                    <a:pt x="968" y="1077"/>
                    <a:pt x="1202" y="877"/>
                  </a:cubicBezTo>
                  <a:cubicBezTo>
                    <a:pt x="1264" y="918"/>
                    <a:pt x="1338" y="947"/>
                    <a:pt x="1418" y="947"/>
                  </a:cubicBezTo>
                  <a:cubicBezTo>
                    <a:pt x="1467" y="947"/>
                    <a:pt x="1518" y="936"/>
                    <a:pt x="1569" y="910"/>
                  </a:cubicBezTo>
                  <a:cubicBezTo>
                    <a:pt x="1819" y="760"/>
                    <a:pt x="2136" y="668"/>
                    <a:pt x="2449" y="668"/>
                  </a:cubicBezTo>
                  <a:close/>
                  <a:moveTo>
                    <a:pt x="2438" y="1"/>
                  </a:moveTo>
                  <a:cubicBezTo>
                    <a:pt x="2022" y="1"/>
                    <a:pt x="1599" y="119"/>
                    <a:pt x="1235" y="343"/>
                  </a:cubicBezTo>
                  <a:cubicBezTo>
                    <a:pt x="1202" y="343"/>
                    <a:pt x="1168" y="377"/>
                    <a:pt x="1168" y="410"/>
                  </a:cubicBezTo>
                  <a:cubicBezTo>
                    <a:pt x="735" y="610"/>
                    <a:pt x="401" y="910"/>
                    <a:pt x="268" y="1411"/>
                  </a:cubicBezTo>
                  <a:cubicBezTo>
                    <a:pt x="1" y="2278"/>
                    <a:pt x="568" y="3179"/>
                    <a:pt x="1369" y="3479"/>
                  </a:cubicBezTo>
                  <a:cubicBezTo>
                    <a:pt x="1629" y="3576"/>
                    <a:pt x="1914" y="3625"/>
                    <a:pt x="2202" y="3625"/>
                  </a:cubicBezTo>
                  <a:cubicBezTo>
                    <a:pt x="2799" y="3625"/>
                    <a:pt x="3409" y="3417"/>
                    <a:pt x="3837" y="3012"/>
                  </a:cubicBezTo>
                  <a:cubicBezTo>
                    <a:pt x="4504" y="2378"/>
                    <a:pt x="4471" y="1377"/>
                    <a:pt x="3937" y="710"/>
                  </a:cubicBezTo>
                  <a:cubicBezTo>
                    <a:pt x="3569" y="226"/>
                    <a:pt x="3011" y="1"/>
                    <a:pt x="2438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6113677" y="3105749"/>
              <a:ext cx="102534" cy="81425"/>
            </a:xfrm>
            <a:custGeom>
              <a:avLst/>
              <a:gdLst/>
              <a:ahLst/>
              <a:cxnLst/>
              <a:rect l="l" t="t" r="r" b="b"/>
              <a:pathLst>
                <a:path w="5105" h="4054" extrusionOk="0">
                  <a:moveTo>
                    <a:pt x="2135" y="731"/>
                  </a:moveTo>
                  <a:cubicBezTo>
                    <a:pt x="2669" y="831"/>
                    <a:pt x="3236" y="831"/>
                    <a:pt x="3670" y="1131"/>
                  </a:cubicBezTo>
                  <a:cubicBezTo>
                    <a:pt x="4170" y="1431"/>
                    <a:pt x="4270" y="2032"/>
                    <a:pt x="4037" y="2566"/>
                  </a:cubicBezTo>
                  <a:lnTo>
                    <a:pt x="4003" y="2566"/>
                  </a:lnTo>
                  <a:cubicBezTo>
                    <a:pt x="3736" y="3100"/>
                    <a:pt x="3204" y="3344"/>
                    <a:pt x="2644" y="3344"/>
                  </a:cubicBezTo>
                  <a:cubicBezTo>
                    <a:pt x="2575" y="3344"/>
                    <a:pt x="2505" y="3340"/>
                    <a:pt x="2436" y="3333"/>
                  </a:cubicBezTo>
                  <a:cubicBezTo>
                    <a:pt x="1868" y="3233"/>
                    <a:pt x="868" y="2766"/>
                    <a:pt x="1001" y="2065"/>
                  </a:cubicBezTo>
                  <a:cubicBezTo>
                    <a:pt x="1035" y="1665"/>
                    <a:pt x="1335" y="1298"/>
                    <a:pt x="1635" y="1064"/>
                  </a:cubicBezTo>
                  <a:cubicBezTo>
                    <a:pt x="1802" y="931"/>
                    <a:pt x="1969" y="798"/>
                    <a:pt x="2135" y="731"/>
                  </a:cubicBezTo>
                  <a:close/>
                  <a:moveTo>
                    <a:pt x="2543" y="1"/>
                  </a:moveTo>
                  <a:cubicBezTo>
                    <a:pt x="2299" y="1"/>
                    <a:pt x="2056" y="36"/>
                    <a:pt x="1835" y="130"/>
                  </a:cubicBezTo>
                  <a:cubicBezTo>
                    <a:pt x="1768" y="164"/>
                    <a:pt x="1702" y="231"/>
                    <a:pt x="1668" y="331"/>
                  </a:cubicBezTo>
                  <a:cubicBezTo>
                    <a:pt x="1101" y="597"/>
                    <a:pt x="668" y="1031"/>
                    <a:pt x="434" y="1632"/>
                  </a:cubicBezTo>
                  <a:cubicBezTo>
                    <a:pt x="0" y="2666"/>
                    <a:pt x="868" y="3533"/>
                    <a:pt x="1768" y="3866"/>
                  </a:cubicBezTo>
                  <a:cubicBezTo>
                    <a:pt x="2072" y="3990"/>
                    <a:pt x="2397" y="4053"/>
                    <a:pt x="2721" y="4053"/>
                  </a:cubicBezTo>
                  <a:cubicBezTo>
                    <a:pt x="3357" y="4053"/>
                    <a:pt x="3983" y="3808"/>
                    <a:pt x="4404" y="3299"/>
                  </a:cubicBezTo>
                  <a:cubicBezTo>
                    <a:pt x="4971" y="2599"/>
                    <a:pt x="5104" y="1565"/>
                    <a:pt x="4504" y="831"/>
                  </a:cubicBezTo>
                  <a:cubicBezTo>
                    <a:pt x="4237" y="464"/>
                    <a:pt x="3803" y="231"/>
                    <a:pt x="3336" y="97"/>
                  </a:cubicBezTo>
                  <a:cubicBezTo>
                    <a:pt x="3090" y="44"/>
                    <a:pt x="2816" y="1"/>
                    <a:pt x="2543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5741844" y="3106954"/>
              <a:ext cx="82429" cy="71000"/>
            </a:xfrm>
            <a:custGeom>
              <a:avLst/>
              <a:gdLst/>
              <a:ahLst/>
              <a:cxnLst/>
              <a:rect l="l" t="t" r="r" b="b"/>
              <a:pathLst>
                <a:path w="4104" h="3535" extrusionOk="0">
                  <a:moveTo>
                    <a:pt x="2624" y="607"/>
                  </a:moveTo>
                  <a:cubicBezTo>
                    <a:pt x="2810" y="607"/>
                    <a:pt x="2979" y="669"/>
                    <a:pt x="3102" y="838"/>
                  </a:cubicBezTo>
                  <a:cubicBezTo>
                    <a:pt x="3436" y="1238"/>
                    <a:pt x="3269" y="1872"/>
                    <a:pt x="2969" y="2239"/>
                  </a:cubicBezTo>
                  <a:cubicBezTo>
                    <a:pt x="2635" y="2706"/>
                    <a:pt x="2035" y="2973"/>
                    <a:pt x="1501" y="2973"/>
                  </a:cubicBezTo>
                  <a:cubicBezTo>
                    <a:pt x="1234" y="2939"/>
                    <a:pt x="968" y="2872"/>
                    <a:pt x="801" y="2706"/>
                  </a:cubicBezTo>
                  <a:cubicBezTo>
                    <a:pt x="601" y="2472"/>
                    <a:pt x="567" y="2139"/>
                    <a:pt x="634" y="1872"/>
                  </a:cubicBezTo>
                  <a:cubicBezTo>
                    <a:pt x="701" y="1505"/>
                    <a:pt x="934" y="1171"/>
                    <a:pt x="1234" y="938"/>
                  </a:cubicBezTo>
                  <a:cubicBezTo>
                    <a:pt x="1278" y="1003"/>
                    <a:pt x="1350" y="1054"/>
                    <a:pt x="1422" y="1054"/>
                  </a:cubicBezTo>
                  <a:cubicBezTo>
                    <a:pt x="1461" y="1054"/>
                    <a:pt x="1500" y="1039"/>
                    <a:pt x="1535" y="1004"/>
                  </a:cubicBezTo>
                  <a:cubicBezTo>
                    <a:pt x="1822" y="850"/>
                    <a:pt x="2257" y="607"/>
                    <a:pt x="2624" y="607"/>
                  </a:cubicBezTo>
                  <a:close/>
                  <a:moveTo>
                    <a:pt x="2651" y="1"/>
                  </a:moveTo>
                  <a:cubicBezTo>
                    <a:pt x="2624" y="1"/>
                    <a:pt x="2596" y="2"/>
                    <a:pt x="2569" y="4"/>
                  </a:cubicBezTo>
                  <a:cubicBezTo>
                    <a:pt x="2235" y="37"/>
                    <a:pt x="1935" y="171"/>
                    <a:pt x="1701" y="337"/>
                  </a:cubicBezTo>
                  <a:cubicBezTo>
                    <a:pt x="1034" y="437"/>
                    <a:pt x="467" y="871"/>
                    <a:pt x="200" y="1538"/>
                  </a:cubicBezTo>
                  <a:cubicBezTo>
                    <a:pt x="34" y="1938"/>
                    <a:pt x="0" y="2439"/>
                    <a:pt x="200" y="2839"/>
                  </a:cubicBezTo>
                  <a:cubicBezTo>
                    <a:pt x="401" y="3173"/>
                    <a:pt x="734" y="3406"/>
                    <a:pt x="1101" y="3473"/>
                  </a:cubicBezTo>
                  <a:cubicBezTo>
                    <a:pt x="1262" y="3515"/>
                    <a:pt x="1428" y="3535"/>
                    <a:pt x="1594" y="3535"/>
                  </a:cubicBezTo>
                  <a:cubicBezTo>
                    <a:pt x="2218" y="3535"/>
                    <a:pt x="2848" y="3254"/>
                    <a:pt x="3269" y="2806"/>
                  </a:cubicBezTo>
                  <a:cubicBezTo>
                    <a:pt x="3836" y="2239"/>
                    <a:pt x="4103" y="1338"/>
                    <a:pt x="3703" y="604"/>
                  </a:cubicBezTo>
                  <a:cubicBezTo>
                    <a:pt x="3484" y="229"/>
                    <a:pt x="3061" y="1"/>
                    <a:pt x="2651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8076705" y="2493980"/>
              <a:ext cx="77066" cy="71784"/>
            </a:xfrm>
            <a:custGeom>
              <a:avLst/>
              <a:gdLst/>
              <a:ahLst/>
              <a:cxnLst/>
              <a:rect l="l" t="t" r="r" b="b"/>
              <a:pathLst>
                <a:path w="3837" h="3574" extrusionOk="0">
                  <a:moveTo>
                    <a:pt x="1702" y="468"/>
                  </a:moveTo>
                  <a:lnTo>
                    <a:pt x="1702" y="501"/>
                  </a:lnTo>
                  <a:cubicBezTo>
                    <a:pt x="1731" y="646"/>
                    <a:pt x="1887" y="741"/>
                    <a:pt x="2037" y="741"/>
                  </a:cubicBezTo>
                  <a:cubicBezTo>
                    <a:pt x="2059" y="741"/>
                    <a:pt x="2081" y="739"/>
                    <a:pt x="2102" y="735"/>
                  </a:cubicBezTo>
                  <a:cubicBezTo>
                    <a:pt x="2193" y="701"/>
                    <a:pt x="2282" y="685"/>
                    <a:pt x="2367" y="685"/>
                  </a:cubicBezTo>
                  <a:cubicBezTo>
                    <a:pt x="2784" y="685"/>
                    <a:pt x="3120" y="1059"/>
                    <a:pt x="3203" y="1502"/>
                  </a:cubicBezTo>
                  <a:cubicBezTo>
                    <a:pt x="3270" y="2069"/>
                    <a:pt x="2936" y="2569"/>
                    <a:pt x="2503" y="2836"/>
                  </a:cubicBezTo>
                  <a:cubicBezTo>
                    <a:pt x="2298" y="2962"/>
                    <a:pt x="2063" y="3029"/>
                    <a:pt x="1834" y="3029"/>
                  </a:cubicBezTo>
                  <a:cubicBezTo>
                    <a:pt x="1578" y="3029"/>
                    <a:pt x="1329" y="2946"/>
                    <a:pt x="1135" y="2770"/>
                  </a:cubicBezTo>
                  <a:cubicBezTo>
                    <a:pt x="768" y="2469"/>
                    <a:pt x="535" y="1936"/>
                    <a:pt x="701" y="1435"/>
                  </a:cubicBezTo>
                  <a:cubicBezTo>
                    <a:pt x="835" y="1168"/>
                    <a:pt x="1035" y="935"/>
                    <a:pt x="1302" y="735"/>
                  </a:cubicBezTo>
                  <a:cubicBezTo>
                    <a:pt x="1435" y="635"/>
                    <a:pt x="1569" y="568"/>
                    <a:pt x="1702" y="468"/>
                  </a:cubicBezTo>
                  <a:close/>
                  <a:moveTo>
                    <a:pt x="2069" y="1"/>
                  </a:moveTo>
                  <a:cubicBezTo>
                    <a:pt x="1369" y="201"/>
                    <a:pt x="635" y="501"/>
                    <a:pt x="301" y="1202"/>
                  </a:cubicBezTo>
                  <a:cubicBezTo>
                    <a:pt x="1" y="1836"/>
                    <a:pt x="201" y="2603"/>
                    <a:pt x="701" y="3103"/>
                  </a:cubicBezTo>
                  <a:cubicBezTo>
                    <a:pt x="1020" y="3422"/>
                    <a:pt x="1434" y="3574"/>
                    <a:pt x="1857" y="3574"/>
                  </a:cubicBezTo>
                  <a:cubicBezTo>
                    <a:pt x="2143" y="3574"/>
                    <a:pt x="2434" y="3504"/>
                    <a:pt x="2703" y="3370"/>
                  </a:cubicBezTo>
                  <a:cubicBezTo>
                    <a:pt x="3403" y="3036"/>
                    <a:pt x="3837" y="2303"/>
                    <a:pt x="3804" y="1502"/>
                  </a:cubicBezTo>
                  <a:cubicBezTo>
                    <a:pt x="3804" y="1002"/>
                    <a:pt x="3570" y="568"/>
                    <a:pt x="3170" y="268"/>
                  </a:cubicBezTo>
                  <a:cubicBezTo>
                    <a:pt x="2959" y="109"/>
                    <a:pt x="2685" y="14"/>
                    <a:pt x="2398" y="14"/>
                  </a:cubicBezTo>
                  <a:cubicBezTo>
                    <a:pt x="2322" y="14"/>
                    <a:pt x="2246" y="20"/>
                    <a:pt x="2169" y="34"/>
                  </a:cubicBezTo>
                  <a:cubicBezTo>
                    <a:pt x="2136" y="1"/>
                    <a:pt x="2102" y="1"/>
                    <a:pt x="2069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2"/>
            <p:cNvSpPr/>
            <p:nvPr/>
          </p:nvSpPr>
          <p:spPr>
            <a:xfrm>
              <a:off x="7283468" y="2491670"/>
              <a:ext cx="96488" cy="76202"/>
            </a:xfrm>
            <a:custGeom>
              <a:avLst/>
              <a:gdLst/>
              <a:ahLst/>
              <a:cxnLst/>
              <a:rect l="l" t="t" r="r" b="b"/>
              <a:pathLst>
                <a:path w="4804" h="3794" extrusionOk="0">
                  <a:moveTo>
                    <a:pt x="1868" y="449"/>
                  </a:moveTo>
                  <a:lnTo>
                    <a:pt x="1868" y="449"/>
                  </a:lnTo>
                  <a:cubicBezTo>
                    <a:pt x="1787" y="639"/>
                    <a:pt x="1926" y="895"/>
                    <a:pt x="2123" y="895"/>
                  </a:cubicBezTo>
                  <a:cubicBezTo>
                    <a:pt x="2169" y="895"/>
                    <a:pt x="2218" y="881"/>
                    <a:pt x="2268" y="850"/>
                  </a:cubicBezTo>
                  <a:cubicBezTo>
                    <a:pt x="2368" y="787"/>
                    <a:pt x="2472" y="762"/>
                    <a:pt x="2576" y="762"/>
                  </a:cubicBezTo>
                  <a:cubicBezTo>
                    <a:pt x="2750" y="762"/>
                    <a:pt x="2923" y="833"/>
                    <a:pt x="3069" y="916"/>
                  </a:cubicBezTo>
                  <a:cubicBezTo>
                    <a:pt x="3336" y="1083"/>
                    <a:pt x="3603" y="1350"/>
                    <a:pt x="3803" y="1617"/>
                  </a:cubicBezTo>
                  <a:cubicBezTo>
                    <a:pt x="4203" y="2117"/>
                    <a:pt x="3703" y="2718"/>
                    <a:pt x="3269" y="2985"/>
                  </a:cubicBezTo>
                  <a:lnTo>
                    <a:pt x="3236" y="2985"/>
                  </a:lnTo>
                  <a:cubicBezTo>
                    <a:pt x="2951" y="3138"/>
                    <a:pt x="2608" y="3219"/>
                    <a:pt x="2275" y="3219"/>
                  </a:cubicBezTo>
                  <a:cubicBezTo>
                    <a:pt x="2100" y="3219"/>
                    <a:pt x="1928" y="3197"/>
                    <a:pt x="1768" y="3151"/>
                  </a:cubicBezTo>
                  <a:cubicBezTo>
                    <a:pt x="1234" y="3018"/>
                    <a:pt x="634" y="2584"/>
                    <a:pt x="600" y="1984"/>
                  </a:cubicBezTo>
                  <a:cubicBezTo>
                    <a:pt x="600" y="1217"/>
                    <a:pt x="1234" y="716"/>
                    <a:pt x="1868" y="449"/>
                  </a:cubicBezTo>
                  <a:close/>
                  <a:moveTo>
                    <a:pt x="1919" y="1"/>
                  </a:moveTo>
                  <a:cubicBezTo>
                    <a:pt x="1894" y="1"/>
                    <a:pt x="1866" y="5"/>
                    <a:pt x="1835" y="16"/>
                  </a:cubicBezTo>
                  <a:cubicBezTo>
                    <a:pt x="1067" y="316"/>
                    <a:pt x="267" y="850"/>
                    <a:pt x="133" y="1750"/>
                  </a:cubicBezTo>
                  <a:cubicBezTo>
                    <a:pt x="0" y="2618"/>
                    <a:pt x="634" y="3285"/>
                    <a:pt x="1368" y="3618"/>
                  </a:cubicBezTo>
                  <a:cubicBezTo>
                    <a:pt x="1657" y="3734"/>
                    <a:pt x="1978" y="3793"/>
                    <a:pt x="2301" y="3793"/>
                  </a:cubicBezTo>
                  <a:cubicBezTo>
                    <a:pt x="2721" y="3793"/>
                    <a:pt x="3144" y="3693"/>
                    <a:pt x="3503" y="3485"/>
                  </a:cubicBezTo>
                  <a:cubicBezTo>
                    <a:pt x="4203" y="3118"/>
                    <a:pt x="4803" y="2251"/>
                    <a:pt x="4403" y="1450"/>
                  </a:cubicBezTo>
                  <a:cubicBezTo>
                    <a:pt x="4270" y="1217"/>
                    <a:pt x="4103" y="1050"/>
                    <a:pt x="3903" y="850"/>
                  </a:cubicBezTo>
                  <a:cubicBezTo>
                    <a:pt x="3736" y="683"/>
                    <a:pt x="3569" y="550"/>
                    <a:pt x="3369" y="416"/>
                  </a:cubicBezTo>
                  <a:cubicBezTo>
                    <a:pt x="3135" y="246"/>
                    <a:pt x="2847" y="144"/>
                    <a:pt x="2557" y="144"/>
                  </a:cubicBezTo>
                  <a:cubicBezTo>
                    <a:pt x="2391" y="144"/>
                    <a:pt x="2225" y="177"/>
                    <a:pt x="2068" y="249"/>
                  </a:cubicBezTo>
                  <a:cubicBezTo>
                    <a:pt x="2096" y="137"/>
                    <a:pt x="2053" y="1"/>
                    <a:pt x="1919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2"/>
            <p:cNvSpPr/>
            <p:nvPr/>
          </p:nvSpPr>
          <p:spPr>
            <a:xfrm>
              <a:off x="6884158" y="2491309"/>
              <a:ext cx="99180" cy="76966"/>
            </a:xfrm>
            <a:custGeom>
              <a:avLst/>
              <a:gdLst/>
              <a:ahLst/>
              <a:cxnLst/>
              <a:rect l="l" t="t" r="r" b="b"/>
              <a:pathLst>
                <a:path w="4938" h="3832" extrusionOk="0">
                  <a:moveTo>
                    <a:pt x="1535" y="768"/>
                  </a:moveTo>
                  <a:cubicBezTo>
                    <a:pt x="1568" y="834"/>
                    <a:pt x="1635" y="901"/>
                    <a:pt x="1768" y="901"/>
                  </a:cubicBezTo>
                  <a:cubicBezTo>
                    <a:pt x="2015" y="901"/>
                    <a:pt x="2285" y="878"/>
                    <a:pt x="2553" y="878"/>
                  </a:cubicBezTo>
                  <a:cubicBezTo>
                    <a:pt x="3007" y="878"/>
                    <a:pt x="3455" y="944"/>
                    <a:pt x="3770" y="1301"/>
                  </a:cubicBezTo>
                  <a:cubicBezTo>
                    <a:pt x="4237" y="1768"/>
                    <a:pt x="3870" y="2436"/>
                    <a:pt x="3403" y="2769"/>
                  </a:cubicBezTo>
                  <a:cubicBezTo>
                    <a:pt x="3048" y="3052"/>
                    <a:pt x="2561" y="3235"/>
                    <a:pt x="2081" y="3235"/>
                  </a:cubicBezTo>
                  <a:cubicBezTo>
                    <a:pt x="1883" y="3235"/>
                    <a:pt x="1686" y="3204"/>
                    <a:pt x="1501" y="3136"/>
                  </a:cubicBezTo>
                  <a:cubicBezTo>
                    <a:pt x="968" y="2903"/>
                    <a:pt x="601" y="2269"/>
                    <a:pt x="801" y="1702"/>
                  </a:cubicBezTo>
                  <a:cubicBezTo>
                    <a:pt x="934" y="1335"/>
                    <a:pt x="1201" y="1001"/>
                    <a:pt x="1535" y="768"/>
                  </a:cubicBezTo>
                  <a:close/>
                  <a:moveTo>
                    <a:pt x="2502" y="0"/>
                  </a:moveTo>
                  <a:cubicBezTo>
                    <a:pt x="1635" y="101"/>
                    <a:pt x="801" y="568"/>
                    <a:pt x="400" y="1335"/>
                  </a:cubicBezTo>
                  <a:cubicBezTo>
                    <a:pt x="0" y="2102"/>
                    <a:pt x="334" y="3003"/>
                    <a:pt x="1001" y="3470"/>
                  </a:cubicBezTo>
                  <a:cubicBezTo>
                    <a:pt x="1332" y="3725"/>
                    <a:pt x="1731" y="3832"/>
                    <a:pt x="2136" y="3832"/>
                  </a:cubicBezTo>
                  <a:cubicBezTo>
                    <a:pt x="2630" y="3832"/>
                    <a:pt x="3133" y="3674"/>
                    <a:pt x="3536" y="3436"/>
                  </a:cubicBezTo>
                  <a:cubicBezTo>
                    <a:pt x="4303" y="3003"/>
                    <a:pt x="4937" y="2069"/>
                    <a:pt x="4503" y="1201"/>
                  </a:cubicBezTo>
                  <a:cubicBezTo>
                    <a:pt x="4188" y="508"/>
                    <a:pt x="3485" y="231"/>
                    <a:pt x="2761" y="231"/>
                  </a:cubicBezTo>
                  <a:cubicBezTo>
                    <a:pt x="2719" y="231"/>
                    <a:pt x="2677" y="232"/>
                    <a:pt x="2635" y="234"/>
                  </a:cubicBezTo>
                  <a:cubicBezTo>
                    <a:pt x="2669" y="134"/>
                    <a:pt x="2602" y="0"/>
                    <a:pt x="2502" y="0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6502925" y="2493418"/>
              <a:ext cx="90483" cy="72828"/>
            </a:xfrm>
            <a:custGeom>
              <a:avLst/>
              <a:gdLst/>
              <a:ahLst/>
              <a:cxnLst/>
              <a:rect l="l" t="t" r="r" b="b"/>
              <a:pathLst>
                <a:path w="4505" h="3626" extrusionOk="0">
                  <a:moveTo>
                    <a:pt x="2426" y="683"/>
                  </a:moveTo>
                  <a:cubicBezTo>
                    <a:pt x="2746" y="683"/>
                    <a:pt x="3064" y="774"/>
                    <a:pt x="3303" y="996"/>
                  </a:cubicBezTo>
                  <a:cubicBezTo>
                    <a:pt x="3704" y="1363"/>
                    <a:pt x="3837" y="1997"/>
                    <a:pt x="3503" y="2431"/>
                  </a:cubicBezTo>
                  <a:cubicBezTo>
                    <a:pt x="3185" y="2802"/>
                    <a:pt x="2655" y="3005"/>
                    <a:pt x="2166" y="3005"/>
                  </a:cubicBezTo>
                  <a:cubicBezTo>
                    <a:pt x="2041" y="3005"/>
                    <a:pt x="1918" y="2992"/>
                    <a:pt x="1802" y="2964"/>
                  </a:cubicBezTo>
                  <a:cubicBezTo>
                    <a:pt x="1202" y="2798"/>
                    <a:pt x="668" y="2297"/>
                    <a:pt x="735" y="1663"/>
                  </a:cubicBezTo>
                  <a:cubicBezTo>
                    <a:pt x="768" y="1330"/>
                    <a:pt x="968" y="1063"/>
                    <a:pt x="1202" y="863"/>
                  </a:cubicBezTo>
                  <a:cubicBezTo>
                    <a:pt x="1260" y="921"/>
                    <a:pt x="1329" y="957"/>
                    <a:pt x="1404" y="957"/>
                  </a:cubicBezTo>
                  <a:cubicBezTo>
                    <a:pt x="1457" y="957"/>
                    <a:pt x="1513" y="938"/>
                    <a:pt x="1569" y="896"/>
                  </a:cubicBezTo>
                  <a:cubicBezTo>
                    <a:pt x="1813" y="766"/>
                    <a:pt x="2121" y="683"/>
                    <a:pt x="2426" y="683"/>
                  </a:cubicBezTo>
                  <a:close/>
                  <a:moveTo>
                    <a:pt x="2449" y="1"/>
                  </a:moveTo>
                  <a:cubicBezTo>
                    <a:pt x="2030" y="1"/>
                    <a:pt x="1603" y="117"/>
                    <a:pt x="1235" y="329"/>
                  </a:cubicBezTo>
                  <a:cubicBezTo>
                    <a:pt x="1202" y="362"/>
                    <a:pt x="1168" y="362"/>
                    <a:pt x="1168" y="396"/>
                  </a:cubicBezTo>
                  <a:cubicBezTo>
                    <a:pt x="735" y="596"/>
                    <a:pt x="401" y="896"/>
                    <a:pt x="268" y="1397"/>
                  </a:cubicBezTo>
                  <a:cubicBezTo>
                    <a:pt x="1" y="2264"/>
                    <a:pt x="568" y="3164"/>
                    <a:pt x="1369" y="3465"/>
                  </a:cubicBezTo>
                  <a:cubicBezTo>
                    <a:pt x="1629" y="3573"/>
                    <a:pt x="1915" y="3625"/>
                    <a:pt x="2203" y="3625"/>
                  </a:cubicBezTo>
                  <a:cubicBezTo>
                    <a:pt x="2800" y="3625"/>
                    <a:pt x="3410" y="3402"/>
                    <a:pt x="3837" y="2998"/>
                  </a:cubicBezTo>
                  <a:cubicBezTo>
                    <a:pt x="4504" y="2397"/>
                    <a:pt x="4471" y="1397"/>
                    <a:pt x="3937" y="696"/>
                  </a:cubicBezTo>
                  <a:cubicBezTo>
                    <a:pt x="3572" y="216"/>
                    <a:pt x="3019" y="1"/>
                    <a:pt x="2449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2"/>
            <p:cNvSpPr/>
            <p:nvPr/>
          </p:nvSpPr>
          <p:spPr>
            <a:xfrm>
              <a:off x="6113677" y="2489039"/>
              <a:ext cx="102534" cy="81425"/>
            </a:xfrm>
            <a:custGeom>
              <a:avLst/>
              <a:gdLst/>
              <a:ahLst/>
              <a:cxnLst/>
              <a:rect l="l" t="t" r="r" b="b"/>
              <a:pathLst>
                <a:path w="5105" h="4054" extrusionOk="0">
                  <a:moveTo>
                    <a:pt x="2135" y="714"/>
                  </a:moveTo>
                  <a:cubicBezTo>
                    <a:pt x="2669" y="814"/>
                    <a:pt x="3236" y="814"/>
                    <a:pt x="3670" y="1114"/>
                  </a:cubicBezTo>
                  <a:cubicBezTo>
                    <a:pt x="4170" y="1414"/>
                    <a:pt x="4270" y="2048"/>
                    <a:pt x="4037" y="2549"/>
                  </a:cubicBezTo>
                  <a:lnTo>
                    <a:pt x="4003" y="2549"/>
                  </a:lnTo>
                  <a:cubicBezTo>
                    <a:pt x="3744" y="3067"/>
                    <a:pt x="3237" y="3336"/>
                    <a:pt x="2696" y="3336"/>
                  </a:cubicBezTo>
                  <a:cubicBezTo>
                    <a:pt x="2609" y="3336"/>
                    <a:pt x="2522" y="3329"/>
                    <a:pt x="2436" y="3316"/>
                  </a:cubicBezTo>
                  <a:cubicBezTo>
                    <a:pt x="1868" y="3216"/>
                    <a:pt x="868" y="2782"/>
                    <a:pt x="1001" y="2048"/>
                  </a:cubicBezTo>
                  <a:cubicBezTo>
                    <a:pt x="1035" y="1681"/>
                    <a:pt x="1335" y="1314"/>
                    <a:pt x="1635" y="1047"/>
                  </a:cubicBezTo>
                  <a:cubicBezTo>
                    <a:pt x="1802" y="914"/>
                    <a:pt x="1969" y="814"/>
                    <a:pt x="2135" y="714"/>
                  </a:cubicBezTo>
                  <a:close/>
                  <a:moveTo>
                    <a:pt x="2543" y="1"/>
                  </a:moveTo>
                  <a:cubicBezTo>
                    <a:pt x="2299" y="1"/>
                    <a:pt x="2056" y="35"/>
                    <a:pt x="1835" y="113"/>
                  </a:cubicBezTo>
                  <a:cubicBezTo>
                    <a:pt x="1768" y="180"/>
                    <a:pt x="1702" y="247"/>
                    <a:pt x="1668" y="314"/>
                  </a:cubicBezTo>
                  <a:cubicBezTo>
                    <a:pt x="1101" y="580"/>
                    <a:pt x="668" y="1047"/>
                    <a:pt x="434" y="1615"/>
                  </a:cubicBezTo>
                  <a:cubicBezTo>
                    <a:pt x="0" y="2682"/>
                    <a:pt x="868" y="3516"/>
                    <a:pt x="1768" y="3883"/>
                  </a:cubicBezTo>
                  <a:cubicBezTo>
                    <a:pt x="2069" y="3994"/>
                    <a:pt x="2391" y="4053"/>
                    <a:pt x="2711" y="4053"/>
                  </a:cubicBezTo>
                  <a:cubicBezTo>
                    <a:pt x="3351" y="4053"/>
                    <a:pt x="3981" y="3816"/>
                    <a:pt x="4404" y="3282"/>
                  </a:cubicBezTo>
                  <a:cubicBezTo>
                    <a:pt x="4971" y="2582"/>
                    <a:pt x="5104" y="1581"/>
                    <a:pt x="4504" y="847"/>
                  </a:cubicBezTo>
                  <a:cubicBezTo>
                    <a:pt x="4237" y="480"/>
                    <a:pt x="3803" y="214"/>
                    <a:pt x="3336" y="113"/>
                  </a:cubicBezTo>
                  <a:cubicBezTo>
                    <a:pt x="3090" y="43"/>
                    <a:pt x="2816" y="1"/>
                    <a:pt x="2543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2"/>
            <p:cNvSpPr/>
            <p:nvPr/>
          </p:nvSpPr>
          <p:spPr>
            <a:xfrm>
              <a:off x="5741844" y="2494603"/>
              <a:ext cx="82429" cy="70679"/>
            </a:xfrm>
            <a:custGeom>
              <a:avLst/>
              <a:gdLst/>
              <a:ahLst/>
              <a:cxnLst/>
              <a:rect l="l" t="t" r="r" b="b"/>
              <a:pathLst>
                <a:path w="4104" h="3519" extrusionOk="0">
                  <a:moveTo>
                    <a:pt x="2629" y="589"/>
                  </a:moveTo>
                  <a:cubicBezTo>
                    <a:pt x="2813" y="589"/>
                    <a:pt x="2980" y="648"/>
                    <a:pt x="3102" y="804"/>
                  </a:cubicBezTo>
                  <a:cubicBezTo>
                    <a:pt x="3436" y="1237"/>
                    <a:pt x="3269" y="1871"/>
                    <a:pt x="2969" y="2238"/>
                  </a:cubicBezTo>
                  <a:cubicBezTo>
                    <a:pt x="2635" y="2672"/>
                    <a:pt x="2035" y="2939"/>
                    <a:pt x="1501" y="2939"/>
                  </a:cubicBezTo>
                  <a:cubicBezTo>
                    <a:pt x="1234" y="2939"/>
                    <a:pt x="968" y="2872"/>
                    <a:pt x="801" y="2672"/>
                  </a:cubicBezTo>
                  <a:cubicBezTo>
                    <a:pt x="601" y="2472"/>
                    <a:pt x="567" y="2138"/>
                    <a:pt x="634" y="1871"/>
                  </a:cubicBezTo>
                  <a:cubicBezTo>
                    <a:pt x="701" y="1504"/>
                    <a:pt x="934" y="1171"/>
                    <a:pt x="1234" y="904"/>
                  </a:cubicBezTo>
                  <a:cubicBezTo>
                    <a:pt x="1283" y="976"/>
                    <a:pt x="1365" y="1031"/>
                    <a:pt x="1445" y="1031"/>
                  </a:cubicBezTo>
                  <a:cubicBezTo>
                    <a:pt x="1476" y="1031"/>
                    <a:pt x="1507" y="1023"/>
                    <a:pt x="1535" y="1004"/>
                  </a:cubicBezTo>
                  <a:cubicBezTo>
                    <a:pt x="1824" y="826"/>
                    <a:pt x="2261" y="589"/>
                    <a:pt x="2629" y="589"/>
                  </a:cubicBezTo>
                  <a:close/>
                  <a:moveTo>
                    <a:pt x="2651" y="0"/>
                  </a:moveTo>
                  <a:cubicBezTo>
                    <a:pt x="2624" y="0"/>
                    <a:pt x="2596" y="1"/>
                    <a:pt x="2569" y="3"/>
                  </a:cubicBezTo>
                  <a:cubicBezTo>
                    <a:pt x="2235" y="3"/>
                    <a:pt x="1935" y="137"/>
                    <a:pt x="1701" y="303"/>
                  </a:cubicBezTo>
                  <a:cubicBezTo>
                    <a:pt x="1034" y="404"/>
                    <a:pt x="467" y="837"/>
                    <a:pt x="200" y="1504"/>
                  </a:cubicBezTo>
                  <a:cubicBezTo>
                    <a:pt x="34" y="1905"/>
                    <a:pt x="0" y="2405"/>
                    <a:pt x="200" y="2805"/>
                  </a:cubicBezTo>
                  <a:cubicBezTo>
                    <a:pt x="401" y="3139"/>
                    <a:pt x="734" y="3372"/>
                    <a:pt x="1101" y="3472"/>
                  </a:cubicBezTo>
                  <a:cubicBezTo>
                    <a:pt x="1244" y="3503"/>
                    <a:pt x="1390" y="3518"/>
                    <a:pt x="1537" y="3518"/>
                  </a:cubicBezTo>
                  <a:cubicBezTo>
                    <a:pt x="2179" y="3518"/>
                    <a:pt x="2835" y="3233"/>
                    <a:pt x="3269" y="2772"/>
                  </a:cubicBezTo>
                  <a:cubicBezTo>
                    <a:pt x="3836" y="2238"/>
                    <a:pt x="4103" y="1304"/>
                    <a:pt x="3703" y="604"/>
                  </a:cubicBezTo>
                  <a:cubicBezTo>
                    <a:pt x="3484" y="229"/>
                    <a:pt x="3061" y="0"/>
                    <a:pt x="2651" y="0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2"/>
            <p:cNvSpPr/>
            <p:nvPr/>
          </p:nvSpPr>
          <p:spPr>
            <a:xfrm>
              <a:off x="7676732" y="2497334"/>
              <a:ext cx="66361" cy="64955"/>
            </a:xfrm>
            <a:custGeom>
              <a:avLst/>
              <a:gdLst/>
              <a:ahLst/>
              <a:cxnLst/>
              <a:rect l="l" t="t" r="r" b="b"/>
              <a:pathLst>
                <a:path w="3304" h="3234" extrusionOk="0">
                  <a:moveTo>
                    <a:pt x="1302" y="434"/>
                  </a:moveTo>
                  <a:cubicBezTo>
                    <a:pt x="1335" y="468"/>
                    <a:pt x="1368" y="501"/>
                    <a:pt x="1435" y="501"/>
                  </a:cubicBezTo>
                  <a:cubicBezTo>
                    <a:pt x="1568" y="534"/>
                    <a:pt x="1735" y="568"/>
                    <a:pt x="1902" y="601"/>
                  </a:cubicBezTo>
                  <a:cubicBezTo>
                    <a:pt x="2035" y="601"/>
                    <a:pt x="2169" y="601"/>
                    <a:pt x="2302" y="668"/>
                  </a:cubicBezTo>
                  <a:cubicBezTo>
                    <a:pt x="2536" y="735"/>
                    <a:pt x="2769" y="868"/>
                    <a:pt x="2836" y="1101"/>
                  </a:cubicBezTo>
                  <a:cubicBezTo>
                    <a:pt x="3003" y="1602"/>
                    <a:pt x="2703" y="2202"/>
                    <a:pt x="2336" y="2536"/>
                  </a:cubicBezTo>
                  <a:cubicBezTo>
                    <a:pt x="2092" y="2739"/>
                    <a:pt x="1737" y="2855"/>
                    <a:pt x="1399" y="2855"/>
                  </a:cubicBezTo>
                  <a:cubicBezTo>
                    <a:pt x="1182" y="2855"/>
                    <a:pt x="971" y="2807"/>
                    <a:pt x="801" y="2703"/>
                  </a:cubicBezTo>
                  <a:cubicBezTo>
                    <a:pt x="568" y="2536"/>
                    <a:pt x="501" y="2236"/>
                    <a:pt x="468" y="1969"/>
                  </a:cubicBezTo>
                  <a:cubicBezTo>
                    <a:pt x="434" y="1669"/>
                    <a:pt x="434" y="1368"/>
                    <a:pt x="568" y="1135"/>
                  </a:cubicBezTo>
                  <a:cubicBezTo>
                    <a:pt x="701" y="801"/>
                    <a:pt x="1001" y="568"/>
                    <a:pt x="1302" y="434"/>
                  </a:cubicBezTo>
                  <a:close/>
                  <a:moveTo>
                    <a:pt x="1802" y="1"/>
                  </a:moveTo>
                  <a:cubicBezTo>
                    <a:pt x="1735" y="1"/>
                    <a:pt x="1702" y="1"/>
                    <a:pt x="1635" y="34"/>
                  </a:cubicBezTo>
                  <a:lnTo>
                    <a:pt x="1502" y="34"/>
                  </a:lnTo>
                  <a:cubicBezTo>
                    <a:pt x="1468" y="67"/>
                    <a:pt x="1435" y="67"/>
                    <a:pt x="1402" y="67"/>
                  </a:cubicBezTo>
                  <a:cubicBezTo>
                    <a:pt x="935" y="167"/>
                    <a:pt x="534" y="434"/>
                    <a:pt x="268" y="835"/>
                  </a:cubicBezTo>
                  <a:cubicBezTo>
                    <a:pt x="67" y="1135"/>
                    <a:pt x="1" y="1502"/>
                    <a:pt x="34" y="1869"/>
                  </a:cubicBezTo>
                  <a:cubicBezTo>
                    <a:pt x="67" y="2236"/>
                    <a:pt x="134" y="2669"/>
                    <a:pt x="401" y="2903"/>
                  </a:cubicBezTo>
                  <a:cubicBezTo>
                    <a:pt x="652" y="3138"/>
                    <a:pt x="970" y="3233"/>
                    <a:pt x="1295" y="3233"/>
                  </a:cubicBezTo>
                  <a:cubicBezTo>
                    <a:pt x="1660" y="3233"/>
                    <a:pt x="2035" y="3113"/>
                    <a:pt x="2336" y="2936"/>
                  </a:cubicBezTo>
                  <a:cubicBezTo>
                    <a:pt x="2936" y="2603"/>
                    <a:pt x="3303" y="1935"/>
                    <a:pt x="3270" y="1235"/>
                  </a:cubicBezTo>
                  <a:cubicBezTo>
                    <a:pt x="3270" y="835"/>
                    <a:pt x="3070" y="468"/>
                    <a:pt x="2736" y="268"/>
                  </a:cubicBezTo>
                  <a:lnTo>
                    <a:pt x="2736" y="234"/>
                  </a:lnTo>
                  <a:cubicBezTo>
                    <a:pt x="2536" y="134"/>
                    <a:pt x="2336" y="67"/>
                    <a:pt x="2136" y="34"/>
                  </a:cubicBezTo>
                  <a:cubicBezTo>
                    <a:pt x="2002" y="1"/>
                    <a:pt x="1902" y="1"/>
                    <a:pt x="1802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2"/>
            <p:cNvSpPr/>
            <p:nvPr/>
          </p:nvSpPr>
          <p:spPr>
            <a:xfrm>
              <a:off x="7842895" y="3104865"/>
              <a:ext cx="330981" cy="306316"/>
            </a:xfrm>
            <a:custGeom>
              <a:avLst/>
              <a:gdLst/>
              <a:ahLst/>
              <a:cxnLst/>
              <a:rect l="l" t="t" r="r" b="b"/>
              <a:pathLst>
                <a:path w="16479" h="15251" extrusionOk="0">
                  <a:moveTo>
                    <a:pt x="2003" y="0"/>
                  </a:moveTo>
                  <a:cubicBezTo>
                    <a:pt x="1457" y="0"/>
                    <a:pt x="981" y="376"/>
                    <a:pt x="734" y="808"/>
                  </a:cubicBezTo>
                  <a:cubicBezTo>
                    <a:pt x="0" y="2109"/>
                    <a:pt x="1001" y="3610"/>
                    <a:pt x="1802" y="4611"/>
                  </a:cubicBezTo>
                  <a:cubicBezTo>
                    <a:pt x="2702" y="5745"/>
                    <a:pt x="3803" y="6712"/>
                    <a:pt x="4770" y="7813"/>
                  </a:cubicBezTo>
                  <a:cubicBezTo>
                    <a:pt x="5804" y="8947"/>
                    <a:pt x="6605" y="10282"/>
                    <a:pt x="7639" y="11416"/>
                  </a:cubicBezTo>
                  <a:cubicBezTo>
                    <a:pt x="8540" y="12417"/>
                    <a:pt x="9607" y="13250"/>
                    <a:pt x="10808" y="13918"/>
                  </a:cubicBezTo>
                  <a:cubicBezTo>
                    <a:pt x="11563" y="14310"/>
                    <a:pt x="13222" y="15251"/>
                    <a:pt x="14247" y="15251"/>
                  </a:cubicBezTo>
                  <a:cubicBezTo>
                    <a:pt x="14353" y="15251"/>
                    <a:pt x="14453" y="15241"/>
                    <a:pt x="14544" y="15219"/>
                  </a:cubicBezTo>
                  <a:cubicBezTo>
                    <a:pt x="16479" y="14718"/>
                    <a:pt x="15044" y="11516"/>
                    <a:pt x="14444" y="10448"/>
                  </a:cubicBezTo>
                  <a:cubicBezTo>
                    <a:pt x="13710" y="9181"/>
                    <a:pt x="12709" y="8080"/>
                    <a:pt x="11642" y="7079"/>
                  </a:cubicBezTo>
                  <a:cubicBezTo>
                    <a:pt x="10508" y="6079"/>
                    <a:pt x="9307" y="5145"/>
                    <a:pt x="8106" y="4244"/>
                  </a:cubicBezTo>
                  <a:cubicBezTo>
                    <a:pt x="6738" y="3210"/>
                    <a:pt x="5404" y="2176"/>
                    <a:pt x="4036" y="1142"/>
                  </a:cubicBezTo>
                  <a:cubicBezTo>
                    <a:pt x="3703" y="908"/>
                    <a:pt x="3403" y="641"/>
                    <a:pt x="3069" y="408"/>
                  </a:cubicBezTo>
                  <a:cubicBezTo>
                    <a:pt x="2769" y="208"/>
                    <a:pt x="2469" y="41"/>
                    <a:pt x="2135" y="8"/>
                  </a:cubicBezTo>
                  <a:cubicBezTo>
                    <a:pt x="2091" y="3"/>
                    <a:pt x="2047" y="0"/>
                    <a:pt x="2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8065317" y="2891743"/>
              <a:ext cx="215090" cy="532132"/>
            </a:xfrm>
            <a:custGeom>
              <a:avLst/>
              <a:gdLst/>
              <a:ahLst/>
              <a:cxnLst/>
              <a:rect l="l" t="t" r="r" b="b"/>
              <a:pathLst>
                <a:path w="10709" h="26494" extrusionOk="0">
                  <a:moveTo>
                    <a:pt x="3734" y="1"/>
                  </a:moveTo>
                  <a:cubicBezTo>
                    <a:pt x="2836" y="1"/>
                    <a:pt x="1965" y="601"/>
                    <a:pt x="1469" y="1345"/>
                  </a:cubicBezTo>
                  <a:cubicBezTo>
                    <a:pt x="901" y="2179"/>
                    <a:pt x="701" y="3147"/>
                    <a:pt x="535" y="4147"/>
                  </a:cubicBezTo>
                  <a:cubicBezTo>
                    <a:pt x="1" y="7983"/>
                    <a:pt x="768" y="12020"/>
                    <a:pt x="2669" y="15389"/>
                  </a:cubicBezTo>
                  <a:cubicBezTo>
                    <a:pt x="3270" y="16456"/>
                    <a:pt x="3970" y="17457"/>
                    <a:pt x="4471" y="18558"/>
                  </a:cubicBezTo>
                  <a:cubicBezTo>
                    <a:pt x="5171" y="19992"/>
                    <a:pt x="5505" y="21593"/>
                    <a:pt x="5605" y="23194"/>
                  </a:cubicBezTo>
                  <a:cubicBezTo>
                    <a:pt x="5638" y="23895"/>
                    <a:pt x="5605" y="24629"/>
                    <a:pt x="5905" y="25262"/>
                  </a:cubicBezTo>
                  <a:cubicBezTo>
                    <a:pt x="6155" y="25762"/>
                    <a:pt x="6937" y="26493"/>
                    <a:pt x="7615" y="26493"/>
                  </a:cubicBezTo>
                  <a:cubicBezTo>
                    <a:pt x="7751" y="26493"/>
                    <a:pt x="7884" y="26464"/>
                    <a:pt x="8007" y="26397"/>
                  </a:cubicBezTo>
                  <a:cubicBezTo>
                    <a:pt x="8674" y="26063"/>
                    <a:pt x="9107" y="23995"/>
                    <a:pt x="9341" y="23328"/>
                  </a:cubicBezTo>
                  <a:cubicBezTo>
                    <a:pt x="10175" y="20959"/>
                    <a:pt x="10708" y="18391"/>
                    <a:pt x="10241" y="15889"/>
                  </a:cubicBezTo>
                  <a:cubicBezTo>
                    <a:pt x="9975" y="14421"/>
                    <a:pt x="9374" y="13020"/>
                    <a:pt x="9041" y="11586"/>
                  </a:cubicBezTo>
                  <a:cubicBezTo>
                    <a:pt x="8574" y="9651"/>
                    <a:pt x="8574" y="7650"/>
                    <a:pt x="8207" y="5682"/>
                  </a:cubicBezTo>
                  <a:cubicBezTo>
                    <a:pt x="7873" y="3747"/>
                    <a:pt x="7073" y="1746"/>
                    <a:pt x="5438" y="611"/>
                  </a:cubicBezTo>
                  <a:cubicBezTo>
                    <a:pt x="5004" y="278"/>
                    <a:pt x="4504" y="44"/>
                    <a:pt x="3937" y="11"/>
                  </a:cubicBezTo>
                  <a:cubicBezTo>
                    <a:pt x="3869" y="4"/>
                    <a:pt x="3801" y="1"/>
                    <a:pt x="3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8252910" y="3113542"/>
              <a:ext cx="173554" cy="394068"/>
            </a:xfrm>
            <a:custGeom>
              <a:avLst/>
              <a:gdLst/>
              <a:ahLst/>
              <a:cxnLst/>
              <a:rect l="l" t="t" r="r" b="b"/>
              <a:pathLst>
                <a:path w="8641" h="19620" extrusionOk="0">
                  <a:moveTo>
                    <a:pt x="7034" y="1"/>
                  </a:moveTo>
                  <a:cubicBezTo>
                    <a:pt x="6553" y="1"/>
                    <a:pt x="6104" y="308"/>
                    <a:pt x="5738" y="643"/>
                  </a:cubicBezTo>
                  <a:cubicBezTo>
                    <a:pt x="3770" y="2344"/>
                    <a:pt x="3070" y="5013"/>
                    <a:pt x="2469" y="7515"/>
                  </a:cubicBezTo>
                  <a:cubicBezTo>
                    <a:pt x="1969" y="9683"/>
                    <a:pt x="1435" y="11818"/>
                    <a:pt x="935" y="13953"/>
                  </a:cubicBezTo>
                  <a:cubicBezTo>
                    <a:pt x="568" y="15554"/>
                    <a:pt x="1" y="17655"/>
                    <a:pt x="868" y="19156"/>
                  </a:cubicBezTo>
                  <a:cubicBezTo>
                    <a:pt x="935" y="19323"/>
                    <a:pt x="1068" y="19457"/>
                    <a:pt x="1202" y="19557"/>
                  </a:cubicBezTo>
                  <a:cubicBezTo>
                    <a:pt x="1288" y="19600"/>
                    <a:pt x="1375" y="19619"/>
                    <a:pt x="1461" y="19619"/>
                  </a:cubicBezTo>
                  <a:cubicBezTo>
                    <a:pt x="1836" y="19619"/>
                    <a:pt x="2191" y="19249"/>
                    <a:pt x="2436" y="18923"/>
                  </a:cubicBezTo>
                  <a:cubicBezTo>
                    <a:pt x="5138" y="15053"/>
                    <a:pt x="7673" y="9883"/>
                    <a:pt x="8407" y="4980"/>
                  </a:cubicBezTo>
                  <a:cubicBezTo>
                    <a:pt x="8507" y="4179"/>
                    <a:pt x="8574" y="3378"/>
                    <a:pt x="8607" y="2611"/>
                  </a:cubicBezTo>
                  <a:cubicBezTo>
                    <a:pt x="8640" y="1510"/>
                    <a:pt x="8273" y="109"/>
                    <a:pt x="7173" y="9"/>
                  </a:cubicBezTo>
                  <a:cubicBezTo>
                    <a:pt x="7126" y="4"/>
                    <a:pt x="7080" y="1"/>
                    <a:pt x="70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8244214" y="3261789"/>
              <a:ext cx="117939" cy="373702"/>
            </a:xfrm>
            <a:custGeom>
              <a:avLst/>
              <a:gdLst/>
              <a:ahLst/>
              <a:cxnLst/>
              <a:rect l="l" t="t" r="r" b="b"/>
              <a:pathLst>
                <a:path w="5872" h="18606" extrusionOk="0">
                  <a:moveTo>
                    <a:pt x="5738" y="0"/>
                  </a:moveTo>
                  <a:cubicBezTo>
                    <a:pt x="5471" y="234"/>
                    <a:pt x="5437" y="601"/>
                    <a:pt x="5371" y="934"/>
                  </a:cubicBezTo>
                  <a:cubicBezTo>
                    <a:pt x="5271" y="1301"/>
                    <a:pt x="5171" y="1701"/>
                    <a:pt x="5070" y="2068"/>
                  </a:cubicBezTo>
                  <a:cubicBezTo>
                    <a:pt x="4837" y="2869"/>
                    <a:pt x="4603" y="3703"/>
                    <a:pt x="4337" y="4503"/>
                  </a:cubicBezTo>
                  <a:cubicBezTo>
                    <a:pt x="3770" y="6138"/>
                    <a:pt x="3102" y="7739"/>
                    <a:pt x="2435" y="9340"/>
                  </a:cubicBezTo>
                  <a:cubicBezTo>
                    <a:pt x="1201" y="12209"/>
                    <a:pt x="0" y="15211"/>
                    <a:pt x="200" y="18380"/>
                  </a:cubicBezTo>
                  <a:cubicBezTo>
                    <a:pt x="200" y="18530"/>
                    <a:pt x="309" y="18605"/>
                    <a:pt x="417" y="18605"/>
                  </a:cubicBezTo>
                  <a:cubicBezTo>
                    <a:pt x="526" y="18605"/>
                    <a:pt x="634" y="18530"/>
                    <a:pt x="634" y="18380"/>
                  </a:cubicBezTo>
                  <a:cubicBezTo>
                    <a:pt x="400" y="15044"/>
                    <a:pt x="1768" y="11942"/>
                    <a:pt x="3036" y="8940"/>
                  </a:cubicBezTo>
                  <a:cubicBezTo>
                    <a:pt x="3669" y="7472"/>
                    <a:pt x="4270" y="5971"/>
                    <a:pt x="4770" y="4437"/>
                  </a:cubicBezTo>
                  <a:cubicBezTo>
                    <a:pt x="5037" y="3603"/>
                    <a:pt x="5271" y="2802"/>
                    <a:pt x="5504" y="1968"/>
                  </a:cubicBezTo>
                  <a:cubicBezTo>
                    <a:pt x="5571" y="1601"/>
                    <a:pt x="5671" y="1201"/>
                    <a:pt x="5738" y="834"/>
                  </a:cubicBezTo>
                  <a:cubicBezTo>
                    <a:pt x="5804" y="534"/>
                    <a:pt x="5871" y="267"/>
                    <a:pt x="5771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8022596" y="3119969"/>
              <a:ext cx="206213" cy="499775"/>
            </a:xfrm>
            <a:custGeom>
              <a:avLst/>
              <a:gdLst/>
              <a:ahLst/>
              <a:cxnLst/>
              <a:rect l="l" t="t" r="r" b="b"/>
              <a:pathLst>
                <a:path w="10267" h="24883" extrusionOk="0">
                  <a:moveTo>
                    <a:pt x="7942" y="0"/>
                  </a:moveTo>
                  <a:cubicBezTo>
                    <a:pt x="7817" y="0"/>
                    <a:pt x="7696" y="129"/>
                    <a:pt x="7765" y="290"/>
                  </a:cubicBezTo>
                  <a:cubicBezTo>
                    <a:pt x="9667" y="3926"/>
                    <a:pt x="9767" y="8029"/>
                    <a:pt x="9533" y="11998"/>
                  </a:cubicBezTo>
                  <a:cubicBezTo>
                    <a:pt x="9400" y="14100"/>
                    <a:pt x="9233" y="16168"/>
                    <a:pt x="9166" y="18269"/>
                  </a:cubicBezTo>
                  <a:cubicBezTo>
                    <a:pt x="9166" y="18870"/>
                    <a:pt x="9166" y="19470"/>
                    <a:pt x="9166" y="20104"/>
                  </a:cubicBezTo>
                  <a:cubicBezTo>
                    <a:pt x="9066" y="19870"/>
                    <a:pt x="8999" y="19637"/>
                    <a:pt x="8899" y="19403"/>
                  </a:cubicBezTo>
                  <a:cubicBezTo>
                    <a:pt x="8266" y="17902"/>
                    <a:pt x="7532" y="16468"/>
                    <a:pt x="6664" y="15100"/>
                  </a:cubicBezTo>
                  <a:cubicBezTo>
                    <a:pt x="4896" y="12198"/>
                    <a:pt x="2695" y="9630"/>
                    <a:pt x="360" y="7195"/>
                  </a:cubicBezTo>
                  <a:cubicBezTo>
                    <a:pt x="328" y="7154"/>
                    <a:pt x="287" y="7137"/>
                    <a:pt x="247" y="7137"/>
                  </a:cubicBezTo>
                  <a:cubicBezTo>
                    <a:pt x="123" y="7137"/>
                    <a:pt x="0" y="7302"/>
                    <a:pt x="126" y="7428"/>
                  </a:cubicBezTo>
                  <a:cubicBezTo>
                    <a:pt x="2328" y="9897"/>
                    <a:pt x="4429" y="12465"/>
                    <a:pt x="6164" y="15300"/>
                  </a:cubicBezTo>
                  <a:cubicBezTo>
                    <a:pt x="6998" y="16668"/>
                    <a:pt x="7765" y="18136"/>
                    <a:pt x="8399" y="19637"/>
                  </a:cubicBezTo>
                  <a:cubicBezTo>
                    <a:pt x="8733" y="20471"/>
                    <a:pt x="8999" y="21305"/>
                    <a:pt x="9233" y="22139"/>
                  </a:cubicBezTo>
                  <a:cubicBezTo>
                    <a:pt x="9266" y="23006"/>
                    <a:pt x="9300" y="23840"/>
                    <a:pt x="9366" y="24707"/>
                  </a:cubicBezTo>
                  <a:cubicBezTo>
                    <a:pt x="9383" y="24824"/>
                    <a:pt x="9491" y="24882"/>
                    <a:pt x="9592" y="24882"/>
                  </a:cubicBezTo>
                  <a:cubicBezTo>
                    <a:pt x="9692" y="24882"/>
                    <a:pt x="9783" y="24824"/>
                    <a:pt x="9767" y="24707"/>
                  </a:cubicBezTo>
                  <a:cubicBezTo>
                    <a:pt x="9767" y="24474"/>
                    <a:pt x="9733" y="24240"/>
                    <a:pt x="9733" y="24040"/>
                  </a:cubicBezTo>
                  <a:lnTo>
                    <a:pt x="9733" y="24040"/>
                  </a:lnTo>
                  <a:cubicBezTo>
                    <a:pt x="9767" y="24107"/>
                    <a:pt x="9767" y="24207"/>
                    <a:pt x="9800" y="24307"/>
                  </a:cubicBezTo>
                  <a:cubicBezTo>
                    <a:pt x="9830" y="24412"/>
                    <a:pt x="9928" y="24463"/>
                    <a:pt x="10026" y="24463"/>
                  </a:cubicBezTo>
                  <a:cubicBezTo>
                    <a:pt x="10146" y="24463"/>
                    <a:pt x="10267" y="24387"/>
                    <a:pt x="10267" y="24240"/>
                  </a:cubicBezTo>
                  <a:cubicBezTo>
                    <a:pt x="10167" y="23239"/>
                    <a:pt x="9900" y="22239"/>
                    <a:pt x="9600" y="21271"/>
                  </a:cubicBezTo>
                  <a:lnTo>
                    <a:pt x="9600" y="21305"/>
                  </a:lnTo>
                  <a:cubicBezTo>
                    <a:pt x="9533" y="19036"/>
                    <a:pt x="9600" y="16802"/>
                    <a:pt x="9767" y="14533"/>
                  </a:cubicBezTo>
                  <a:cubicBezTo>
                    <a:pt x="10000" y="11331"/>
                    <a:pt x="10267" y="8095"/>
                    <a:pt x="9733" y="4893"/>
                  </a:cubicBezTo>
                  <a:cubicBezTo>
                    <a:pt x="9433" y="3225"/>
                    <a:pt x="8933" y="1591"/>
                    <a:pt x="8099" y="90"/>
                  </a:cubicBezTo>
                  <a:cubicBezTo>
                    <a:pt x="8057" y="27"/>
                    <a:pt x="7999" y="0"/>
                    <a:pt x="7942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8104181" y="3533801"/>
              <a:ext cx="217099" cy="203963"/>
            </a:xfrm>
            <a:custGeom>
              <a:avLst/>
              <a:gdLst/>
              <a:ahLst/>
              <a:cxnLst/>
              <a:rect l="l" t="t" r="r" b="b"/>
              <a:pathLst>
                <a:path w="10809" h="10155" extrusionOk="0">
                  <a:moveTo>
                    <a:pt x="34" y="0"/>
                  </a:moveTo>
                  <a:lnTo>
                    <a:pt x="1" y="634"/>
                  </a:lnTo>
                  <a:cubicBezTo>
                    <a:pt x="201" y="1101"/>
                    <a:pt x="501" y="2669"/>
                    <a:pt x="668" y="3136"/>
                  </a:cubicBezTo>
                  <a:cubicBezTo>
                    <a:pt x="1268" y="5137"/>
                    <a:pt x="1402" y="7205"/>
                    <a:pt x="1301" y="9274"/>
                  </a:cubicBezTo>
                  <a:cubicBezTo>
                    <a:pt x="1301" y="9574"/>
                    <a:pt x="1268" y="9841"/>
                    <a:pt x="1235" y="10141"/>
                  </a:cubicBezTo>
                  <a:cubicBezTo>
                    <a:pt x="1792" y="10151"/>
                    <a:pt x="2686" y="10155"/>
                    <a:pt x="3702" y="10155"/>
                  </a:cubicBezTo>
                  <a:cubicBezTo>
                    <a:pt x="6155" y="10155"/>
                    <a:pt x="9316" y="10131"/>
                    <a:pt x="10141" y="10108"/>
                  </a:cubicBezTo>
                  <a:cubicBezTo>
                    <a:pt x="9607" y="6805"/>
                    <a:pt x="10108" y="3336"/>
                    <a:pt x="10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6793896" y="3731437"/>
              <a:ext cx="1627206" cy="777189"/>
            </a:xfrm>
            <a:custGeom>
              <a:avLst/>
              <a:gdLst/>
              <a:ahLst/>
              <a:cxnLst/>
              <a:rect l="l" t="t" r="r" b="b"/>
              <a:pathLst>
                <a:path w="81016" h="38695" extrusionOk="0">
                  <a:moveTo>
                    <a:pt x="18604" y="1"/>
                  </a:moveTo>
                  <a:cubicBezTo>
                    <a:pt x="15736" y="1"/>
                    <a:pt x="12833" y="34"/>
                    <a:pt x="9931" y="34"/>
                  </a:cubicBezTo>
                  <a:cubicBezTo>
                    <a:pt x="9198" y="34"/>
                    <a:pt x="8472" y="26"/>
                    <a:pt x="7747" y="26"/>
                  </a:cubicBezTo>
                  <a:cubicBezTo>
                    <a:pt x="7021" y="26"/>
                    <a:pt x="6295" y="34"/>
                    <a:pt x="5562" y="67"/>
                  </a:cubicBezTo>
                  <a:cubicBezTo>
                    <a:pt x="4628" y="134"/>
                    <a:pt x="3694" y="201"/>
                    <a:pt x="2726" y="301"/>
                  </a:cubicBezTo>
                  <a:cubicBezTo>
                    <a:pt x="2126" y="301"/>
                    <a:pt x="1525" y="301"/>
                    <a:pt x="892" y="268"/>
                  </a:cubicBezTo>
                  <a:cubicBezTo>
                    <a:pt x="882" y="267"/>
                    <a:pt x="872" y="267"/>
                    <a:pt x="862" y="267"/>
                  </a:cubicBezTo>
                  <a:cubicBezTo>
                    <a:pt x="1" y="267"/>
                    <a:pt x="1" y="1702"/>
                    <a:pt x="862" y="1702"/>
                  </a:cubicBezTo>
                  <a:cubicBezTo>
                    <a:pt x="872" y="1702"/>
                    <a:pt x="882" y="1702"/>
                    <a:pt x="892" y="1702"/>
                  </a:cubicBezTo>
                  <a:cubicBezTo>
                    <a:pt x="1525" y="1702"/>
                    <a:pt x="2126" y="1702"/>
                    <a:pt x="2760" y="1669"/>
                  </a:cubicBezTo>
                  <a:cubicBezTo>
                    <a:pt x="3560" y="1769"/>
                    <a:pt x="4361" y="1835"/>
                    <a:pt x="5161" y="1902"/>
                  </a:cubicBezTo>
                  <a:cubicBezTo>
                    <a:pt x="5795" y="1935"/>
                    <a:pt x="6429" y="1944"/>
                    <a:pt x="7067" y="1944"/>
                  </a:cubicBezTo>
                  <a:cubicBezTo>
                    <a:pt x="7705" y="1944"/>
                    <a:pt x="8347" y="1935"/>
                    <a:pt x="8997" y="1935"/>
                  </a:cubicBezTo>
                  <a:lnTo>
                    <a:pt x="12934" y="1935"/>
                  </a:lnTo>
                  <a:cubicBezTo>
                    <a:pt x="12900" y="2102"/>
                    <a:pt x="12867" y="2302"/>
                    <a:pt x="12800" y="2436"/>
                  </a:cubicBezTo>
                  <a:cubicBezTo>
                    <a:pt x="12633" y="3170"/>
                    <a:pt x="12467" y="3937"/>
                    <a:pt x="12300" y="4671"/>
                  </a:cubicBezTo>
                  <a:cubicBezTo>
                    <a:pt x="11699" y="7506"/>
                    <a:pt x="11099" y="10341"/>
                    <a:pt x="10498" y="13177"/>
                  </a:cubicBezTo>
                  <a:cubicBezTo>
                    <a:pt x="9298" y="18914"/>
                    <a:pt x="8163" y="24685"/>
                    <a:pt x="6996" y="30422"/>
                  </a:cubicBezTo>
                  <a:cubicBezTo>
                    <a:pt x="6662" y="32057"/>
                    <a:pt x="6329" y="33658"/>
                    <a:pt x="6029" y="35293"/>
                  </a:cubicBezTo>
                  <a:cubicBezTo>
                    <a:pt x="5862" y="36093"/>
                    <a:pt x="5695" y="36927"/>
                    <a:pt x="5528" y="37728"/>
                  </a:cubicBezTo>
                  <a:cubicBezTo>
                    <a:pt x="5462" y="38061"/>
                    <a:pt x="5395" y="38361"/>
                    <a:pt x="5295" y="38695"/>
                  </a:cubicBezTo>
                  <a:lnTo>
                    <a:pt x="7530" y="38695"/>
                  </a:lnTo>
                  <a:cubicBezTo>
                    <a:pt x="7663" y="38095"/>
                    <a:pt x="7763" y="37461"/>
                    <a:pt x="7863" y="36894"/>
                  </a:cubicBezTo>
                  <a:cubicBezTo>
                    <a:pt x="8130" y="35593"/>
                    <a:pt x="8397" y="34292"/>
                    <a:pt x="8630" y="33024"/>
                  </a:cubicBezTo>
                  <a:cubicBezTo>
                    <a:pt x="9164" y="30456"/>
                    <a:pt x="9698" y="27887"/>
                    <a:pt x="10198" y="25319"/>
                  </a:cubicBezTo>
                  <a:cubicBezTo>
                    <a:pt x="11232" y="20215"/>
                    <a:pt x="12266" y="15145"/>
                    <a:pt x="13234" y="10075"/>
                  </a:cubicBezTo>
                  <a:cubicBezTo>
                    <a:pt x="13501" y="8640"/>
                    <a:pt x="13767" y="7206"/>
                    <a:pt x="14068" y="5805"/>
                  </a:cubicBezTo>
                  <a:cubicBezTo>
                    <a:pt x="14201" y="5038"/>
                    <a:pt x="14335" y="4304"/>
                    <a:pt x="14468" y="3537"/>
                  </a:cubicBezTo>
                  <a:cubicBezTo>
                    <a:pt x="14535" y="3203"/>
                    <a:pt x="14568" y="2869"/>
                    <a:pt x="14635" y="2536"/>
                  </a:cubicBezTo>
                  <a:cubicBezTo>
                    <a:pt x="14668" y="2369"/>
                    <a:pt x="14701" y="2236"/>
                    <a:pt x="14701" y="2102"/>
                  </a:cubicBezTo>
                  <a:cubicBezTo>
                    <a:pt x="14768" y="2069"/>
                    <a:pt x="14802" y="2002"/>
                    <a:pt x="14868" y="1969"/>
                  </a:cubicBezTo>
                  <a:lnTo>
                    <a:pt x="32081" y="1969"/>
                  </a:lnTo>
                  <a:cubicBezTo>
                    <a:pt x="42288" y="1935"/>
                    <a:pt x="52495" y="1935"/>
                    <a:pt x="62702" y="1902"/>
                  </a:cubicBezTo>
                  <a:lnTo>
                    <a:pt x="68907" y="1902"/>
                  </a:lnTo>
                  <a:cubicBezTo>
                    <a:pt x="69107" y="3270"/>
                    <a:pt x="69541" y="4637"/>
                    <a:pt x="69874" y="5972"/>
                  </a:cubicBezTo>
                  <a:cubicBezTo>
                    <a:pt x="70241" y="7439"/>
                    <a:pt x="70641" y="8907"/>
                    <a:pt x="71042" y="10341"/>
                  </a:cubicBezTo>
                  <a:cubicBezTo>
                    <a:pt x="71842" y="13277"/>
                    <a:pt x="72643" y="16212"/>
                    <a:pt x="73477" y="19114"/>
                  </a:cubicBezTo>
                  <a:cubicBezTo>
                    <a:pt x="75111" y="25052"/>
                    <a:pt x="76779" y="30956"/>
                    <a:pt x="78414" y="36860"/>
                  </a:cubicBezTo>
                  <a:cubicBezTo>
                    <a:pt x="78580" y="37461"/>
                    <a:pt x="78781" y="38095"/>
                    <a:pt x="78947" y="38695"/>
                  </a:cubicBezTo>
                  <a:lnTo>
                    <a:pt x="81015" y="38695"/>
                  </a:lnTo>
                  <a:cubicBezTo>
                    <a:pt x="80949" y="38462"/>
                    <a:pt x="80882" y="38261"/>
                    <a:pt x="80815" y="38028"/>
                  </a:cubicBezTo>
                  <a:lnTo>
                    <a:pt x="80282" y="36127"/>
                  </a:lnTo>
                  <a:lnTo>
                    <a:pt x="79181" y="32257"/>
                  </a:lnTo>
                  <a:cubicBezTo>
                    <a:pt x="78480" y="29722"/>
                    <a:pt x="77746" y="27220"/>
                    <a:pt x="77046" y="24685"/>
                  </a:cubicBezTo>
                  <a:cubicBezTo>
                    <a:pt x="75612" y="19615"/>
                    <a:pt x="74177" y="14544"/>
                    <a:pt x="72710" y="9474"/>
                  </a:cubicBezTo>
                  <a:cubicBezTo>
                    <a:pt x="72309" y="8073"/>
                    <a:pt x="71909" y="6705"/>
                    <a:pt x="71475" y="5304"/>
                  </a:cubicBezTo>
                  <a:cubicBezTo>
                    <a:pt x="71108" y="4170"/>
                    <a:pt x="70808" y="3003"/>
                    <a:pt x="70375" y="1902"/>
                  </a:cubicBezTo>
                  <a:cubicBezTo>
                    <a:pt x="73610" y="1902"/>
                    <a:pt x="76879" y="1902"/>
                    <a:pt x="80115" y="1869"/>
                  </a:cubicBezTo>
                  <a:cubicBezTo>
                    <a:pt x="80649" y="1869"/>
                    <a:pt x="80949" y="1435"/>
                    <a:pt x="80915" y="1001"/>
                  </a:cubicBezTo>
                  <a:cubicBezTo>
                    <a:pt x="80949" y="568"/>
                    <a:pt x="80649" y="134"/>
                    <a:pt x="80115" y="134"/>
                  </a:cubicBezTo>
                  <a:cubicBezTo>
                    <a:pt x="73266" y="45"/>
                    <a:pt x="66401" y="45"/>
                    <a:pt x="59542" y="45"/>
                  </a:cubicBezTo>
                  <a:cubicBezTo>
                    <a:pt x="56113" y="45"/>
                    <a:pt x="52684" y="45"/>
                    <a:pt x="49259" y="34"/>
                  </a:cubicBezTo>
                  <a:cubicBezTo>
                    <a:pt x="39052" y="34"/>
                    <a:pt x="28845" y="34"/>
                    <a:pt x="18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2"/>
            <p:cNvSpPr/>
            <p:nvPr/>
          </p:nvSpPr>
          <p:spPr>
            <a:xfrm>
              <a:off x="5729773" y="1596221"/>
              <a:ext cx="426123" cy="434157"/>
            </a:xfrm>
            <a:custGeom>
              <a:avLst/>
              <a:gdLst/>
              <a:ahLst/>
              <a:cxnLst/>
              <a:rect l="l" t="t" r="r" b="b"/>
              <a:pathLst>
                <a:path w="21216" h="21616" extrusionOk="0">
                  <a:moveTo>
                    <a:pt x="10620" y="3500"/>
                  </a:moveTo>
                  <a:cubicBezTo>
                    <a:pt x="14228" y="3500"/>
                    <a:pt x="17338" y="6316"/>
                    <a:pt x="17713" y="10074"/>
                  </a:cubicBezTo>
                  <a:cubicBezTo>
                    <a:pt x="18114" y="14077"/>
                    <a:pt x="15245" y="17646"/>
                    <a:pt x="11342" y="18046"/>
                  </a:cubicBezTo>
                  <a:cubicBezTo>
                    <a:pt x="11099" y="18071"/>
                    <a:pt x="10857" y="18083"/>
                    <a:pt x="10617" y="18083"/>
                  </a:cubicBezTo>
                  <a:cubicBezTo>
                    <a:pt x="6984" y="18083"/>
                    <a:pt x="3879" y="15297"/>
                    <a:pt x="3503" y="11542"/>
                  </a:cubicBezTo>
                  <a:cubicBezTo>
                    <a:pt x="3103" y="7539"/>
                    <a:pt x="5972" y="3936"/>
                    <a:pt x="9908" y="3536"/>
                  </a:cubicBezTo>
                  <a:cubicBezTo>
                    <a:pt x="10147" y="3512"/>
                    <a:pt x="10385" y="3500"/>
                    <a:pt x="10620" y="3500"/>
                  </a:cubicBezTo>
                  <a:close/>
                  <a:moveTo>
                    <a:pt x="11342" y="0"/>
                  </a:moveTo>
                  <a:cubicBezTo>
                    <a:pt x="11376" y="67"/>
                    <a:pt x="11409" y="134"/>
                    <a:pt x="11409" y="200"/>
                  </a:cubicBezTo>
                  <a:cubicBezTo>
                    <a:pt x="11509" y="1201"/>
                    <a:pt x="10809" y="2068"/>
                    <a:pt x="9841" y="2168"/>
                  </a:cubicBezTo>
                  <a:cubicBezTo>
                    <a:pt x="9779" y="2175"/>
                    <a:pt x="9718" y="2178"/>
                    <a:pt x="9657" y="2178"/>
                  </a:cubicBezTo>
                  <a:cubicBezTo>
                    <a:pt x="8766" y="2178"/>
                    <a:pt x="8000" y="1504"/>
                    <a:pt x="7906" y="567"/>
                  </a:cubicBezTo>
                  <a:cubicBezTo>
                    <a:pt x="7906" y="501"/>
                    <a:pt x="7906" y="400"/>
                    <a:pt x="7906" y="334"/>
                  </a:cubicBezTo>
                  <a:cubicBezTo>
                    <a:pt x="7239" y="501"/>
                    <a:pt x="6572" y="767"/>
                    <a:pt x="5938" y="1068"/>
                  </a:cubicBezTo>
                  <a:cubicBezTo>
                    <a:pt x="6005" y="1134"/>
                    <a:pt x="6072" y="1168"/>
                    <a:pt x="6105" y="1268"/>
                  </a:cubicBezTo>
                  <a:cubicBezTo>
                    <a:pt x="6672" y="2068"/>
                    <a:pt x="6505" y="3169"/>
                    <a:pt x="5705" y="3736"/>
                  </a:cubicBezTo>
                  <a:cubicBezTo>
                    <a:pt x="5402" y="3973"/>
                    <a:pt x="5048" y="4085"/>
                    <a:pt x="4695" y="4085"/>
                  </a:cubicBezTo>
                  <a:cubicBezTo>
                    <a:pt x="4152" y="4085"/>
                    <a:pt x="3613" y="3821"/>
                    <a:pt x="3270" y="3336"/>
                  </a:cubicBezTo>
                  <a:cubicBezTo>
                    <a:pt x="3203" y="3269"/>
                    <a:pt x="3170" y="3202"/>
                    <a:pt x="3136" y="3102"/>
                  </a:cubicBezTo>
                  <a:cubicBezTo>
                    <a:pt x="2636" y="3603"/>
                    <a:pt x="2202" y="4170"/>
                    <a:pt x="1802" y="4770"/>
                  </a:cubicBezTo>
                  <a:cubicBezTo>
                    <a:pt x="1869" y="4804"/>
                    <a:pt x="1969" y="4804"/>
                    <a:pt x="2036" y="4870"/>
                  </a:cubicBezTo>
                  <a:cubicBezTo>
                    <a:pt x="2936" y="5271"/>
                    <a:pt x="3337" y="6305"/>
                    <a:pt x="2936" y="7205"/>
                  </a:cubicBezTo>
                  <a:cubicBezTo>
                    <a:pt x="2641" y="7869"/>
                    <a:pt x="2002" y="8261"/>
                    <a:pt x="1325" y="8261"/>
                  </a:cubicBezTo>
                  <a:cubicBezTo>
                    <a:pt x="1084" y="8261"/>
                    <a:pt x="838" y="8211"/>
                    <a:pt x="601" y="8106"/>
                  </a:cubicBezTo>
                  <a:cubicBezTo>
                    <a:pt x="535" y="8073"/>
                    <a:pt x="434" y="8039"/>
                    <a:pt x="368" y="7973"/>
                  </a:cubicBezTo>
                  <a:cubicBezTo>
                    <a:pt x="168" y="8673"/>
                    <a:pt x="68" y="9374"/>
                    <a:pt x="1" y="10107"/>
                  </a:cubicBezTo>
                  <a:cubicBezTo>
                    <a:pt x="101" y="10074"/>
                    <a:pt x="201" y="10041"/>
                    <a:pt x="301" y="10041"/>
                  </a:cubicBezTo>
                  <a:cubicBezTo>
                    <a:pt x="358" y="10035"/>
                    <a:pt x="415" y="10032"/>
                    <a:pt x="472" y="10032"/>
                  </a:cubicBezTo>
                  <a:cubicBezTo>
                    <a:pt x="1339" y="10032"/>
                    <a:pt x="2108" y="10734"/>
                    <a:pt x="2202" y="11642"/>
                  </a:cubicBezTo>
                  <a:cubicBezTo>
                    <a:pt x="2302" y="12643"/>
                    <a:pt x="1602" y="13510"/>
                    <a:pt x="635" y="13610"/>
                  </a:cubicBezTo>
                  <a:lnTo>
                    <a:pt x="334" y="13610"/>
                  </a:lnTo>
                  <a:cubicBezTo>
                    <a:pt x="535" y="14310"/>
                    <a:pt x="801" y="14978"/>
                    <a:pt x="1102" y="15611"/>
                  </a:cubicBezTo>
                  <a:cubicBezTo>
                    <a:pt x="1168" y="15545"/>
                    <a:pt x="1235" y="15511"/>
                    <a:pt x="1302" y="15445"/>
                  </a:cubicBezTo>
                  <a:cubicBezTo>
                    <a:pt x="1618" y="15208"/>
                    <a:pt x="1975" y="15095"/>
                    <a:pt x="2327" y="15095"/>
                  </a:cubicBezTo>
                  <a:cubicBezTo>
                    <a:pt x="2867" y="15095"/>
                    <a:pt x="3393" y="15360"/>
                    <a:pt x="3737" y="15845"/>
                  </a:cubicBezTo>
                  <a:cubicBezTo>
                    <a:pt x="4304" y="16645"/>
                    <a:pt x="4137" y="17746"/>
                    <a:pt x="3370" y="18347"/>
                  </a:cubicBezTo>
                  <a:cubicBezTo>
                    <a:pt x="3270" y="18413"/>
                    <a:pt x="3203" y="18447"/>
                    <a:pt x="3103" y="18480"/>
                  </a:cubicBezTo>
                  <a:cubicBezTo>
                    <a:pt x="3603" y="18980"/>
                    <a:pt x="4170" y="19447"/>
                    <a:pt x="4738" y="19848"/>
                  </a:cubicBezTo>
                  <a:cubicBezTo>
                    <a:pt x="4771" y="19748"/>
                    <a:pt x="4804" y="19681"/>
                    <a:pt x="4838" y="19581"/>
                  </a:cubicBezTo>
                  <a:cubicBezTo>
                    <a:pt x="5133" y="18917"/>
                    <a:pt x="5772" y="18525"/>
                    <a:pt x="6435" y="18525"/>
                  </a:cubicBezTo>
                  <a:cubicBezTo>
                    <a:pt x="6672" y="18525"/>
                    <a:pt x="6911" y="18575"/>
                    <a:pt x="7139" y="18680"/>
                  </a:cubicBezTo>
                  <a:cubicBezTo>
                    <a:pt x="8040" y="19114"/>
                    <a:pt x="8440" y="20148"/>
                    <a:pt x="8040" y="21049"/>
                  </a:cubicBezTo>
                  <a:cubicBezTo>
                    <a:pt x="8007" y="21149"/>
                    <a:pt x="7940" y="21215"/>
                    <a:pt x="7906" y="21282"/>
                  </a:cubicBezTo>
                  <a:cubicBezTo>
                    <a:pt x="8574" y="21482"/>
                    <a:pt x="9274" y="21582"/>
                    <a:pt x="9975" y="21616"/>
                  </a:cubicBezTo>
                  <a:cubicBezTo>
                    <a:pt x="9941" y="21549"/>
                    <a:pt x="9941" y="21482"/>
                    <a:pt x="9908" y="21382"/>
                  </a:cubicBezTo>
                  <a:cubicBezTo>
                    <a:pt x="9841" y="20415"/>
                    <a:pt x="10542" y="19514"/>
                    <a:pt x="11476" y="19414"/>
                  </a:cubicBezTo>
                  <a:cubicBezTo>
                    <a:pt x="11535" y="19408"/>
                    <a:pt x="11594" y="19405"/>
                    <a:pt x="11652" y="19405"/>
                  </a:cubicBezTo>
                  <a:cubicBezTo>
                    <a:pt x="12547" y="19405"/>
                    <a:pt x="13316" y="20107"/>
                    <a:pt x="13410" y="21015"/>
                  </a:cubicBezTo>
                  <a:cubicBezTo>
                    <a:pt x="13410" y="21115"/>
                    <a:pt x="13410" y="21182"/>
                    <a:pt x="13410" y="21282"/>
                  </a:cubicBezTo>
                  <a:cubicBezTo>
                    <a:pt x="14078" y="21082"/>
                    <a:pt x="14745" y="20815"/>
                    <a:pt x="15345" y="20515"/>
                  </a:cubicBezTo>
                  <a:cubicBezTo>
                    <a:pt x="15312" y="20448"/>
                    <a:pt x="15245" y="20415"/>
                    <a:pt x="15212" y="20348"/>
                  </a:cubicBezTo>
                  <a:cubicBezTo>
                    <a:pt x="14645" y="19548"/>
                    <a:pt x="14811" y="18447"/>
                    <a:pt x="15612" y="17846"/>
                  </a:cubicBezTo>
                  <a:cubicBezTo>
                    <a:pt x="15917" y="17621"/>
                    <a:pt x="16274" y="17512"/>
                    <a:pt x="16629" y="17512"/>
                  </a:cubicBezTo>
                  <a:cubicBezTo>
                    <a:pt x="17169" y="17512"/>
                    <a:pt x="17705" y="17764"/>
                    <a:pt x="18047" y="18247"/>
                  </a:cubicBezTo>
                  <a:cubicBezTo>
                    <a:pt x="18080" y="18313"/>
                    <a:pt x="18114" y="18380"/>
                    <a:pt x="18147" y="18447"/>
                  </a:cubicBezTo>
                  <a:cubicBezTo>
                    <a:pt x="18647" y="17946"/>
                    <a:pt x="19081" y="17413"/>
                    <a:pt x="19448" y="16812"/>
                  </a:cubicBezTo>
                  <a:cubicBezTo>
                    <a:pt x="19415" y="16779"/>
                    <a:pt x="19348" y="16779"/>
                    <a:pt x="19281" y="16746"/>
                  </a:cubicBezTo>
                  <a:cubicBezTo>
                    <a:pt x="18381" y="16345"/>
                    <a:pt x="18014" y="15278"/>
                    <a:pt x="18414" y="14377"/>
                  </a:cubicBezTo>
                  <a:cubicBezTo>
                    <a:pt x="18684" y="13713"/>
                    <a:pt x="19335" y="13321"/>
                    <a:pt x="20006" y="13321"/>
                  </a:cubicBezTo>
                  <a:cubicBezTo>
                    <a:pt x="20246" y="13321"/>
                    <a:pt x="20488" y="13371"/>
                    <a:pt x="20716" y="13477"/>
                  </a:cubicBezTo>
                  <a:cubicBezTo>
                    <a:pt x="20782" y="13510"/>
                    <a:pt x="20816" y="13543"/>
                    <a:pt x="20882" y="13577"/>
                  </a:cubicBezTo>
                  <a:cubicBezTo>
                    <a:pt x="21049" y="12909"/>
                    <a:pt x="21183" y="12242"/>
                    <a:pt x="21216" y="11542"/>
                  </a:cubicBezTo>
                  <a:cubicBezTo>
                    <a:pt x="21149" y="11542"/>
                    <a:pt x="21116" y="11542"/>
                    <a:pt x="21049" y="11575"/>
                  </a:cubicBezTo>
                  <a:cubicBezTo>
                    <a:pt x="20990" y="11581"/>
                    <a:pt x="20931" y="11584"/>
                    <a:pt x="20872" y="11584"/>
                  </a:cubicBezTo>
                  <a:cubicBezTo>
                    <a:pt x="19978" y="11584"/>
                    <a:pt x="19208" y="10882"/>
                    <a:pt x="19114" y="9974"/>
                  </a:cubicBezTo>
                  <a:cubicBezTo>
                    <a:pt x="19014" y="8973"/>
                    <a:pt x="19715" y="8106"/>
                    <a:pt x="20682" y="8006"/>
                  </a:cubicBezTo>
                  <a:lnTo>
                    <a:pt x="20882" y="8006"/>
                  </a:lnTo>
                  <a:cubicBezTo>
                    <a:pt x="20682" y="7305"/>
                    <a:pt x="20449" y="6672"/>
                    <a:pt x="20149" y="6038"/>
                  </a:cubicBezTo>
                  <a:cubicBezTo>
                    <a:pt x="20115" y="6071"/>
                    <a:pt x="20082" y="6138"/>
                    <a:pt x="20015" y="6171"/>
                  </a:cubicBezTo>
                  <a:cubicBezTo>
                    <a:pt x="19710" y="6396"/>
                    <a:pt x="19353" y="6506"/>
                    <a:pt x="18998" y="6506"/>
                  </a:cubicBezTo>
                  <a:cubicBezTo>
                    <a:pt x="18458" y="6506"/>
                    <a:pt x="17922" y="6254"/>
                    <a:pt x="17580" y="5771"/>
                  </a:cubicBezTo>
                  <a:cubicBezTo>
                    <a:pt x="17013" y="4970"/>
                    <a:pt x="17180" y="3836"/>
                    <a:pt x="17980" y="3269"/>
                  </a:cubicBezTo>
                  <a:cubicBezTo>
                    <a:pt x="18014" y="3236"/>
                    <a:pt x="18080" y="3202"/>
                    <a:pt x="18147" y="3169"/>
                  </a:cubicBezTo>
                  <a:cubicBezTo>
                    <a:pt x="17647" y="2669"/>
                    <a:pt x="17113" y="2202"/>
                    <a:pt x="16546" y="1835"/>
                  </a:cubicBezTo>
                  <a:cubicBezTo>
                    <a:pt x="16546" y="1868"/>
                    <a:pt x="16513" y="1935"/>
                    <a:pt x="16479" y="2002"/>
                  </a:cubicBezTo>
                  <a:cubicBezTo>
                    <a:pt x="16184" y="2665"/>
                    <a:pt x="15545" y="3057"/>
                    <a:pt x="14882" y="3057"/>
                  </a:cubicBezTo>
                  <a:cubicBezTo>
                    <a:pt x="14645" y="3057"/>
                    <a:pt x="14406" y="3008"/>
                    <a:pt x="14178" y="2902"/>
                  </a:cubicBezTo>
                  <a:cubicBezTo>
                    <a:pt x="13277" y="2502"/>
                    <a:pt x="12910" y="1435"/>
                    <a:pt x="13277" y="534"/>
                  </a:cubicBezTo>
                  <a:cubicBezTo>
                    <a:pt x="13310" y="467"/>
                    <a:pt x="13377" y="400"/>
                    <a:pt x="13410" y="334"/>
                  </a:cubicBezTo>
                  <a:cubicBezTo>
                    <a:pt x="12743" y="167"/>
                    <a:pt x="12043" y="34"/>
                    <a:pt x="11342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2"/>
            <p:cNvSpPr/>
            <p:nvPr/>
          </p:nvSpPr>
          <p:spPr>
            <a:xfrm>
              <a:off x="5769300" y="1647016"/>
              <a:ext cx="347069" cy="332567"/>
            </a:xfrm>
            <a:custGeom>
              <a:avLst/>
              <a:gdLst/>
              <a:ahLst/>
              <a:cxnLst/>
              <a:rect l="l" t="t" r="r" b="b"/>
              <a:pathLst>
                <a:path w="17280" h="16558" extrusionOk="0">
                  <a:moveTo>
                    <a:pt x="8616" y="2720"/>
                  </a:moveTo>
                  <a:cubicBezTo>
                    <a:pt x="8866" y="2720"/>
                    <a:pt x="9120" y="2738"/>
                    <a:pt x="9374" y="2775"/>
                  </a:cubicBezTo>
                  <a:cubicBezTo>
                    <a:pt x="12343" y="3175"/>
                    <a:pt x="14445" y="5977"/>
                    <a:pt x="14044" y="9013"/>
                  </a:cubicBezTo>
                  <a:cubicBezTo>
                    <a:pt x="13678" y="11788"/>
                    <a:pt x="11361" y="13838"/>
                    <a:pt x="8672" y="13838"/>
                  </a:cubicBezTo>
                  <a:cubicBezTo>
                    <a:pt x="8420" y="13838"/>
                    <a:pt x="8164" y="13820"/>
                    <a:pt x="7907" y="13783"/>
                  </a:cubicBezTo>
                  <a:cubicBezTo>
                    <a:pt x="4938" y="13383"/>
                    <a:pt x="2836" y="10581"/>
                    <a:pt x="3237" y="7545"/>
                  </a:cubicBezTo>
                  <a:cubicBezTo>
                    <a:pt x="3602" y="4770"/>
                    <a:pt x="5948" y="2720"/>
                    <a:pt x="8616" y="2720"/>
                  </a:cubicBezTo>
                  <a:close/>
                  <a:moveTo>
                    <a:pt x="8661" y="0"/>
                  </a:moveTo>
                  <a:cubicBezTo>
                    <a:pt x="4657" y="0"/>
                    <a:pt x="1153" y="3013"/>
                    <a:pt x="601" y="7178"/>
                  </a:cubicBezTo>
                  <a:cubicBezTo>
                    <a:pt x="1" y="11715"/>
                    <a:pt x="3136" y="15884"/>
                    <a:pt x="7573" y="16485"/>
                  </a:cubicBezTo>
                  <a:cubicBezTo>
                    <a:pt x="7936" y="16534"/>
                    <a:pt x="8296" y="16558"/>
                    <a:pt x="8653" y="16558"/>
                  </a:cubicBezTo>
                  <a:cubicBezTo>
                    <a:pt x="12657" y="16558"/>
                    <a:pt x="16159" y="13545"/>
                    <a:pt x="16679" y="9380"/>
                  </a:cubicBezTo>
                  <a:cubicBezTo>
                    <a:pt x="17280" y="4843"/>
                    <a:pt x="14178" y="673"/>
                    <a:pt x="9741" y="73"/>
                  </a:cubicBezTo>
                  <a:cubicBezTo>
                    <a:pt x="9378" y="24"/>
                    <a:pt x="9018" y="0"/>
                    <a:pt x="8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6151196" y="1621006"/>
              <a:ext cx="391296" cy="398647"/>
            </a:xfrm>
            <a:custGeom>
              <a:avLst/>
              <a:gdLst/>
              <a:ahLst/>
              <a:cxnLst/>
              <a:rect l="l" t="t" r="r" b="b"/>
              <a:pathLst>
                <a:path w="19482" h="19848" extrusionOk="0">
                  <a:moveTo>
                    <a:pt x="19139" y="7339"/>
                  </a:moveTo>
                  <a:lnTo>
                    <a:pt x="19139" y="7339"/>
                  </a:lnTo>
                  <a:cubicBezTo>
                    <a:pt x="19142" y="7350"/>
                    <a:pt x="19145" y="7361"/>
                    <a:pt x="19147" y="7372"/>
                  </a:cubicBezTo>
                  <a:lnTo>
                    <a:pt x="19147" y="7339"/>
                  </a:lnTo>
                  <a:close/>
                  <a:moveTo>
                    <a:pt x="9735" y="3236"/>
                  </a:moveTo>
                  <a:cubicBezTo>
                    <a:pt x="13061" y="3236"/>
                    <a:pt x="15901" y="5798"/>
                    <a:pt x="16245" y="9240"/>
                  </a:cubicBezTo>
                  <a:cubicBezTo>
                    <a:pt x="16612" y="12943"/>
                    <a:pt x="14010" y="16212"/>
                    <a:pt x="10408" y="16579"/>
                  </a:cubicBezTo>
                  <a:cubicBezTo>
                    <a:pt x="10186" y="16602"/>
                    <a:pt x="9965" y="16613"/>
                    <a:pt x="9746" y="16613"/>
                  </a:cubicBezTo>
                  <a:cubicBezTo>
                    <a:pt x="6417" y="16613"/>
                    <a:pt x="3547" y="14051"/>
                    <a:pt x="3203" y="10608"/>
                  </a:cubicBezTo>
                  <a:cubicBezTo>
                    <a:pt x="2836" y="6939"/>
                    <a:pt x="5471" y="3636"/>
                    <a:pt x="9074" y="3269"/>
                  </a:cubicBezTo>
                  <a:cubicBezTo>
                    <a:pt x="9296" y="3247"/>
                    <a:pt x="9517" y="3236"/>
                    <a:pt x="9735" y="3236"/>
                  </a:cubicBezTo>
                  <a:close/>
                  <a:moveTo>
                    <a:pt x="10408" y="0"/>
                  </a:moveTo>
                  <a:cubicBezTo>
                    <a:pt x="10441" y="67"/>
                    <a:pt x="10441" y="134"/>
                    <a:pt x="10475" y="201"/>
                  </a:cubicBezTo>
                  <a:cubicBezTo>
                    <a:pt x="10541" y="1101"/>
                    <a:pt x="9908" y="1902"/>
                    <a:pt x="9040" y="2002"/>
                  </a:cubicBezTo>
                  <a:cubicBezTo>
                    <a:pt x="8980" y="2009"/>
                    <a:pt x="8920" y="2012"/>
                    <a:pt x="8861" y="2012"/>
                  </a:cubicBezTo>
                  <a:cubicBezTo>
                    <a:pt x="8036" y="2012"/>
                    <a:pt x="7335" y="1375"/>
                    <a:pt x="7272" y="534"/>
                  </a:cubicBezTo>
                  <a:cubicBezTo>
                    <a:pt x="7239" y="467"/>
                    <a:pt x="7272" y="367"/>
                    <a:pt x="7272" y="301"/>
                  </a:cubicBezTo>
                  <a:lnTo>
                    <a:pt x="7272" y="301"/>
                  </a:lnTo>
                  <a:cubicBezTo>
                    <a:pt x="6639" y="467"/>
                    <a:pt x="6038" y="701"/>
                    <a:pt x="5471" y="968"/>
                  </a:cubicBezTo>
                  <a:cubicBezTo>
                    <a:pt x="5504" y="1034"/>
                    <a:pt x="5571" y="1101"/>
                    <a:pt x="5604" y="1168"/>
                  </a:cubicBezTo>
                  <a:cubicBezTo>
                    <a:pt x="6138" y="1902"/>
                    <a:pt x="5971" y="2902"/>
                    <a:pt x="5238" y="3436"/>
                  </a:cubicBezTo>
                  <a:cubicBezTo>
                    <a:pt x="4960" y="3648"/>
                    <a:pt x="4636" y="3749"/>
                    <a:pt x="4312" y="3749"/>
                  </a:cubicBezTo>
                  <a:cubicBezTo>
                    <a:pt x="3818" y="3749"/>
                    <a:pt x="3325" y="3513"/>
                    <a:pt x="3003" y="3069"/>
                  </a:cubicBezTo>
                  <a:cubicBezTo>
                    <a:pt x="2936" y="3003"/>
                    <a:pt x="2903" y="2936"/>
                    <a:pt x="2869" y="2869"/>
                  </a:cubicBezTo>
                  <a:cubicBezTo>
                    <a:pt x="2402" y="3336"/>
                    <a:pt x="2002" y="3837"/>
                    <a:pt x="1635" y="4370"/>
                  </a:cubicBezTo>
                  <a:cubicBezTo>
                    <a:pt x="1735" y="4404"/>
                    <a:pt x="1802" y="4437"/>
                    <a:pt x="1868" y="4470"/>
                  </a:cubicBezTo>
                  <a:cubicBezTo>
                    <a:pt x="2669" y="4837"/>
                    <a:pt x="3036" y="5805"/>
                    <a:pt x="2669" y="6639"/>
                  </a:cubicBezTo>
                  <a:cubicBezTo>
                    <a:pt x="2423" y="7254"/>
                    <a:pt x="1832" y="7615"/>
                    <a:pt x="1218" y="7615"/>
                  </a:cubicBezTo>
                  <a:cubicBezTo>
                    <a:pt x="999" y="7615"/>
                    <a:pt x="778" y="7569"/>
                    <a:pt x="568" y="7472"/>
                  </a:cubicBezTo>
                  <a:cubicBezTo>
                    <a:pt x="467" y="7406"/>
                    <a:pt x="401" y="7372"/>
                    <a:pt x="334" y="7339"/>
                  </a:cubicBezTo>
                  <a:cubicBezTo>
                    <a:pt x="167" y="7973"/>
                    <a:pt x="67" y="8607"/>
                    <a:pt x="0" y="9274"/>
                  </a:cubicBezTo>
                  <a:cubicBezTo>
                    <a:pt x="101" y="9274"/>
                    <a:pt x="167" y="9240"/>
                    <a:pt x="267" y="9240"/>
                  </a:cubicBezTo>
                  <a:cubicBezTo>
                    <a:pt x="325" y="9234"/>
                    <a:pt x="383" y="9230"/>
                    <a:pt x="440" y="9230"/>
                  </a:cubicBezTo>
                  <a:cubicBezTo>
                    <a:pt x="1238" y="9230"/>
                    <a:pt x="1942" y="9868"/>
                    <a:pt x="2035" y="10708"/>
                  </a:cubicBezTo>
                  <a:cubicBezTo>
                    <a:pt x="2102" y="11609"/>
                    <a:pt x="1468" y="12409"/>
                    <a:pt x="601" y="12509"/>
                  </a:cubicBezTo>
                  <a:lnTo>
                    <a:pt x="334" y="12509"/>
                  </a:lnTo>
                  <a:cubicBezTo>
                    <a:pt x="501" y="13143"/>
                    <a:pt x="734" y="13777"/>
                    <a:pt x="1001" y="14344"/>
                  </a:cubicBezTo>
                  <a:cubicBezTo>
                    <a:pt x="1068" y="14277"/>
                    <a:pt x="1135" y="14244"/>
                    <a:pt x="1201" y="14177"/>
                  </a:cubicBezTo>
                  <a:cubicBezTo>
                    <a:pt x="1479" y="13966"/>
                    <a:pt x="1808" y="13864"/>
                    <a:pt x="2136" y="13864"/>
                  </a:cubicBezTo>
                  <a:cubicBezTo>
                    <a:pt x="2637" y="13864"/>
                    <a:pt x="3134" y="14101"/>
                    <a:pt x="3436" y="14544"/>
                  </a:cubicBezTo>
                  <a:cubicBezTo>
                    <a:pt x="3970" y="15278"/>
                    <a:pt x="3803" y="16312"/>
                    <a:pt x="3069" y="16846"/>
                  </a:cubicBezTo>
                  <a:cubicBezTo>
                    <a:pt x="3003" y="16879"/>
                    <a:pt x="2936" y="16946"/>
                    <a:pt x="2869" y="16979"/>
                  </a:cubicBezTo>
                  <a:cubicBezTo>
                    <a:pt x="3303" y="17446"/>
                    <a:pt x="3803" y="17847"/>
                    <a:pt x="4370" y="18213"/>
                  </a:cubicBezTo>
                  <a:cubicBezTo>
                    <a:pt x="4370" y="18147"/>
                    <a:pt x="4404" y="18080"/>
                    <a:pt x="4437" y="17980"/>
                  </a:cubicBezTo>
                  <a:cubicBezTo>
                    <a:pt x="4707" y="17391"/>
                    <a:pt x="5284" y="17037"/>
                    <a:pt x="5902" y="17037"/>
                  </a:cubicBezTo>
                  <a:cubicBezTo>
                    <a:pt x="6124" y="17037"/>
                    <a:pt x="6351" y="17082"/>
                    <a:pt x="6572" y="17179"/>
                  </a:cubicBezTo>
                  <a:cubicBezTo>
                    <a:pt x="7372" y="17546"/>
                    <a:pt x="7739" y="18514"/>
                    <a:pt x="7372" y="19348"/>
                  </a:cubicBezTo>
                  <a:cubicBezTo>
                    <a:pt x="7339" y="19414"/>
                    <a:pt x="7306" y="19481"/>
                    <a:pt x="7239" y="19548"/>
                  </a:cubicBezTo>
                  <a:cubicBezTo>
                    <a:pt x="7873" y="19715"/>
                    <a:pt x="8507" y="19815"/>
                    <a:pt x="9140" y="19848"/>
                  </a:cubicBezTo>
                  <a:cubicBezTo>
                    <a:pt x="9140" y="19781"/>
                    <a:pt x="9107" y="19715"/>
                    <a:pt x="9107" y="19648"/>
                  </a:cubicBezTo>
                  <a:cubicBezTo>
                    <a:pt x="9007" y="18747"/>
                    <a:pt x="9674" y="17947"/>
                    <a:pt x="10541" y="17847"/>
                  </a:cubicBezTo>
                  <a:cubicBezTo>
                    <a:pt x="10601" y="17840"/>
                    <a:pt x="10661" y="17837"/>
                    <a:pt x="10720" y="17837"/>
                  </a:cubicBezTo>
                  <a:cubicBezTo>
                    <a:pt x="11541" y="17837"/>
                    <a:pt x="12216" y="18474"/>
                    <a:pt x="12309" y="19314"/>
                  </a:cubicBezTo>
                  <a:cubicBezTo>
                    <a:pt x="12309" y="19381"/>
                    <a:pt x="12309" y="19448"/>
                    <a:pt x="12309" y="19548"/>
                  </a:cubicBezTo>
                  <a:cubicBezTo>
                    <a:pt x="12943" y="19348"/>
                    <a:pt x="13543" y="19114"/>
                    <a:pt x="14077" y="18847"/>
                  </a:cubicBezTo>
                  <a:cubicBezTo>
                    <a:pt x="14044" y="18781"/>
                    <a:pt x="14010" y="18747"/>
                    <a:pt x="13977" y="18680"/>
                  </a:cubicBezTo>
                  <a:cubicBezTo>
                    <a:pt x="13443" y="17947"/>
                    <a:pt x="13610" y="16913"/>
                    <a:pt x="14311" y="16412"/>
                  </a:cubicBezTo>
                  <a:cubicBezTo>
                    <a:pt x="14601" y="16201"/>
                    <a:pt x="14934" y="16099"/>
                    <a:pt x="15262" y="16099"/>
                  </a:cubicBezTo>
                  <a:cubicBezTo>
                    <a:pt x="15764" y="16099"/>
                    <a:pt x="16257" y="16336"/>
                    <a:pt x="16579" y="16779"/>
                  </a:cubicBezTo>
                  <a:cubicBezTo>
                    <a:pt x="16612" y="16812"/>
                    <a:pt x="16646" y="16879"/>
                    <a:pt x="16679" y="16946"/>
                  </a:cubicBezTo>
                  <a:cubicBezTo>
                    <a:pt x="17113" y="16479"/>
                    <a:pt x="17513" y="15979"/>
                    <a:pt x="17880" y="15445"/>
                  </a:cubicBezTo>
                  <a:cubicBezTo>
                    <a:pt x="17813" y="15445"/>
                    <a:pt x="17746" y="15411"/>
                    <a:pt x="17713" y="15378"/>
                  </a:cubicBezTo>
                  <a:cubicBezTo>
                    <a:pt x="16879" y="15011"/>
                    <a:pt x="16512" y="14044"/>
                    <a:pt x="16879" y="13210"/>
                  </a:cubicBezTo>
                  <a:cubicBezTo>
                    <a:pt x="17150" y="12595"/>
                    <a:pt x="17747" y="12234"/>
                    <a:pt x="18363" y="12234"/>
                  </a:cubicBezTo>
                  <a:cubicBezTo>
                    <a:pt x="18582" y="12234"/>
                    <a:pt x="18804" y="12280"/>
                    <a:pt x="19014" y="12376"/>
                  </a:cubicBezTo>
                  <a:cubicBezTo>
                    <a:pt x="19081" y="12409"/>
                    <a:pt x="19114" y="12443"/>
                    <a:pt x="19181" y="12476"/>
                  </a:cubicBezTo>
                  <a:cubicBezTo>
                    <a:pt x="19314" y="11876"/>
                    <a:pt x="19448" y="11242"/>
                    <a:pt x="19481" y="10575"/>
                  </a:cubicBezTo>
                  <a:lnTo>
                    <a:pt x="19481" y="10575"/>
                  </a:lnTo>
                  <a:cubicBezTo>
                    <a:pt x="19414" y="10608"/>
                    <a:pt x="19381" y="10608"/>
                    <a:pt x="19314" y="10608"/>
                  </a:cubicBezTo>
                  <a:cubicBezTo>
                    <a:pt x="19254" y="10615"/>
                    <a:pt x="19195" y="10618"/>
                    <a:pt x="19136" y="10618"/>
                  </a:cubicBezTo>
                  <a:cubicBezTo>
                    <a:pt x="18314" y="10618"/>
                    <a:pt x="17640" y="9981"/>
                    <a:pt x="17546" y="9140"/>
                  </a:cubicBezTo>
                  <a:cubicBezTo>
                    <a:pt x="17446" y="8240"/>
                    <a:pt x="18113" y="7439"/>
                    <a:pt x="18981" y="7339"/>
                  </a:cubicBezTo>
                  <a:lnTo>
                    <a:pt x="19139" y="7339"/>
                  </a:lnTo>
                  <a:cubicBezTo>
                    <a:pt x="18974" y="6718"/>
                    <a:pt x="18776" y="6128"/>
                    <a:pt x="18514" y="5571"/>
                  </a:cubicBezTo>
                  <a:cubicBezTo>
                    <a:pt x="18447" y="5604"/>
                    <a:pt x="18414" y="5638"/>
                    <a:pt x="18380" y="5671"/>
                  </a:cubicBezTo>
                  <a:cubicBezTo>
                    <a:pt x="18090" y="5882"/>
                    <a:pt x="17757" y="5984"/>
                    <a:pt x="17429" y="5984"/>
                  </a:cubicBezTo>
                  <a:cubicBezTo>
                    <a:pt x="16927" y="5984"/>
                    <a:pt x="16434" y="5748"/>
                    <a:pt x="16112" y="5304"/>
                  </a:cubicBezTo>
                  <a:cubicBezTo>
                    <a:pt x="15612" y="4570"/>
                    <a:pt x="15778" y="3536"/>
                    <a:pt x="16479" y="3003"/>
                  </a:cubicBezTo>
                  <a:cubicBezTo>
                    <a:pt x="16546" y="2969"/>
                    <a:pt x="16579" y="2936"/>
                    <a:pt x="16646" y="2902"/>
                  </a:cubicBezTo>
                  <a:cubicBezTo>
                    <a:pt x="16212" y="2469"/>
                    <a:pt x="15712" y="2035"/>
                    <a:pt x="15178" y="1668"/>
                  </a:cubicBezTo>
                  <a:cubicBezTo>
                    <a:pt x="15178" y="1735"/>
                    <a:pt x="15145" y="1802"/>
                    <a:pt x="15145" y="1868"/>
                  </a:cubicBezTo>
                  <a:cubicBezTo>
                    <a:pt x="14876" y="2454"/>
                    <a:pt x="14286" y="2826"/>
                    <a:pt x="13674" y="2826"/>
                  </a:cubicBezTo>
                  <a:cubicBezTo>
                    <a:pt x="13451" y="2826"/>
                    <a:pt x="13224" y="2776"/>
                    <a:pt x="13010" y="2669"/>
                  </a:cubicBezTo>
                  <a:cubicBezTo>
                    <a:pt x="12209" y="2302"/>
                    <a:pt x="11842" y="1335"/>
                    <a:pt x="12209" y="501"/>
                  </a:cubicBezTo>
                  <a:cubicBezTo>
                    <a:pt x="12243" y="434"/>
                    <a:pt x="12276" y="401"/>
                    <a:pt x="12309" y="334"/>
                  </a:cubicBezTo>
                  <a:cubicBezTo>
                    <a:pt x="11709" y="167"/>
                    <a:pt x="11075" y="67"/>
                    <a:pt x="10408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6187369" y="1667844"/>
              <a:ext cx="318930" cy="305513"/>
            </a:xfrm>
            <a:custGeom>
              <a:avLst/>
              <a:gdLst/>
              <a:ahLst/>
              <a:cxnLst/>
              <a:rect l="l" t="t" r="r" b="b"/>
              <a:pathLst>
                <a:path w="15879" h="15211" extrusionOk="0">
                  <a:moveTo>
                    <a:pt x="7950" y="2495"/>
                  </a:moveTo>
                  <a:cubicBezTo>
                    <a:pt x="8167" y="2495"/>
                    <a:pt x="8386" y="2509"/>
                    <a:pt x="8607" y="2539"/>
                  </a:cubicBezTo>
                  <a:cubicBezTo>
                    <a:pt x="11342" y="2906"/>
                    <a:pt x="13277" y="5507"/>
                    <a:pt x="12910" y="8276"/>
                  </a:cubicBezTo>
                  <a:cubicBezTo>
                    <a:pt x="12573" y="10852"/>
                    <a:pt x="10403" y="12723"/>
                    <a:pt x="7930" y="12723"/>
                  </a:cubicBezTo>
                  <a:cubicBezTo>
                    <a:pt x="7713" y="12723"/>
                    <a:pt x="7493" y="12709"/>
                    <a:pt x="7273" y="12679"/>
                  </a:cubicBezTo>
                  <a:cubicBezTo>
                    <a:pt x="4537" y="12279"/>
                    <a:pt x="2603" y="9710"/>
                    <a:pt x="2970" y="6942"/>
                  </a:cubicBezTo>
                  <a:cubicBezTo>
                    <a:pt x="3307" y="4366"/>
                    <a:pt x="5477" y="2495"/>
                    <a:pt x="7950" y="2495"/>
                  </a:cubicBezTo>
                  <a:close/>
                  <a:moveTo>
                    <a:pt x="7932" y="0"/>
                  </a:moveTo>
                  <a:cubicBezTo>
                    <a:pt x="4266" y="0"/>
                    <a:pt x="1057" y="2783"/>
                    <a:pt x="568" y="6575"/>
                  </a:cubicBezTo>
                  <a:cubicBezTo>
                    <a:pt x="1" y="10744"/>
                    <a:pt x="2869" y="14581"/>
                    <a:pt x="6939" y="15148"/>
                  </a:cubicBezTo>
                  <a:cubicBezTo>
                    <a:pt x="7263" y="15190"/>
                    <a:pt x="7586" y="15211"/>
                    <a:pt x="7905" y="15211"/>
                  </a:cubicBezTo>
                  <a:cubicBezTo>
                    <a:pt x="11589" y="15211"/>
                    <a:pt x="14820" y="12447"/>
                    <a:pt x="15312" y="8610"/>
                  </a:cubicBezTo>
                  <a:cubicBezTo>
                    <a:pt x="15879" y="4473"/>
                    <a:pt x="13010" y="637"/>
                    <a:pt x="8940" y="70"/>
                  </a:cubicBezTo>
                  <a:cubicBezTo>
                    <a:pt x="8602" y="23"/>
                    <a:pt x="8265" y="0"/>
                    <a:pt x="7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2"/>
            <p:cNvSpPr/>
            <p:nvPr/>
          </p:nvSpPr>
          <p:spPr>
            <a:xfrm>
              <a:off x="6667079" y="1796549"/>
              <a:ext cx="749050" cy="736979"/>
            </a:xfrm>
            <a:custGeom>
              <a:avLst/>
              <a:gdLst/>
              <a:ahLst/>
              <a:cxnLst/>
              <a:rect l="l" t="t" r="r" b="b"/>
              <a:pathLst>
                <a:path w="37294" h="36693" extrusionOk="0">
                  <a:moveTo>
                    <a:pt x="27887" y="0"/>
                  </a:moveTo>
                  <a:cubicBezTo>
                    <a:pt x="26686" y="0"/>
                    <a:pt x="25485" y="17"/>
                    <a:pt x="24284" y="33"/>
                  </a:cubicBezTo>
                  <a:lnTo>
                    <a:pt x="16913" y="133"/>
                  </a:lnTo>
                  <a:lnTo>
                    <a:pt x="9607" y="234"/>
                  </a:lnTo>
                  <a:cubicBezTo>
                    <a:pt x="8406" y="267"/>
                    <a:pt x="7172" y="267"/>
                    <a:pt x="5971" y="300"/>
                  </a:cubicBezTo>
                  <a:cubicBezTo>
                    <a:pt x="5004" y="300"/>
                    <a:pt x="4003" y="300"/>
                    <a:pt x="3069" y="467"/>
                  </a:cubicBezTo>
                  <a:cubicBezTo>
                    <a:pt x="2235" y="634"/>
                    <a:pt x="1435" y="967"/>
                    <a:pt x="834" y="1568"/>
                  </a:cubicBezTo>
                  <a:cubicBezTo>
                    <a:pt x="768" y="1568"/>
                    <a:pt x="734" y="1601"/>
                    <a:pt x="734" y="1668"/>
                  </a:cubicBezTo>
                  <a:cubicBezTo>
                    <a:pt x="1068" y="6505"/>
                    <a:pt x="1001" y="11341"/>
                    <a:pt x="801" y="16178"/>
                  </a:cubicBezTo>
                  <a:cubicBezTo>
                    <a:pt x="568" y="21015"/>
                    <a:pt x="234" y="25852"/>
                    <a:pt x="134" y="30722"/>
                  </a:cubicBezTo>
                  <a:cubicBezTo>
                    <a:pt x="101" y="31856"/>
                    <a:pt x="0" y="33024"/>
                    <a:pt x="67" y="34158"/>
                  </a:cubicBezTo>
                  <a:cubicBezTo>
                    <a:pt x="134" y="34892"/>
                    <a:pt x="334" y="35726"/>
                    <a:pt x="1068" y="36026"/>
                  </a:cubicBezTo>
                  <a:cubicBezTo>
                    <a:pt x="1443" y="36176"/>
                    <a:pt x="1875" y="36195"/>
                    <a:pt x="2292" y="36195"/>
                  </a:cubicBezTo>
                  <a:cubicBezTo>
                    <a:pt x="2431" y="36195"/>
                    <a:pt x="2569" y="36193"/>
                    <a:pt x="2702" y="36193"/>
                  </a:cubicBezTo>
                  <a:cubicBezTo>
                    <a:pt x="3303" y="36226"/>
                    <a:pt x="3903" y="36259"/>
                    <a:pt x="4504" y="36259"/>
                  </a:cubicBezTo>
                  <a:cubicBezTo>
                    <a:pt x="5705" y="36326"/>
                    <a:pt x="6939" y="36359"/>
                    <a:pt x="8173" y="36393"/>
                  </a:cubicBezTo>
                  <a:cubicBezTo>
                    <a:pt x="13076" y="36560"/>
                    <a:pt x="17947" y="36660"/>
                    <a:pt x="22850" y="36693"/>
                  </a:cubicBezTo>
                  <a:lnTo>
                    <a:pt x="30155" y="36693"/>
                  </a:lnTo>
                  <a:cubicBezTo>
                    <a:pt x="31390" y="36693"/>
                    <a:pt x="32624" y="36660"/>
                    <a:pt x="33858" y="36660"/>
                  </a:cubicBezTo>
                  <a:cubicBezTo>
                    <a:pt x="34692" y="36626"/>
                    <a:pt x="35626" y="36660"/>
                    <a:pt x="36360" y="36159"/>
                  </a:cubicBezTo>
                  <a:cubicBezTo>
                    <a:pt x="37127" y="35626"/>
                    <a:pt x="37160" y="34658"/>
                    <a:pt x="37127" y="33791"/>
                  </a:cubicBezTo>
                  <a:cubicBezTo>
                    <a:pt x="37094" y="32590"/>
                    <a:pt x="37060" y="31356"/>
                    <a:pt x="37027" y="30155"/>
                  </a:cubicBezTo>
                  <a:cubicBezTo>
                    <a:pt x="36960" y="27720"/>
                    <a:pt x="36927" y="25251"/>
                    <a:pt x="36893" y="22816"/>
                  </a:cubicBezTo>
                  <a:cubicBezTo>
                    <a:pt x="36860" y="17946"/>
                    <a:pt x="36927" y="13076"/>
                    <a:pt x="37060" y="8206"/>
                  </a:cubicBezTo>
                  <a:cubicBezTo>
                    <a:pt x="37094" y="7005"/>
                    <a:pt x="37127" y="5771"/>
                    <a:pt x="37194" y="4537"/>
                  </a:cubicBezTo>
                  <a:cubicBezTo>
                    <a:pt x="37227" y="3936"/>
                    <a:pt x="37260" y="3336"/>
                    <a:pt x="37260" y="2735"/>
                  </a:cubicBezTo>
                  <a:cubicBezTo>
                    <a:pt x="37294" y="2268"/>
                    <a:pt x="37260" y="1768"/>
                    <a:pt x="36994" y="1368"/>
                  </a:cubicBezTo>
                  <a:lnTo>
                    <a:pt x="36960" y="1368"/>
                  </a:lnTo>
                  <a:cubicBezTo>
                    <a:pt x="36527" y="701"/>
                    <a:pt x="35659" y="467"/>
                    <a:pt x="34892" y="367"/>
                  </a:cubicBezTo>
                  <a:cubicBezTo>
                    <a:pt x="33758" y="200"/>
                    <a:pt x="32624" y="133"/>
                    <a:pt x="31490" y="67"/>
                  </a:cubicBezTo>
                  <a:cubicBezTo>
                    <a:pt x="30289" y="17"/>
                    <a:pt x="29088" y="0"/>
                    <a:pt x="27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6667079" y="1796549"/>
              <a:ext cx="749050" cy="736979"/>
            </a:xfrm>
            <a:custGeom>
              <a:avLst/>
              <a:gdLst/>
              <a:ahLst/>
              <a:cxnLst/>
              <a:rect l="l" t="t" r="r" b="b"/>
              <a:pathLst>
                <a:path w="37294" h="36693" extrusionOk="0">
                  <a:moveTo>
                    <a:pt x="27787" y="300"/>
                  </a:moveTo>
                  <a:cubicBezTo>
                    <a:pt x="30089" y="300"/>
                    <a:pt x="32424" y="334"/>
                    <a:pt x="34725" y="634"/>
                  </a:cubicBezTo>
                  <a:cubicBezTo>
                    <a:pt x="35492" y="734"/>
                    <a:pt x="36527" y="934"/>
                    <a:pt x="36860" y="1768"/>
                  </a:cubicBezTo>
                  <a:cubicBezTo>
                    <a:pt x="37060" y="2268"/>
                    <a:pt x="36960" y="2902"/>
                    <a:pt x="36927" y="3436"/>
                  </a:cubicBezTo>
                  <a:cubicBezTo>
                    <a:pt x="36927" y="4036"/>
                    <a:pt x="36893" y="4637"/>
                    <a:pt x="36860" y="5237"/>
                  </a:cubicBezTo>
                  <a:cubicBezTo>
                    <a:pt x="36693" y="9940"/>
                    <a:pt x="36593" y="14677"/>
                    <a:pt x="36593" y="19447"/>
                  </a:cubicBezTo>
                  <a:cubicBezTo>
                    <a:pt x="36593" y="24184"/>
                    <a:pt x="36660" y="28921"/>
                    <a:pt x="36827" y="33657"/>
                  </a:cubicBezTo>
                  <a:cubicBezTo>
                    <a:pt x="36860" y="34158"/>
                    <a:pt x="36893" y="34658"/>
                    <a:pt x="36760" y="35159"/>
                  </a:cubicBezTo>
                  <a:cubicBezTo>
                    <a:pt x="36593" y="35626"/>
                    <a:pt x="36260" y="35959"/>
                    <a:pt x="35826" y="36126"/>
                  </a:cubicBezTo>
                  <a:cubicBezTo>
                    <a:pt x="35265" y="36363"/>
                    <a:pt x="34620" y="36405"/>
                    <a:pt x="33981" y="36405"/>
                  </a:cubicBezTo>
                  <a:cubicBezTo>
                    <a:pt x="33633" y="36405"/>
                    <a:pt x="33287" y="36393"/>
                    <a:pt x="32957" y="36393"/>
                  </a:cubicBezTo>
                  <a:cubicBezTo>
                    <a:pt x="30589" y="36426"/>
                    <a:pt x="28221" y="36426"/>
                    <a:pt x="25852" y="36426"/>
                  </a:cubicBezTo>
                  <a:cubicBezTo>
                    <a:pt x="21082" y="36426"/>
                    <a:pt x="16345" y="36359"/>
                    <a:pt x="11609" y="36226"/>
                  </a:cubicBezTo>
                  <a:cubicBezTo>
                    <a:pt x="9240" y="36193"/>
                    <a:pt x="6839" y="36093"/>
                    <a:pt x="4470" y="36026"/>
                  </a:cubicBezTo>
                  <a:cubicBezTo>
                    <a:pt x="3870" y="35992"/>
                    <a:pt x="3303" y="35959"/>
                    <a:pt x="2702" y="35926"/>
                  </a:cubicBezTo>
                  <a:cubicBezTo>
                    <a:pt x="2538" y="35926"/>
                    <a:pt x="2358" y="35932"/>
                    <a:pt x="2174" y="35932"/>
                  </a:cubicBezTo>
                  <a:cubicBezTo>
                    <a:pt x="1760" y="35932"/>
                    <a:pt x="1324" y="35900"/>
                    <a:pt x="1001" y="35692"/>
                  </a:cubicBezTo>
                  <a:cubicBezTo>
                    <a:pt x="234" y="35259"/>
                    <a:pt x="301" y="34058"/>
                    <a:pt x="301" y="33291"/>
                  </a:cubicBezTo>
                  <a:cubicBezTo>
                    <a:pt x="367" y="28587"/>
                    <a:pt x="634" y="23884"/>
                    <a:pt x="901" y="19180"/>
                  </a:cubicBezTo>
                  <a:cubicBezTo>
                    <a:pt x="1135" y="14510"/>
                    <a:pt x="1301" y="9807"/>
                    <a:pt x="1135" y="5104"/>
                  </a:cubicBezTo>
                  <a:cubicBezTo>
                    <a:pt x="1068" y="4036"/>
                    <a:pt x="1001" y="2935"/>
                    <a:pt x="934" y="1868"/>
                  </a:cubicBezTo>
                  <a:cubicBezTo>
                    <a:pt x="968" y="1868"/>
                    <a:pt x="1001" y="1868"/>
                    <a:pt x="1035" y="1835"/>
                  </a:cubicBezTo>
                  <a:cubicBezTo>
                    <a:pt x="2128" y="659"/>
                    <a:pt x="3873" y="604"/>
                    <a:pt x="5440" y="604"/>
                  </a:cubicBezTo>
                  <a:cubicBezTo>
                    <a:pt x="5601" y="604"/>
                    <a:pt x="5761" y="604"/>
                    <a:pt x="5917" y="604"/>
                  </a:cubicBezTo>
                  <a:cubicBezTo>
                    <a:pt x="6095" y="604"/>
                    <a:pt x="6269" y="604"/>
                    <a:pt x="6438" y="600"/>
                  </a:cubicBezTo>
                  <a:cubicBezTo>
                    <a:pt x="8807" y="567"/>
                    <a:pt x="11208" y="534"/>
                    <a:pt x="13577" y="500"/>
                  </a:cubicBezTo>
                  <a:cubicBezTo>
                    <a:pt x="18314" y="434"/>
                    <a:pt x="23050" y="334"/>
                    <a:pt x="27787" y="300"/>
                  </a:cubicBezTo>
                  <a:close/>
                  <a:moveTo>
                    <a:pt x="27887" y="0"/>
                  </a:moveTo>
                  <a:cubicBezTo>
                    <a:pt x="26686" y="0"/>
                    <a:pt x="25485" y="17"/>
                    <a:pt x="24284" y="33"/>
                  </a:cubicBezTo>
                  <a:lnTo>
                    <a:pt x="16913" y="133"/>
                  </a:lnTo>
                  <a:lnTo>
                    <a:pt x="9607" y="234"/>
                  </a:lnTo>
                  <a:cubicBezTo>
                    <a:pt x="8406" y="267"/>
                    <a:pt x="7172" y="267"/>
                    <a:pt x="5971" y="300"/>
                  </a:cubicBezTo>
                  <a:cubicBezTo>
                    <a:pt x="5004" y="300"/>
                    <a:pt x="4003" y="300"/>
                    <a:pt x="3069" y="467"/>
                  </a:cubicBezTo>
                  <a:cubicBezTo>
                    <a:pt x="2235" y="634"/>
                    <a:pt x="1435" y="967"/>
                    <a:pt x="834" y="1568"/>
                  </a:cubicBezTo>
                  <a:cubicBezTo>
                    <a:pt x="768" y="1568"/>
                    <a:pt x="734" y="1601"/>
                    <a:pt x="734" y="1668"/>
                  </a:cubicBezTo>
                  <a:cubicBezTo>
                    <a:pt x="1068" y="6505"/>
                    <a:pt x="1001" y="11341"/>
                    <a:pt x="801" y="16178"/>
                  </a:cubicBezTo>
                  <a:cubicBezTo>
                    <a:pt x="568" y="21015"/>
                    <a:pt x="234" y="25852"/>
                    <a:pt x="134" y="30722"/>
                  </a:cubicBezTo>
                  <a:cubicBezTo>
                    <a:pt x="101" y="31856"/>
                    <a:pt x="0" y="33024"/>
                    <a:pt x="67" y="34158"/>
                  </a:cubicBezTo>
                  <a:cubicBezTo>
                    <a:pt x="134" y="34892"/>
                    <a:pt x="334" y="35726"/>
                    <a:pt x="1068" y="36026"/>
                  </a:cubicBezTo>
                  <a:cubicBezTo>
                    <a:pt x="1443" y="36176"/>
                    <a:pt x="1875" y="36195"/>
                    <a:pt x="2292" y="36195"/>
                  </a:cubicBezTo>
                  <a:cubicBezTo>
                    <a:pt x="2431" y="36195"/>
                    <a:pt x="2569" y="36193"/>
                    <a:pt x="2702" y="36193"/>
                  </a:cubicBezTo>
                  <a:cubicBezTo>
                    <a:pt x="3303" y="36226"/>
                    <a:pt x="3903" y="36259"/>
                    <a:pt x="4504" y="36259"/>
                  </a:cubicBezTo>
                  <a:cubicBezTo>
                    <a:pt x="5705" y="36326"/>
                    <a:pt x="6939" y="36359"/>
                    <a:pt x="8173" y="36393"/>
                  </a:cubicBezTo>
                  <a:cubicBezTo>
                    <a:pt x="13076" y="36560"/>
                    <a:pt x="17947" y="36660"/>
                    <a:pt x="22850" y="36693"/>
                  </a:cubicBezTo>
                  <a:lnTo>
                    <a:pt x="30155" y="36693"/>
                  </a:lnTo>
                  <a:cubicBezTo>
                    <a:pt x="31390" y="36693"/>
                    <a:pt x="32624" y="36660"/>
                    <a:pt x="33858" y="36660"/>
                  </a:cubicBezTo>
                  <a:cubicBezTo>
                    <a:pt x="34692" y="36626"/>
                    <a:pt x="35626" y="36660"/>
                    <a:pt x="36360" y="36159"/>
                  </a:cubicBezTo>
                  <a:cubicBezTo>
                    <a:pt x="37127" y="35626"/>
                    <a:pt x="37160" y="34658"/>
                    <a:pt x="37127" y="33791"/>
                  </a:cubicBezTo>
                  <a:cubicBezTo>
                    <a:pt x="37094" y="32590"/>
                    <a:pt x="37060" y="31356"/>
                    <a:pt x="37027" y="30155"/>
                  </a:cubicBezTo>
                  <a:cubicBezTo>
                    <a:pt x="36960" y="27720"/>
                    <a:pt x="36927" y="25251"/>
                    <a:pt x="36893" y="22816"/>
                  </a:cubicBezTo>
                  <a:cubicBezTo>
                    <a:pt x="36860" y="17946"/>
                    <a:pt x="36927" y="13076"/>
                    <a:pt x="37060" y="8206"/>
                  </a:cubicBezTo>
                  <a:cubicBezTo>
                    <a:pt x="37094" y="7005"/>
                    <a:pt x="37127" y="5771"/>
                    <a:pt x="37194" y="4537"/>
                  </a:cubicBezTo>
                  <a:cubicBezTo>
                    <a:pt x="37227" y="3936"/>
                    <a:pt x="37260" y="3336"/>
                    <a:pt x="37260" y="2735"/>
                  </a:cubicBezTo>
                  <a:cubicBezTo>
                    <a:pt x="37294" y="2268"/>
                    <a:pt x="37260" y="1768"/>
                    <a:pt x="36994" y="1368"/>
                  </a:cubicBezTo>
                  <a:lnTo>
                    <a:pt x="36960" y="1368"/>
                  </a:lnTo>
                  <a:cubicBezTo>
                    <a:pt x="36527" y="701"/>
                    <a:pt x="35659" y="467"/>
                    <a:pt x="34892" y="367"/>
                  </a:cubicBezTo>
                  <a:cubicBezTo>
                    <a:pt x="33758" y="200"/>
                    <a:pt x="32624" y="133"/>
                    <a:pt x="31490" y="67"/>
                  </a:cubicBezTo>
                  <a:cubicBezTo>
                    <a:pt x="30289" y="17"/>
                    <a:pt x="29088" y="0"/>
                    <a:pt x="278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6671759" y="1800967"/>
              <a:ext cx="739690" cy="728543"/>
            </a:xfrm>
            <a:custGeom>
              <a:avLst/>
              <a:gdLst/>
              <a:ahLst/>
              <a:cxnLst/>
              <a:rect l="l" t="t" r="r" b="b"/>
              <a:pathLst>
                <a:path w="36828" h="36273" extrusionOk="0">
                  <a:moveTo>
                    <a:pt x="28758" y="303"/>
                  </a:moveTo>
                  <a:cubicBezTo>
                    <a:pt x="30613" y="303"/>
                    <a:pt x="32463" y="372"/>
                    <a:pt x="34292" y="614"/>
                  </a:cubicBezTo>
                  <a:cubicBezTo>
                    <a:pt x="35059" y="714"/>
                    <a:pt x="36093" y="914"/>
                    <a:pt x="36394" y="1748"/>
                  </a:cubicBezTo>
                  <a:cubicBezTo>
                    <a:pt x="36594" y="2248"/>
                    <a:pt x="36494" y="2849"/>
                    <a:pt x="36494" y="3383"/>
                  </a:cubicBezTo>
                  <a:cubicBezTo>
                    <a:pt x="36460" y="3983"/>
                    <a:pt x="36460" y="4550"/>
                    <a:pt x="36427" y="5151"/>
                  </a:cubicBezTo>
                  <a:cubicBezTo>
                    <a:pt x="36227" y="9821"/>
                    <a:pt x="36160" y="14524"/>
                    <a:pt x="36160" y="19194"/>
                  </a:cubicBezTo>
                  <a:cubicBezTo>
                    <a:pt x="36160" y="23897"/>
                    <a:pt x="36227" y="28567"/>
                    <a:pt x="36394" y="33237"/>
                  </a:cubicBezTo>
                  <a:cubicBezTo>
                    <a:pt x="36427" y="33738"/>
                    <a:pt x="36460" y="34271"/>
                    <a:pt x="36294" y="34738"/>
                  </a:cubicBezTo>
                  <a:cubicBezTo>
                    <a:pt x="36160" y="35205"/>
                    <a:pt x="35827" y="35539"/>
                    <a:pt x="35393" y="35706"/>
                  </a:cubicBezTo>
                  <a:cubicBezTo>
                    <a:pt x="34839" y="35940"/>
                    <a:pt x="34204" y="35970"/>
                    <a:pt x="33583" y="35970"/>
                  </a:cubicBezTo>
                  <a:cubicBezTo>
                    <a:pt x="33366" y="35970"/>
                    <a:pt x="33150" y="35967"/>
                    <a:pt x="32940" y="35967"/>
                  </a:cubicBezTo>
                  <a:cubicBezTo>
                    <a:pt x="32810" y="35967"/>
                    <a:pt x="32682" y="35968"/>
                    <a:pt x="32558" y="35973"/>
                  </a:cubicBezTo>
                  <a:cubicBezTo>
                    <a:pt x="30223" y="36006"/>
                    <a:pt x="27854" y="36006"/>
                    <a:pt x="25519" y="36006"/>
                  </a:cubicBezTo>
                  <a:cubicBezTo>
                    <a:pt x="20816" y="36006"/>
                    <a:pt x="16146" y="35939"/>
                    <a:pt x="11442" y="35806"/>
                  </a:cubicBezTo>
                  <a:cubicBezTo>
                    <a:pt x="9107" y="35739"/>
                    <a:pt x="6739" y="35672"/>
                    <a:pt x="4404" y="35606"/>
                  </a:cubicBezTo>
                  <a:cubicBezTo>
                    <a:pt x="3804" y="35572"/>
                    <a:pt x="3237" y="35539"/>
                    <a:pt x="2636" y="35506"/>
                  </a:cubicBezTo>
                  <a:cubicBezTo>
                    <a:pt x="2458" y="35506"/>
                    <a:pt x="2266" y="35513"/>
                    <a:pt x="2070" y="35513"/>
                  </a:cubicBezTo>
                  <a:cubicBezTo>
                    <a:pt x="1680" y="35513"/>
                    <a:pt x="1280" y="35483"/>
                    <a:pt x="968" y="35305"/>
                  </a:cubicBezTo>
                  <a:cubicBezTo>
                    <a:pt x="201" y="34838"/>
                    <a:pt x="268" y="33671"/>
                    <a:pt x="301" y="32904"/>
                  </a:cubicBezTo>
                  <a:cubicBezTo>
                    <a:pt x="335" y="28267"/>
                    <a:pt x="635" y="23630"/>
                    <a:pt x="868" y="18960"/>
                  </a:cubicBezTo>
                  <a:cubicBezTo>
                    <a:pt x="1102" y="14324"/>
                    <a:pt x="1269" y="9687"/>
                    <a:pt x="1102" y="5050"/>
                  </a:cubicBezTo>
                  <a:cubicBezTo>
                    <a:pt x="1035" y="3983"/>
                    <a:pt x="968" y="2916"/>
                    <a:pt x="902" y="1848"/>
                  </a:cubicBezTo>
                  <a:cubicBezTo>
                    <a:pt x="935" y="1848"/>
                    <a:pt x="968" y="1848"/>
                    <a:pt x="1002" y="1815"/>
                  </a:cubicBezTo>
                  <a:cubicBezTo>
                    <a:pt x="2336" y="414"/>
                    <a:pt x="4604" y="614"/>
                    <a:pt x="6339" y="581"/>
                  </a:cubicBezTo>
                  <a:lnTo>
                    <a:pt x="13411" y="481"/>
                  </a:lnTo>
                  <a:cubicBezTo>
                    <a:pt x="18081" y="414"/>
                    <a:pt x="22751" y="347"/>
                    <a:pt x="27421" y="314"/>
                  </a:cubicBezTo>
                  <a:cubicBezTo>
                    <a:pt x="27866" y="307"/>
                    <a:pt x="28312" y="303"/>
                    <a:pt x="28758" y="303"/>
                  </a:cubicBezTo>
                  <a:close/>
                  <a:moveTo>
                    <a:pt x="27871" y="0"/>
                  </a:moveTo>
                  <a:cubicBezTo>
                    <a:pt x="26575" y="0"/>
                    <a:pt x="25280" y="29"/>
                    <a:pt x="23985" y="47"/>
                  </a:cubicBezTo>
                  <a:lnTo>
                    <a:pt x="16713" y="147"/>
                  </a:lnTo>
                  <a:lnTo>
                    <a:pt x="9474" y="247"/>
                  </a:lnTo>
                  <a:cubicBezTo>
                    <a:pt x="8274" y="247"/>
                    <a:pt x="7073" y="280"/>
                    <a:pt x="5872" y="280"/>
                  </a:cubicBezTo>
                  <a:cubicBezTo>
                    <a:pt x="4904" y="314"/>
                    <a:pt x="3937" y="280"/>
                    <a:pt x="3003" y="481"/>
                  </a:cubicBezTo>
                  <a:cubicBezTo>
                    <a:pt x="2169" y="647"/>
                    <a:pt x="1402" y="948"/>
                    <a:pt x="802" y="1548"/>
                  </a:cubicBezTo>
                  <a:cubicBezTo>
                    <a:pt x="768" y="1548"/>
                    <a:pt x="701" y="1581"/>
                    <a:pt x="701" y="1648"/>
                  </a:cubicBezTo>
                  <a:cubicBezTo>
                    <a:pt x="1035" y="6418"/>
                    <a:pt x="968" y="11222"/>
                    <a:pt x="768" y="15992"/>
                  </a:cubicBezTo>
                  <a:cubicBezTo>
                    <a:pt x="535" y="20762"/>
                    <a:pt x="234" y="25565"/>
                    <a:pt x="101" y="30369"/>
                  </a:cubicBezTo>
                  <a:cubicBezTo>
                    <a:pt x="68" y="31469"/>
                    <a:pt x="1" y="32637"/>
                    <a:pt x="68" y="33738"/>
                  </a:cubicBezTo>
                  <a:cubicBezTo>
                    <a:pt x="101" y="34472"/>
                    <a:pt x="301" y="35305"/>
                    <a:pt x="1035" y="35606"/>
                  </a:cubicBezTo>
                  <a:cubicBezTo>
                    <a:pt x="1535" y="35806"/>
                    <a:pt x="2136" y="35739"/>
                    <a:pt x="2636" y="35772"/>
                  </a:cubicBezTo>
                  <a:cubicBezTo>
                    <a:pt x="3237" y="35806"/>
                    <a:pt x="3837" y="35839"/>
                    <a:pt x="4404" y="35839"/>
                  </a:cubicBezTo>
                  <a:cubicBezTo>
                    <a:pt x="5638" y="35906"/>
                    <a:pt x="6839" y="35939"/>
                    <a:pt x="8040" y="35973"/>
                  </a:cubicBezTo>
                  <a:cubicBezTo>
                    <a:pt x="12877" y="36139"/>
                    <a:pt x="17714" y="36239"/>
                    <a:pt x="22550" y="36273"/>
                  </a:cubicBezTo>
                  <a:lnTo>
                    <a:pt x="29789" y="36273"/>
                  </a:lnTo>
                  <a:cubicBezTo>
                    <a:pt x="30990" y="36239"/>
                    <a:pt x="32224" y="36239"/>
                    <a:pt x="33425" y="36239"/>
                  </a:cubicBezTo>
                  <a:cubicBezTo>
                    <a:pt x="34259" y="36206"/>
                    <a:pt x="35193" y="36239"/>
                    <a:pt x="35893" y="35739"/>
                  </a:cubicBezTo>
                  <a:cubicBezTo>
                    <a:pt x="36694" y="35205"/>
                    <a:pt x="36694" y="34238"/>
                    <a:pt x="36694" y="33371"/>
                  </a:cubicBezTo>
                  <a:cubicBezTo>
                    <a:pt x="36627" y="32203"/>
                    <a:pt x="36594" y="31002"/>
                    <a:pt x="36560" y="29802"/>
                  </a:cubicBezTo>
                  <a:cubicBezTo>
                    <a:pt x="36527" y="27366"/>
                    <a:pt x="36460" y="24965"/>
                    <a:pt x="36460" y="22530"/>
                  </a:cubicBezTo>
                  <a:cubicBezTo>
                    <a:pt x="36427" y="17726"/>
                    <a:pt x="36460" y="12923"/>
                    <a:pt x="36594" y="8119"/>
                  </a:cubicBezTo>
                  <a:cubicBezTo>
                    <a:pt x="36627" y="6918"/>
                    <a:pt x="36694" y="5684"/>
                    <a:pt x="36727" y="4483"/>
                  </a:cubicBezTo>
                  <a:cubicBezTo>
                    <a:pt x="36761" y="3883"/>
                    <a:pt x="36794" y="3283"/>
                    <a:pt x="36794" y="2682"/>
                  </a:cubicBezTo>
                  <a:cubicBezTo>
                    <a:pt x="36827" y="2215"/>
                    <a:pt x="36794" y="1748"/>
                    <a:pt x="36527" y="1348"/>
                  </a:cubicBezTo>
                  <a:cubicBezTo>
                    <a:pt x="36060" y="681"/>
                    <a:pt x="35226" y="447"/>
                    <a:pt x="34459" y="347"/>
                  </a:cubicBezTo>
                  <a:cubicBezTo>
                    <a:pt x="33358" y="180"/>
                    <a:pt x="32224" y="114"/>
                    <a:pt x="31090" y="80"/>
                  </a:cubicBezTo>
                  <a:cubicBezTo>
                    <a:pt x="30017" y="20"/>
                    <a:pt x="28944" y="0"/>
                    <a:pt x="2787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6884158" y="1957911"/>
              <a:ext cx="455608" cy="18297"/>
            </a:xfrm>
            <a:custGeom>
              <a:avLst/>
              <a:gdLst/>
              <a:ahLst/>
              <a:cxnLst/>
              <a:rect l="l" t="t" r="r" b="b"/>
              <a:pathLst>
                <a:path w="22684" h="911" extrusionOk="0">
                  <a:moveTo>
                    <a:pt x="19494" y="1"/>
                  </a:moveTo>
                  <a:cubicBezTo>
                    <a:pt x="18423" y="1"/>
                    <a:pt x="17346" y="38"/>
                    <a:pt x="16278" y="38"/>
                  </a:cubicBezTo>
                  <a:cubicBezTo>
                    <a:pt x="14310" y="38"/>
                    <a:pt x="12342" y="72"/>
                    <a:pt x="10374" y="72"/>
                  </a:cubicBezTo>
                  <a:cubicBezTo>
                    <a:pt x="6905" y="72"/>
                    <a:pt x="3436" y="72"/>
                    <a:pt x="0" y="205"/>
                  </a:cubicBezTo>
                  <a:lnTo>
                    <a:pt x="0" y="706"/>
                  </a:lnTo>
                  <a:cubicBezTo>
                    <a:pt x="3436" y="839"/>
                    <a:pt x="6905" y="839"/>
                    <a:pt x="10374" y="839"/>
                  </a:cubicBezTo>
                  <a:lnTo>
                    <a:pt x="16278" y="872"/>
                  </a:lnTo>
                  <a:cubicBezTo>
                    <a:pt x="17346" y="872"/>
                    <a:pt x="18423" y="910"/>
                    <a:pt x="19494" y="910"/>
                  </a:cubicBezTo>
                  <a:cubicBezTo>
                    <a:pt x="20431" y="910"/>
                    <a:pt x="21364" y="881"/>
                    <a:pt x="22283" y="772"/>
                  </a:cubicBezTo>
                  <a:cubicBezTo>
                    <a:pt x="22683" y="706"/>
                    <a:pt x="22683" y="205"/>
                    <a:pt x="22283" y="139"/>
                  </a:cubicBezTo>
                  <a:cubicBezTo>
                    <a:pt x="21364" y="30"/>
                    <a:pt x="20431" y="1"/>
                    <a:pt x="19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6883475" y="2093284"/>
              <a:ext cx="438194" cy="19563"/>
            </a:xfrm>
            <a:custGeom>
              <a:avLst/>
              <a:gdLst/>
              <a:ahLst/>
              <a:cxnLst/>
              <a:rect l="l" t="t" r="r" b="b"/>
              <a:pathLst>
                <a:path w="21817" h="974" extrusionOk="0">
                  <a:moveTo>
                    <a:pt x="17204" y="1"/>
                  </a:moveTo>
                  <a:cubicBezTo>
                    <a:pt x="16651" y="1"/>
                    <a:pt x="16098" y="3"/>
                    <a:pt x="15545" y="3"/>
                  </a:cubicBezTo>
                  <a:lnTo>
                    <a:pt x="9641" y="3"/>
                  </a:lnTo>
                  <a:cubicBezTo>
                    <a:pt x="7706" y="3"/>
                    <a:pt x="5772" y="3"/>
                    <a:pt x="3837" y="37"/>
                  </a:cubicBezTo>
                  <a:cubicBezTo>
                    <a:pt x="2569" y="37"/>
                    <a:pt x="1302" y="37"/>
                    <a:pt x="1" y="137"/>
                  </a:cubicBezTo>
                  <a:lnTo>
                    <a:pt x="1" y="837"/>
                  </a:lnTo>
                  <a:cubicBezTo>
                    <a:pt x="1268" y="904"/>
                    <a:pt x="2503" y="937"/>
                    <a:pt x="3737" y="937"/>
                  </a:cubicBezTo>
                  <a:cubicBezTo>
                    <a:pt x="5705" y="971"/>
                    <a:pt x="7673" y="971"/>
                    <a:pt x="9641" y="971"/>
                  </a:cubicBezTo>
                  <a:lnTo>
                    <a:pt x="15445" y="971"/>
                  </a:lnTo>
                  <a:cubicBezTo>
                    <a:pt x="16007" y="971"/>
                    <a:pt x="16570" y="973"/>
                    <a:pt x="17132" y="973"/>
                  </a:cubicBezTo>
                  <a:cubicBezTo>
                    <a:pt x="18538" y="973"/>
                    <a:pt x="19944" y="956"/>
                    <a:pt x="21349" y="837"/>
                  </a:cubicBezTo>
                  <a:cubicBezTo>
                    <a:pt x="21816" y="804"/>
                    <a:pt x="21816" y="170"/>
                    <a:pt x="21349" y="137"/>
                  </a:cubicBezTo>
                  <a:cubicBezTo>
                    <a:pt x="19967" y="18"/>
                    <a:pt x="18586" y="1"/>
                    <a:pt x="17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6876104" y="2191500"/>
              <a:ext cx="434840" cy="17434"/>
            </a:xfrm>
            <a:custGeom>
              <a:avLst/>
              <a:gdLst/>
              <a:ahLst/>
              <a:cxnLst/>
              <a:rect l="l" t="t" r="r" b="b"/>
              <a:pathLst>
                <a:path w="21650" h="868" extrusionOk="0">
                  <a:moveTo>
                    <a:pt x="1640" y="0"/>
                  </a:moveTo>
                  <a:cubicBezTo>
                    <a:pt x="1210" y="0"/>
                    <a:pt x="785" y="17"/>
                    <a:pt x="368" y="83"/>
                  </a:cubicBezTo>
                  <a:cubicBezTo>
                    <a:pt x="1" y="117"/>
                    <a:pt x="1" y="751"/>
                    <a:pt x="368" y="784"/>
                  </a:cubicBezTo>
                  <a:cubicBezTo>
                    <a:pt x="785" y="851"/>
                    <a:pt x="1210" y="867"/>
                    <a:pt x="1640" y="867"/>
                  </a:cubicBezTo>
                  <a:cubicBezTo>
                    <a:pt x="2069" y="867"/>
                    <a:pt x="2503" y="851"/>
                    <a:pt x="2936" y="851"/>
                  </a:cubicBezTo>
                  <a:cubicBezTo>
                    <a:pt x="3804" y="851"/>
                    <a:pt x="4704" y="851"/>
                    <a:pt x="5605" y="817"/>
                  </a:cubicBezTo>
                  <a:cubicBezTo>
                    <a:pt x="7339" y="817"/>
                    <a:pt x="9074" y="751"/>
                    <a:pt x="10842" y="651"/>
                  </a:cubicBezTo>
                  <a:cubicBezTo>
                    <a:pt x="11420" y="628"/>
                    <a:pt x="11998" y="621"/>
                    <a:pt x="12578" y="621"/>
                  </a:cubicBezTo>
                  <a:cubicBezTo>
                    <a:pt x="13737" y="621"/>
                    <a:pt x="14900" y="651"/>
                    <a:pt x="16079" y="651"/>
                  </a:cubicBezTo>
                  <a:cubicBezTo>
                    <a:pt x="17847" y="617"/>
                    <a:pt x="19615" y="617"/>
                    <a:pt x="21416" y="617"/>
                  </a:cubicBezTo>
                  <a:cubicBezTo>
                    <a:pt x="21650" y="617"/>
                    <a:pt x="21650" y="250"/>
                    <a:pt x="21416" y="250"/>
                  </a:cubicBezTo>
                  <a:cubicBezTo>
                    <a:pt x="19615" y="217"/>
                    <a:pt x="17847" y="217"/>
                    <a:pt x="16079" y="217"/>
                  </a:cubicBezTo>
                  <a:cubicBezTo>
                    <a:pt x="15069" y="217"/>
                    <a:pt x="14069" y="239"/>
                    <a:pt x="13075" y="239"/>
                  </a:cubicBezTo>
                  <a:cubicBezTo>
                    <a:pt x="12329" y="239"/>
                    <a:pt x="11585" y="226"/>
                    <a:pt x="10842" y="184"/>
                  </a:cubicBezTo>
                  <a:cubicBezTo>
                    <a:pt x="9074" y="117"/>
                    <a:pt x="7339" y="50"/>
                    <a:pt x="5605" y="17"/>
                  </a:cubicBezTo>
                  <a:lnTo>
                    <a:pt x="2936" y="17"/>
                  </a:lnTo>
                  <a:cubicBezTo>
                    <a:pt x="2503" y="17"/>
                    <a:pt x="2069" y="0"/>
                    <a:pt x="16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6867407" y="2378572"/>
              <a:ext cx="431486" cy="19000"/>
            </a:xfrm>
            <a:custGeom>
              <a:avLst/>
              <a:gdLst/>
              <a:ahLst/>
              <a:cxnLst/>
              <a:rect l="l" t="t" r="r" b="b"/>
              <a:pathLst>
                <a:path w="21483" h="946" extrusionOk="0">
                  <a:moveTo>
                    <a:pt x="3579" y="1"/>
                  </a:moveTo>
                  <a:cubicBezTo>
                    <a:pt x="2475" y="1"/>
                    <a:pt x="1371" y="28"/>
                    <a:pt x="267" y="176"/>
                  </a:cubicBezTo>
                  <a:cubicBezTo>
                    <a:pt x="0" y="210"/>
                    <a:pt x="0" y="710"/>
                    <a:pt x="267" y="743"/>
                  </a:cubicBezTo>
                  <a:cubicBezTo>
                    <a:pt x="1616" y="925"/>
                    <a:pt x="2965" y="945"/>
                    <a:pt x="4314" y="945"/>
                  </a:cubicBezTo>
                  <a:cubicBezTo>
                    <a:pt x="4700" y="945"/>
                    <a:pt x="5085" y="943"/>
                    <a:pt x="5471" y="943"/>
                  </a:cubicBezTo>
                  <a:lnTo>
                    <a:pt x="10808" y="910"/>
                  </a:lnTo>
                  <a:lnTo>
                    <a:pt x="16145" y="910"/>
                  </a:lnTo>
                  <a:cubicBezTo>
                    <a:pt x="17046" y="910"/>
                    <a:pt x="17946" y="910"/>
                    <a:pt x="18814" y="877"/>
                  </a:cubicBezTo>
                  <a:cubicBezTo>
                    <a:pt x="19214" y="877"/>
                    <a:pt x="19648" y="877"/>
                    <a:pt x="20048" y="843"/>
                  </a:cubicBezTo>
                  <a:cubicBezTo>
                    <a:pt x="20515" y="810"/>
                    <a:pt x="20882" y="710"/>
                    <a:pt x="21315" y="610"/>
                  </a:cubicBezTo>
                  <a:cubicBezTo>
                    <a:pt x="21482" y="577"/>
                    <a:pt x="21482" y="343"/>
                    <a:pt x="21315" y="310"/>
                  </a:cubicBezTo>
                  <a:cubicBezTo>
                    <a:pt x="20882" y="210"/>
                    <a:pt x="20515" y="110"/>
                    <a:pt x="20048" y="76"/>
                  </a:cubicBezTo>
                  <a:cubicBezTo>
                    <a:pt x="19648" y="76"/>
                    <a:pt x="19214" y="43"/>
                    <a:pt x="18814" y="43"/>
                  </a:cubicBezTo>
                  <a:cubicBezTo>
                    <a:pt x="17946" y="9"/>
                    <a:pt x="17046" y="9"/>
                    <a:pt x="16145" y="9"/>
                  </a:cubicBezTo>
                  <a:lnTo>
                    <a:pt x="5471" y="9"/>
                  </a:lnTo>
                  <a:cubicBezTo>
                    <a:pt x="4840" y="9"/>
                    <a:pt x="4209" y="1"/>
                    <a:pt x="3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6726712" y="1924008"/>
              <a:ext cx="97171" cy="89037"/>
            </a:xfrm>
            <a:custGeom>
              <a:avLst/>
              <a:gdLst/>
              <a:ahLst/>
              <a:cxnLst/>
              <a:rect l="l" t="t" r="r" b="b"/>
              <a:pathLst>
                <a:path w="4838" h="4433" extrusionOk="0">
                  <a:moveTo>
                    <a:pt x="2593" y="510"/>
                  </a:moveTo>
                  <a:cubicBezTo>
                    <a:pt x="2663" y="510"/>
                    <a:pt x="2733" y="515"/>
                    <a:pt x="2802" y="526"/>
                  </a:cubicBezTo>
                  <a:cubicBezTo>
                    <a:pt x="2836" y="626"/>
                    <a:pt x="2902" y="759"/>
                    <a:pt x="3002" y="792"/>
                  </a:cubicBezTo>
                  <a:cubicBezTo>
                    <a:pt x="3569" y="1059"/>
                    <a:pt x="3903" y="1626"/>
                    <a:pt x="3870" y="2260"/>
                  </a:cubicBezTo>
                  <a:cubicBezTo>
                    <a:pt x="3870" y="2827"/>
                    <a:pt x="3436" y="3361"/>
                    <a:pt x="2902" y="3561"/>
                  </a:cubicBezTo>
                  <a:lnTo>
                    <a:pt x="2902" y="3528"/>
                  </a:lnTo>
                  <a:cubicBezTo>
                    <a:pt x="2712" y="3591"/>
                    <a:pt x="2522" y="3624"/>
                    <a:pt x="2337" y="3624"/>
                  </a:cubicBezTo>
                  <a:cubicBezTo>
                    <a:pt x="1938" y="3624"/>
                    <a:pt x="1564" y="3469"/>
                    <a:pt x="1268" y="3127"/>
                  </a:cubicBezTo>
                  <a:cubicBezTo>
                    <a:pt x="868" y="2627"/>
                    <a:pt x="767" y="1960"/>
                    <a:pt x="1068" y="1426"/>
                  </a:cubicBezTo>
                  <a:cubicBezTo>
                    <a:pt x="1337" y="888"/>
                    <a:pt x="1982" y="510"/>
                    <a:pt x="2593" y="510"/>
                  </a:cubicBezTo>
                  <a:close/>
                  <a:moveTo>
                    <a:pt x="3229" y="0"/>
                  </a:moveTo>
                  <a:cubicBezTo>
                    <a:pt x="3122" y="0"/>
                    <a:pt x="3016" y="45"/>
                    <a:pt x="2936" y="125"/>
                  </a:cubicBezTo>
                  <a:cubicBezTo>
                    <a:pt x="2706" y="42"/>
                    <a:pt x="2468" y="3"/>
                    <a:pt x="2233" y="3"/>
                  </a:cubicBezTo>
                  <a:cubicBezTo>
                    <a:pt x="1617" y="3"/>
                    <a:pt x="1021" y="276"/>
                    <a:pt x="634" y="759"/>
                  </a:cubicBezTo>
                  <a:cubicBezTo>
                    <a:pt x="0" y="1493"/>
                    <a:pt x="0" y="2527"/>
                    <a:pt x="467" y="3328"/>
                  </a:cubicBezTo>
                  <a:cubicBezTo>
                    <a:pt x="893" y="4037"/>
                    <a:pt x="1608" y="4432"/>
                    <a:pt x="2386" y="4432"/>
                  </a:cubicBezTo>
                  <a:cubicBezTo>
                    <a:pt x="2523" y="4432"/>
                    <a:pt x="2662" y="4420"/>
                    <a:pt x="2802" y="4395"/>
                  </a:cubicBezTo>
                  <a:cubicBezTo>
                    <a:pt x="3670" y="4228"/>
                    <a:pt x="4470" y="3528"/>
                    <a:pt x="4637" y="2660"/>
                  </a:cubicBezTo>
                  <a:cubicBezTo>
                    <a:pt x="4837" y="1660"/>
                    <a:pt x="4370" y="526"/>
                    <a:pt x="3436" y="59"/>
                  </a:cubicBezTo>
                  <a:cubicBezTo>
                    <a:pt x="3370" y="19"/>
                    <a:pt x="3299" y="0"/>
                    <a:pt x="3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6744125" y="2053918"/>
              <a:ext cx="93817" cy="88997"/>
            </a:xfrm>
            <a:custGeom>
              <a:avLst/>
              <a:gdLst/>
              <a:ahLst/>
              <a:cxnLst/>
              <a:rect l="l" t="t" r="r" b="b"/>
              <a:pathLst>
                <a:path w="4671" h="4431" extrusionOk="0">
                  <a:moveTo>
                    <a:pt x="2744" y="475"/>
                  </a:moveTo>
                  <a:cubicBezTo>
                    <a:pt x="2831" y="475"/>
                    <a:pt x="2918" y="481"/>
                    <a:pt x="3003" y="496"/>
                  </a:cubicBezTo>
                  <a:cubicBezTo>
                    <a:pt x="2836" y="629"/>
                    <a:pt x="2769" y="929"/>
                    <a:pt x="3036" y="1096"/>
                  </a:cubicBezTo>
                  <a:cubicBezTo>
                    <a:pt x="3536" y="1430"/>
                    <a:pt x="3837" y="2130"/>
                    <a:pt x="3636" y="2730"/>
                  </a:cubicBezTo>
                  <a:cubicBezTo>
                    <a:pt x="3476" y="3309"/>
                    <a:pt x="2881" y="3733"/>
                    <a:pt x="2301" y="3733"/>
                  </a:cubicBezTo>
                  <a:cubicBezTo>
                    <a:pt x="2279" y="3733"/>
                    <a:pt x="2257" y="3732"/>
                    <a:pt x="2235" y="3731"/>
                  </a:cubicBezTo>
                  <a:cubicBezTo>
                    <a:pt x="1635" y="3698"/>
                    <a:pt x="1135" y="3197"/>
                    <a:pt x="935" y="2697"/>
                  </a:cubicBezTo>
                  <a:cubicBezTo>
                    <a:pt x="701" y="2130"/>
                    <a:pt x="834" y="1530"/>
                    <a:pt x="1268" y="1096"/>
                  </a:cubicBezTo>
                  <a:cubicBezTo>
                    <a:pt x="1669" y="724"/>
                    <a:pt x="2217" y="475"/>
                    <a:pt x="2744" y="475"/>
                  </a:cubicBezTo>
                  <a:close/>
                  <a:moveTo>
                    <a:pt x="2410" y="1"/>
                  </a:moveTo>
                  <a:cubicBezTo>
                    <a:pt x="1922" y="1"/>
                    <a:pt x="1441" y="157"/>
                    <a:pt x="1035" y="462"/>
                  </a:cubicBezTo>
                  <a:cubicBezTo>
                    <a:pt x="334" y="996"/>
                    <a:pt x="1" y="1863"/>
                    <a:pt x="234" y="2730"/>
                  </a:cubicBezTo>
                  <a:cubicBezTo>
                    <a:pt x="434" y="3531"/>
                    <a:pt x="1101" y="4232"/>
                    <a:pt x="1935" y="4398"/>
                  </a:cubicBezTo>
                  <a:cubicBezTo>
                    <a:pt x="2055" y="4420"/>
                    <a:pt x="2176" y="4430"/>
                    <a:pt x="2296" y="4430"/>
                  </a:cubicBezTo>
                  <a:cubicBezTo>
                    <a:pt x="3109" y="4430"/>
                    <a:pt x="3888" y="3953"/>
                    <a:pt x="4237" y="3197"/>
                  </a:cubicBezTo>
                  <a:cubicBezTo>
                    <a:pt x="4671" y="2230"/>
                    <a:pt x="4304" y="1029"/>
                    <a:pt x="3403" y="462"/>
                  </a:cubicBezTo>
                  <a:lnTo>
                    <a:pt x="3370" y="462"/>
                  </a:lnTo>
                  <a:cubicBezTo>
                    <a:pt x="3436" y="395"/>
                    <a:pt x="3470" y="262"/>
                    <a:pt x="3336" y="195"/>
                  </a:cubicBezTo>
                  <a:cubicBezTo>
                    <a:pt x="3037" y="65"/>
                    <a:pt x="2722" y="1"/>
                    <a:pt x="2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6734083" y="2308857"/>
              <a:ext cx="108559" cy="99822"/>
            </a:xfrm>
            <a:custGeom>
              <a:avLst/>
              <a:gdLst/>
              <a:ahLst/>
              <a:cxnLst/>
              <a:rect l="l" t="t" r="r" b="b"/>
              <a:pathLst>
                <a:path w="5405" h="4970" extrusionOk="0">
                  <a:moveTo>
                    <a:pt x="3273" y="1"/>
                  </a:moveTo>
                  <a:cubicBezTo>
                    <a:pt x="2881" y="1"/>
                    <a:pt x="2767" y="559"/>
                    <a:pt x="3169" y="745"/>
                  </a:cubicBezTo>
                  <a:cubicBezTo>
                    <a:pt x="3803" y="979"/>
                    <a:pt x="4337" y="1512"/>
                    <a:pt x="4503" y="2179"/>
                  </a:cubicBezTo>
                  <a:cubicBezTo>
                    <a:pt x="4670" y="2813"/>
                    <a:pt x="4370" y="3480"/>
                    <a:pt x="3836" y="3881"/>
                  </a:cubicBezTo>
                  <a:cubicBezTo>
                    <a:pt x="3565" y="4080"/>
                    <a:pt x="3270" y="4158"/>
                    <a:pt x="2965" y="4158"/>
                  </a:cubicBezTo>
                  <a:cubicBezTo>
                    <a:pt x="2558" y="4158"/>
                    <a:pt x="2136" y="4019"/>
                    <a:pt x="1735" y="3847"/>
                  </a:cubicBezTo>
                  <a:cubicBezTo>
                    <a:pt x="1435" y="3681"/>
                    <a:pt x="1101" y="3514"/>
                    <a:pt x="934" y="3214"/>
                  </a:cubicBezTo>
                  <a:cubicBezTo>
                    <a:pt x="734" y="2880"/>
                    <a:pt x="767" y="2513"/>
                    <a:pt x="901" y="2179"/>
                  </a:cubicBezTo>
                  <a:cubicBezTo>
                    <a:pt x="1034" y="1779"/>
                    <a:pt x="1334" y="1412"/>
                    <a:pt x="1668" y="1145"/>
                  </a:cubicBezTo>
                  <a:cubicBezTo>
                    <a:pt x="1884" y="972"/>
                    <a:pt x="2185" y="799"/>
                    <a:pt x="2461" y="799"/>
                  </a:cubicBezTo>
                  <a:cubicBezTo>
                    <a:pt x="2610" y="799"/>
                    <a:pt x="2752" y="850"/>
                    <a:pt x="2869" y="979"/>
                  </a:cubicBezTo>
                  <a:cubicBezTo>
                    <a:pt x="2900" y="1010"/>
                    <a:pt x="2935" y="1023"/>
                    <a:pt x="2968" y="1023"/>
                  </a:cubicBezTo>
                  <a:cubicBezTo>
                    <a:pt x="3079" y="1023"/>
                    <a:pt x="3179" y="881"/>
                    <a:pt x="3102" y="778"/>
                  </a:cubicBezTo>
                  <a:cubicBezTo>
                    <a:pt x="2866" y="516"/>
                    <a:pt x="2465" y="336"/>
                    <a:pt x="2094" y="336"/>
                  </a:cubicBezTo>
                  <a:cubicBezTo>
                    <a:pt x="1993" y="336"/>
                    <a:pt x="1894" y="350"/>
                    <a:pt x="1801" y="378"/>
                  </a:cubicBezTo>
                  <a:cubicBezTo>
                    <a:pt x="1268" y="478"/>
                    <a:pt x="867" y="912"/>
                    <a:pt x="567" y="1346"/>
                  </a:cubicBezTo>
                  <a:cubicBezTo>
                    <a:pt x="234" y="1746"/>
                    <a:pt x="0" y="2280"/>
                    <a:pt x="34" y="2813"/>
                  </a:cubicBezTo>
                  <a:cubicBezTo>
                    <a:pt x="67" y="3347"/>
                    <a:pt x="334" y="3814"/>
                    <a:pt x="734" y="4148"/>
                  </a:cubicBezTo>
                  <a:cubicBezTo>
                    <a:pt x="1168" y="4481"/>
                    <a:pt x="1701" y="4715"/>
                    <a:pt x="2202" y="4848"/>
                  </a:cubicBezTo>
                  <a:cubicBezTo>
                    <a:pt x="2456" y="4928"/>
                    <a:pt x="2719" y="4969"/>
                    <a:pt x="2981" y="4969"/>
                  </a:cubicBezTo>
                  <a:cubicBezTo>
                    <a:pt x="3269" y="4969"/>
                    <a:pt x="3557" y="4919"/>
                    <a:pt x="3836" y="4815"/>
                  </a:cubicBezTo>
                  <a:cubicBezTo>
                    <a:pt x="4737" y="4414"/>
                    <a:pt x="5404" y="3447"/>
                    <a:pt x="5371" y="2480"/>
                  </a:cubicBezTo>
                  <a:cubicBezTo>
                    <a:pt x="5304" y="1346"/>
                    <a:pt x="4470" y="278"/>
                    <a:pt x="3369" y="11"/>
                  </a:cubicBezTo>
                  <a:cubicBezTo>
                    <a:pt x="3335" y="4"/>
                    <a:pt x="3303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7488475" y="1476836"/>
              <a:ext cx="868978" cy="549526"/>
            </a:xfrm>
            <a:custGeom>
              <a:avLst/>
              <a:gdLst/>
              <a:ahLst/>
              <a:cxnLst/>
              <a:rect l="l" t="t" r="r" b="b"/>
              <a:pathLst>
                <a:path w="43265" h="27360" extrusionOk="0">
                  <a:moveTo>
                    <a:pt x="19858" y="0"/>
                  </a:moveTo>
                  <a:cubicBezTo>
                    <a:pt x="19177" y="0"/>
                    <a:pt x="18495" y="2"/>
                    <a:pt x="17813" y="7"/>
                  </a:cubicBezTo>
                  <a:cubicBezTo>
                    <a:pt x="12443" y="40"/>
                    <a:pt x="7072" y="207"/>
                    <a:pt x="1702" y="474"/>
                  </a:cubicBezTo>
                  <a:cubicBezTo>
                    <a:pt x="1568" y="474"/>
                    <a:pt x="1468" y="540"/>
                    <a:pt x="1435" y="674"/>
                  </a:cubicBezTo>
                  <a:cubicBezTo>
                    <a:pt x="1301" y="1174"/>
                    <a:pt x="1168" y="1674"/>
                    <a:pt x="1034" y="2175"/>
                  </a:cubicBezTo>
                  <a:cubicBezTo>
                    <a:pt x="67" y="6311"/>
                    <a:pt x="0" y="10614"/>
                    <a:pt x="100" y="14884"/>
                  </a:cubicBezTo>
                  <a:lnTo>
                    <a:pt x="100" y="14851"/>
                  </a:lnTo>
                  <a:cubicBezTo>
                    <a:pt x="167" y="17052"/>
                    <a:pt x="234" y="19254"/>
                    <a:pt x="334" y="21455"/>
                  </a:cubicBezTo>
                  <a:cubicBezTo>
                    <a:pt x="367" y="22523"/>
                    <a:pt x="367" y="23590"/>
                    <a:pt x="467" y="24658"/>
                  </a:cubicBezTo>
                  <a:cubicBezTo>
                    <a:pt x="534" y="25391"/>
                    <a:pt x="768" y="26192"/>
                    <a:pt x="1501" y="26459"/>
                  </a:cubicBezTo>
                  <a:cubicBezTo>
                    <a:pt x="1968" y="26626"/>
                    <a:pt x="2502" y="26626"/>
                    <a:pt x="2969" y="26626"/>
                  </a:cubicBezTo>
                  <a:cubicBezTo>
                    <a:pt x="3536" y="26659"/>
                    <a:pt x="4103" y="26692"/>
                    <a:pt x="4637" y="26726"/>
                  </a:cubicBezTo>
                  <a:cubicBezTo>
                    <a:pt x="5771" y="26792"/>
                    <a:pt x="6905" y="26859"/>
                    <a:pt x="8039" y="26893"/>
                  </a:cubicBezTo>
                  <a:cubicBezTo>
                    <a:pt x="10274" y="26993"/>
                    <a:pt x="12509" y="27093"/>
                    <a:pt x="14778" y="27159"/>
                  </a:cubicBezTo>
                  <a:cubicBezTo>
                    <a:pt x="19281" y="27293"/>
                    <a:pt x="23784" y="27360"/>
                    <a:pt x="28287" y="27360"/>
                  </a:cubicBezTo>
                  <a:cubicBezTo>
                    <a:pt x="32524" y="27360"/>
                    <a:pt x="36827" y="27360"/>
                    <a:pt x="41063" y="27093"/>
                  </a:cubicBezTo>
                  <a:cubicBezTo>
                    <a:pt x="41110" y="27116"/>
                    <a:pt x="41157" y="27140"/>
                    <a:pt x="41205" y="27140"/>
                  </a:cubicBezTo>
                  <a:cubicBezTo>
                    <a:pt x="41224" y="27140"/>
                    <a:pt x="41244" y="27136"/>
                    <a:pt x="41263" y="27126"/>
                  </a:cubicBezTo>
                  <a:cubicBezTo>
                    <a:pt x="41330" y="27126"/>
                    <a:pt x="41363" y="27093"/>
                    <a:pt x="41430" y="27059"/>
                  </a:cubicBezTo>
                  <a:cubicBezTo>
                    <a:pt x="41530" y="27059"/>
                    <a:pt x="41663" y="27059"/>
                    <a:pt x="41763" y="27026"/>
                  </a:cubicBezTo>
                  <a:cubicBezTo>
                    <a:pt x="41897" y="27026"/>
                    <a:pt x="41897" y="26859"/>
                    <a:pt x="41763" y="26859"/>
                  </a:cubicBezTo>
                  <a:lnTo>
                    <a:pt x="41697" y="26859"/>
                  </a:lnTo>
                  <a:cubicBezTo>
                    <a:pt x="41997" y="26526"/>
                    <a:pt x="42097" y="26025"/>
                    <a:pt x="42130" y="25592"/>
                  </a:cubicBezTo>
                  <a:cubicBezTo>
                    <a:pt x="42197" y="24591"/>
                    <a:pt x="42264" y="23590"/>
                    <a:pt x="42331" y="22623"/>
                  </a:cubicBezTo>
                  <a:cubicBezTo>
                    <a:pt x="42531" y="19054"/>
                    <a:pt x="42597" y="15484"/>
                    <a:pt x="42564" y="11882"/>
                  </a:cubicBezTo>
                  <a:cubicBezTo>
                    <a:pt x="42564" y="10114"/>
                    <a:pt x="42497" y="8313"/>
                    <a:pt x="42431" y="6511"/>
                  </a:cubicBezTo>
                  <a:cubicBezTo>
                    <a:pt x="42331" y="4743"/>
                    <a:pt x="42264" y="2975"/>
                    <a:pt x="42064" y="1207"/>
                  </a:cubicBezTo>
                  <a:lnTo>
                    <a:pt x="42064" y="1207"/>
                  </a:lnTo>
                  <a:cubicBezTo>
                    <a:pt x="42364" y="1241"/>
                    <a:pt x="42631" y="1241"/>
                    <a:pt x="42931" y="1274"/>
                  </a:cubicBezTo>
                  <a:cubicBezTo>
                    <a:pt x="42941" y="1275"/>
                    <a:pt x="42950" y="1276"/>
                    <a:pt x="42959" y="1276"/>
                  </a:cubicBezTo>
                  <a:cubicBezTo>
                    <a:pt x="43264" y="1276"/>
                    <a:pt x="43255" y="740"/>
                    <a:pt x="42931" y="740"/>
                  </a:cubicBezTo>
                  <a:cubicBezTo>
                    <a:pt x="39895" y="540"/>
                    <a:pt x="36893" y="374"/>
                    <a:pt x="33891" y="273"/>
                  </a:cubicBezTo>
                  <a:cubicBezTo>
                    <a:pt x="29203" y="99"/>
                    <a:pt x="24540" y="0"/>
                    <a:pt x="198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7484458" y="1474144"/>
              <a:ext cx="877012" cy="554225"/>
            </a:xfrm>
            <a:custGeom>
              <a:avLst/>
              <a:gdLst/>
              <a:ahLst/>
              <a:cxnLst/>
              <a:rect l="l" t="t" r="r" b="b"/>
              <a:pathLst>
                <a:path w="43665" h="27594" extrusionOk="0">
                  <a:moveTo>
                    <a:pt x="20692" y="583"/>
                  </a:moveTo>
                  <a:cubicBezTo>
                    <a:pt x="22823" y="583"/>
                    <a:pt x="24955" y="602"/>
                    <a:pt x="27086" y="641"/>
                  </a:cubicBezTo>
                  <a:cubicBezTo>
                    <a:pt x="32123" y="741"/>
                    <a:pt x="37160" y="941"/>
                    <a:pt x="42197" y="1241"/>
                  </a:cubicBezTo>
                  <a:cubicBezTo>
                    <a:pt x="42264" y="3176"/>
                    <a:pt x="42397" y="5111"/>
                    <a:pt x="42464" y="7046"/>
                  </a:cubicBezTo>
                  <a:cubicBezTo>
                    <a:pt x="42564" y="10515"/>
                    <a:pt x="42597" y="13984"/>
                    <a:pt x="42497" y="17453"/>
                  </a:cubicBezTo>
                  <a:cubicBezTo>
                    <a:pt x="42464" y="19188"/>
                    <a:pt x="42364" y="20922"/>
                    <a:pt x="42264" y="22657"/>
                  </a:cubicBezTo>
                  <a:cubicBezTo>
                    <a:pt x="42230" y="23557"/>
                    <a:pt x="42164" y="24425"/>
                    <a:pt x="42097" y="25292"/>
                  </a:cubicBezTo>
                  <a:cubicBezTo>
                    <a:pt x="42064" y="25726"/>
                    <a:pt x="42097" y="26193"/>
                    <a:pt x="41863" y="26560"/>
                  </a:cubicBezTo>
                  <a:cubicBezTo>
                    <a:pt x="41595" y="27067"/>
                    <a:pt x="41166" y="27094"/>
                    <a:pt x="40672" y="27094"/>
                  </a:cubicBezTo>
                  <a:cubicBezTo>
                    <a:pt x="40614" y="27094"/>
                    <a:pt x="40555" y="27093"/>
                    <a:pt x="40496" y="27093"/>
                  </a:cubicBezTo>
                  <a:cubicBezTo>
                    <a:pt x="36059" y="27127"/>
                    <a:pt x="31623" y="27193"/>
                    <a:pt x="27186" y="27193"/>
                  </a:cubicBezTo>
                  <a:cubicBezTo>
                    <a:pt x="22750" y="27160"/>
                    <a:pt x="18280" y="27060"/>
                    <a:pt x="13843" y="26926"/>
                  </a:cubicBezTo>
                  <a:cubicBezTo>
                    <a:pt x="11608" y="26860"/>
                    <a:pt x="9407" y="26760"/>
                    <a:pt x="7172" y="26660"/>
                  </a:cubicBezTo>
                  <a:cubicBezTo>
                    <a:pt x="6071" y="26593"/>
                    <a:pt x="4970" y="26526"/>
                    <a:pt x="3870" y="26459"/>
                  </a:cubicBezTo>
                  <a:cubicBezTo>
                    <a:pt x="3336" y="26426"/>
                    <a:pt x="2769" y="26426"/>
                    <a:pt x="2202" y="26359"/>
                  </a:cubicBezTo>
                  <a:cubicBezTo>
                    <a:pt x="1768" y="26326"/>
                    <a:pt x="1401" y="26226"/>
                    <a:pt x="1201" y="25792"/>
                  </a:cubicBezTo>
                  <a:cubicBezTo>
                    <a:pt x="1001" y="25459"/>
                    <a:pt x="968" y="25058"/>
                    <a:pt x="968" y="24692"/>
                  </a:cubicBezTo>
                  <a:cubicBezTo>
                    <a:pt x="934" y="24158"/>
                    <a:pt x="934" y="23624"/>
                    <a:pt x="901" y="23124"/>
                  </a:cubicBezTo>
                  <a:cubicBezTo>
                    <a:pt x="867" y="21990"/>
                    <a:pt x="834" y="20889"/>
                    <a:pt x="801" y="19788"/>
                  </a:cubicBezTo>
                  <a:cubicBezTo>
                    <a:pt x="734" y="17653"/>
                    <a:pt x="667" y="15485"/>
                    <a:pt x="634" y="13317"/>
                  </a:cubicBezTo>
                  <a:cubicBezTo>
                    <a:pt x="601" y="9180"/>
                    <a:pt x="834" y="5011"/>
                    <a:pt x="1968" y="1008"/>
                  </a:cubicBezTo>
                  <a:lnTo>
                    <a:pt x="1968" y="1041"/>
                  </a:lnTo>
                  <a:cubicBezTo>
                    <a:pt x="4937" y="874"/>
                    <a:pt x="7906" y="774"/>
                    <a:pt x="10875" y="708"/>
                  </a:cubicBezTo>
                  <a:cubicBezTo>
                    <a:pt x="14147" y="627"/>
                    <a:pt x="17419" y="583"/>
                    <a:pt x="20692" y="583"/>
                  </a:cubicBezTo>
                  <a:close/>
                  <a:moveTo>
                    <a:pt x="20039" y="1"/>
                  </a:moveTo>
                  <a:cubicBezTo>
                    <a:pt x="19352" y="1"/>
                    <a:pt x="18666" y="3"/>
                    <a:pt x="17980" y="7"/>
                  </a:cubicBezTo>
                  <a:cubicBezTo>
                    <a:pt x="12576" y="41"/>
                    <a:pt x="7172" y="207"/>
                    <a:pt x="1735" y="474"/>
                  </a:cubicBezTo>
                  <a:cubicBezTo>
                    <a:pt x="1635" y="474"/>
                    <a:pt x="1501" y="574"/>
                    <a:pt x="1468" y="674"/>
                  </a:cubicBezTo>
                  <a:cubicBezTo>
                    <a:pt x="1334" y="1175"/>
                    <a:pt x="1201" y="1675"/>
                    <a:pt x="1068" y="2209"/>
                  </a:cubicBezTo>
                  <a:cubicBezTo>
                    <a:pt x="100" y="6378"/>
                    <a:pt x="0" y="10715"/>
                    <a:pt x="134" y="15018"/>
                  </a:cubicBezTo>
                  <a:cubicBezTo>
                    <a:pt x="167" y="17220"/>
                    <a:pt x="267" y="19454"/>
                    <a:pt x="334" y="21656"/>
                  </a:cubicBezTo>
                  <a:cubicBezTo>
                    <a:pt x="400" y="22723"/>
                    <a:pt x="367" y="23824"/>
                    <a:pt x="501" y="24892"/>
                  </a:cubicBezTo>
                  <a:cubicBezTo>
                    <a:pt x="567" y="25592"/>
                    <a:pt x="801" y="26426"/>
                    <a:pt x="1535" y="26693"/>
                  </a:cubicBezTo>
                  <a:cubicBezTo>
                    <a:pt x="1885" y="26843"/>
                    <a:pt x="2273" y="26862"/>
                    <a:pt x="2642" y="26862"/>
                  </a:cubicBezTo>
                  <a:cubicBezTo>
                    <a:pt x="2765" y="26862"/>
                    <a:pt x="2886" y="26860"/>
                    <a:pt x="3002" y="26860"/>
                  </a:cubicBezTo>
                  <a:cubicBezTo>
                    <a:pt x="3569" y="26893"/>
                    <a:pt x="4136" y="26926"/>
                    <a:pt x="4704" y="26960"/>
                  </a:cubicBezTo>
                  <a:cubicBezTo>
                    <a:pt x="5838" y="27027"/>
                    <a:pt x="6972" y="27093"/>
                    <a:pt x="8106" y="27127"/>
                  </a:cubicBezTo>
                  <a:cubicBezTo>
                    <a:pt x="10374" y="27227"/>
                    <a:pt x="12643" y="27327"/>
                    <a:pt x="14911" y="27393"/>
                  </a:cubicBezTo>
                  <a:cubicBezTo>
                    <a:pt x="19447" y="27527"/>
                    <a:pt x="23984" y="27594"/>
                    <a:pt x="28521" y="27594"/>
                  </a:cubicBezTo>
                  <a:cubicBezTo>
                    <a:pt x="30755" y="27594"/>
                    <a:pt x="32957" y="27594"/>
                    <a:pt x="35192" y="27560"/>
                  </a:cubicBezTo>
                  <a:cubicBezTo>
                    <a:pt x="36293" y="27527"/>
                    <a:pt x="37427" y="27494"/>
                    <a:pt x="38528" y="27460"/>
                  </a:cubicBezTo>
                  <a:cubicBezTo>
                    <a:pt x="38659" y="27456"/>
                    <a:pt x="38792" y="27454"/>
                    <a:pt x="38928" y="27454"/>
                  </a:cubicBezTo>
                  <a:cubicBezTo>
                    <a:pt x="39233" y="27454"/>
                    <a:pt x="39549" y="27462"/>
                    <a:pt x="39865" y="27462"/>
                  </a:cubicBezTo>
                  <a:cubicBezTo>
                    <a:pt x="40484" y="27462"/>
                    <a:pt x="41107" y="27433"/>
                    <a:pt x="41663" y="27260"/>
                  </a:cubicBezTo>
                  <a:cubicBezTo>
                    <a:pt x="41697" y="27227"/>
                    <a:pt x="41763" y="27227"/>
                    <a:pt x="41830" y="27193"/>
                  </a:cubicBezTo>
                  <a:cubicBezTo>
                    <a:pt x="42364" y="27027"/>
                    <a:pt x="42464" y="26326"/>
                    <a:pt x="42497" y="25792"/>
                  </a:cubicBezTo>
                  <a:cubicBezTo>
                    <a:pt x="42597" y="24825"/>
                    <a:pt x="42631" y="23824"/>
                    <a:pt x="42697" y="22824"/>
                  </a:cubicBezTo>
                  <a:cubicBezTo>
                    <a:pt x="42897" y="19221"/>
                    <a:pt x="42998" y="15618"/>
                    <a:pt x="42964" y="12016"/>
                  </a:cubicBezTo>
                  <a:cubicBezTo>
                    <a:pt x="42931" y="10181"/>
                    <a:pt x="42897" y="8380"/>
                    <a:pt x="42797" y="6579"/>
                  </a:cubicBezTo>
                  <a:cubicBezTo>
                    <a:pt x="42731" y="4811"/>
                    <a:pt x="42631" y="3009"/>
                    <a:pt x="42430" y="1241"/>
                  </a:cubicBezTo>
                  <a:cubicBezTo>
                    <a:pt x="42731" y="1241"/>
                    <a:pt x="43031" y="1275"/>
                    <a:pt x="43331" y="1275"/>
                  </a:cubicBezTo>
                  <a:cubicBezTo>
                    <a:pt x="43341" y="1276"/>
                    <a:pt x="43351" y="1276"/>
                    <a:pt x="43361" y="1276"/>
                  </a:cubicBezTo>
                  <a:cubicBezTo>
                    <a:pt x="43664" y="1276"/>
                    <a:pt x="43655" y="773"/>
                    <a:pt x="43331" y="741"/>
                  </a:cubicBezTo>
                  <a:cubicBezTo>
                    <a:pt x="40262" y="574"/>
                    <a:pt x="37227" y="407"/>
                    <a:pt x="34191" y="274"/>
                  </a:cubicBezTo>
                  <a:cubicBezTo>
                    <a:pt x="29474" y="99"/>
                    <a:pt x="24756" y="1"/>
                    <a:pt x="200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7544071" y="1797372"/>
              <a:ext cx="425461" cy="16430"/>
            </a:xfrm>
            <a:custGeom>
              <a:avLst/>
              <a:gdLst/>
              <a:ahLst/>
              <a:cxnLst/>
              <a:rect l="l" t="t" r="r" b="b"/>
              <a:pathLst>
                <a:path w="21183" h="818" extrusionOk="0">
                  <a:moveTo>
                    <a:pt x="5522" y="1"/>
                  </a:moveTo>
                  <a:cubicBezTo>
                    <a:pt x="3804" y="1"/>
                    <a:pt x="2086" y="26"/>
                    <a:pt x="368" y="126"/>
                  </a:cubicBezTo>
                  <a:cubicBezTo>
                    <a:pt x="1" y="126"/>
                    <a:pt x="1" y="660"/>
                    <a:pt x="368" y="693"/>
                  </a:cubicBezTo>
                  <a:cubicBezTo>
                    <a:pt x="2086" y="793"/>
                    <a:pt x="3804" y="818"/>
                    <a:pt x="5522" y="818"/>
                  </a:cubicBezTo>
                  <a:cubicBezTo>
                    <a:pt x="7239" y="818"/>
                    <a:pt x="8957" y="793"/>
                    <a:pt x="10675" y="793"/>
                  </a:cubicBezTo>
                  <a:cubicBezTo>
                    <a:pt x="11150" y="788"/>
                    <a:pt x="11626" y="787"/>
                    <a:pt x="12101" y="787"/>
                  </a:cubicBezTo>
                  <a:cubicBezTo>
                    <a:pt x="12871" y="787"/>
                    <a:pt x="13642" y="791"/>
                    <a:pt x="14413" y="791"/>
                  </a:cubicBezTo>
                  <a:cubicBezTo>
                    <a:pt x="16613" y="791"/>
                    <a:pt x="18811" y="760"/>
                    <a:pt x="20983" y="526"/>
                  </a:cubicBezTo>
                  <a:cubicBezTo>
                    <a:pt x="21183" y="526"/>
                    <a:pt x="21183" y="293"/>
                    <a:pt x="20983" y="259"/>
                  </a:cubicBezTo>
                  <a:cubicBezTo>
                    <a:pt x="19013" y="47"/>
                    <a:pt x="17021" y="2"/>
                    <a:pt x="15025" y="2"/>
                  </a:cubicBezTo>
                  <a:cubicBezTo>
                    <a:pt x="13574" y="2"/>
                    <a:pt x="12122" y="26"/>
                    <a:pt x="10675" y="26"/>
                  </a:cubicBezTo>
                  <a:cubicBezTo>
                    <a:pt x="8957" y="26"/>
                    <a:pt x="7239" y="1"/>
                    <a:pt x="5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8161805" y="1892695"/>
              <a:ext cx="111894" cy="61982"/>
            </a:xfrm>
            <a:custGeom>
              <a:avLst/>
              <a:gdLst/>
              <a:ahLst/>
              <a:cxnLst/>
              <a:rect l="l" t="t" r="r" b="b"/>
              <a:pathLst>
                <a:path w="5571" h="3086" extrusionOk="0">
                  <a:moveTo>
                    <a:pt x="2802" y="884"/>
                  </a:moveTo>
                  <a:cubicBezTo>
                    <a:pt x="3203" y="884"/>
                    <a:pt x="3636" y="917"/>
                    <a:pt x="4036" y="917"/>
                  </a:cubicBezTo>
                  <a:cubicBezTo>
                    <a:pt x="4192" y="917"/>
                    <a:pt x="4363" y="932"/>
                    <a:pt x="4538" y="932"/>
                  </a:cubicBezTo>
                  <a:cubicBezTo>
                    <a:pt x="4626" y="932"/>
                    <a:pt x="4715" y="928"/>
                    <a:pt x="4804" y="917"/>
                  </a:cubicBezTo>
                  <a:lnTo>
                    <a:pt x="4804" y="917"/>
                  </a:lnTo>
                  <a:cubicBezTo>
                    <a:pt x="4770" y="1217"/>
                    <a:pt x="4770" y="1551"/>
                    <a:pt x="4770" y="1851"/>
                  </a:cubicBezTo>
                  <a:lnTo>
                    <a:pt x="4770" y="2151"/>
                  </a:lnTo>
                  <a:cubicBezTo>
                    <a:pt x="4770" y="2185"/>
                    <a:pt x="4770" y="2251"/>
                    <a:pt x="4737" y="2285"/>
                  </a:cubicBezTo>
                  <a:lnTo>
                    <a:pt x="4303" y="2285"/>
                  </a:lnTo>
                  <a:cubicBezTo>
                    <a:pt x="3469" y="2285"/>
                    <a:pt x="2602" y="2251"/>
                    <a:pt x="1768" y="2251"/>
                  </a:cubicBezTo>
                  <a:lnTo>
                    <a:pt x="968" y="2251"/>
                  </a:lnTo>
                  <a:lnTo>
                    <a:pt x="968" y="2218"/>
                  </a:lnTo>
                  <a:cubicBezTo>
                    <a:pt x="1001" y="2051"/>
                    <a:pt x="968" y="1818"/>
                    <a:pt x="968" y="1618"/>
                  </a:cubicBezTo>
                  <a:lnTo>
                    <a:pt x="968" y="1017"/>
                  </a:lnTo>
                  <a:cubicBezTo>
                    <a:pt x="968" y="1017"/>
                    <a:pt x="968" y="917"/>
                    <a:pt x="968" y="884"/>
                  </a:cubicBezTo>
                  <a:close/>
                  <a:moveTo>
                    <a:pt x="1198" y="0"/>
                  </a:moveTo>
                  <a:cubicBezTo>
                    <a:pt x="913" y="0"/>
                    <a:pt x="621" y="36"/>
                    <a:pt x="401" y="217"/>
                  </a:cubicBezTo>
                  <a:cubicBezTo>
                    <a:pt x="0" y="550"/>
                    <a:pt x="134" y="1184"/>
                    <a:pt x="134" y="1618"/>
                  </a:cubicBezTo>
                  <a:cubicBezTo>
                    <a:pt x="134" y="2085"/>
                    <a:pt x="67" y="2652"/>
                    <a:pt x="501" y="2952"/>
                  </a:cubicBezTo>
                  <a:cubicBezTo>
                    <a:pt x="701" y="3085"/>
                    <a:pt x="968" y="3085"/>
                    <a:pt x="1201" y="3085"/>
                  </a:cubicBezTo>
                  <a:lnTo>
                    <a:pt x="3469" y="3085"/>
                  </a:lnTo>
                  <a:cubicBezTo>
                    <a:pt x="3736" y="3085"/>
                    <a:pt x="4036" y="3085"/>
                    <a:pt x="4303" y="3052"/>
                  </a:cubicBezTo>
                  <a:cubicBezTo>
                    <a:pt x="4459" y="3052"/>
                    <a:pt x="4615" y="3067"/>
                    <a:pt x="4770" y="3067"/>
                  </a:cubicBezTo>
                  <a:cubicBezTo>
                    <a:pt x="4848" y="3067"/>
                    <a:pt x="4926" y="3063"/>
                    <a:pt x="5004" y="3052"/>
                  </a:cubicBezTo>
                  <a:cubicBezTo>
                    <a:pt x="5538" y="2919"/>
                    <a:pt x="5538" y="2418"/>
                    <a:pt x="5538" y="1985"/>
                  </a:cubicBezTo>
                  <a:cubicBezTo>
                    <a:pt x="5504" y="1551"/>
                    <a:pt x="5471" y="1151"/>
                    <a:pt x="5437" y="717"/>
                  </a:cubicBezTo>
                  <a:cubicBezTo>
                    <a:pt x="5571" y="550"/>
                    <a:pt x="5538" y="250"/>
                    <a:pt x="5337" y="150"/>
                  </a:cubicBezTo>
                  <a:cubicBezTo>
                    <a:pt x="5137" y="61"/>
                    <a:pt x="4937" y="46"/>
                    <a:pt x="4727" y="46"/>
                  </a:cubicBezTo>
                  <a:cubicBezTo>
                    <a:pt x="4622" y="46"/>
                    <a:pt x="4515" y="50"/>
                    <a:pt x="4403" y="50"/>
                  </a:cubicBezTo>
                  <a:lnTo>
                    <a:pt x="3469" y="50"/>
                  </a:lnTo>
                  <a:cubicBezTo>
                    <a:pt x="2902" y="50"/>
                    <a:pt x="2335" y="50"/>
                    <a:pt x="1735" y="16"/>
                  </a:cubicBezTo>
                  <a:cubicBezTo>
                    <a:pt x="1575" y="16"/>
                    <a:pt x="1388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7827490" y="1890225"/>
              <a:ext cx="157446" cy="64212"/>
            </a:xfrm>
            <a:custGeom>
              <a:avLst/>
              <a:gdLst/>
              <a:ahLst/>
              <a:cxnLst/>
              <a:rect l="l" t="t" r="r" b="b"/>
              <a:pathLst>
                <a:path w="7839" h="3197" extrusionOk="0">
                  <a:moveTo>
                    <a:pt x="2902" y="840"/>
                  </a:moveTo>
                  <a:cubicBezTo>
                    <a:pt x="3603" y="840"/>
                    <a:pt x="4303" y="840"/>
                    <a:pt x="4970" y="873"/>
                  </a:cubicBezTo>
                  <a:cubicBezTo>
                    <a:pt x="5304" y="873"/>
                    <a:pt x="5604" y="907"/>
                    <a:pt x="5938" y="907"/>
                  </a:cubicBezTo>
                  <a:cubicBezTo>
                    <a:pt x="6197" y="930"/>
                    <a:pt x="6457" y="954"/>
                    <a:pt x="6716" y="954"/>
                  </a:cubicBezTo>
                  <a:cubicBezTo>
                    <a:pt x="6823" y="954"/>
                    <a:pt x="6931" y="950"/>
                    <a:pt x="7038" y="940"/>
                  </a:cubicBezTo>
                  <a:cubicBezTo>
                    <a:pt x="7072" y="940"/>
                    <a:pt x="7105" y="907"/>
                    <a:pt x="7105" y="907"/>
                  </a:cubicBezTo>
                  <a:cubicBezTo>
                    <a:pt x="7105" y="1207"/>
                    <a:pt x="7105" y="1474"/>
                    <a:pt x="7138" y="1774"/>
                  </a:cubicBezTo>
                  <a:cubicBezTo>
                    <a:pt x="7138" y="1941"/>
                    <a:pt x="7138" y="2074"/>
                    <a:pt x="7138" y="2241"/>
                  </a:cubicBezTo>
                  <a:cubicBezTo>
                    <a:pt x="7138" y="2360"/>
                    <a:pt x="7173" y="2377"/>
                    <a:pt x="7119" y="2377"/>
                  </a:cubicBezTo>
                  <a:cubicBezTo>
                    <a:pt x="7098" y="2377"/>
                    <a:pt x="7062" y="2374"/>
                    <a:pt x="7005" y="2374"/>
                  </a:cubicBezTo>
                  <a:cubicBezTo>
                    <a:pt x="6338" y="2374"/>
                    <a:pt x="5671" y="2474"/>
                    <a:pt x="5004" y="2474"/>
                  </a:cubicBezTo>
                  <a:cubicBezTo>
                    <a:pt x="4403" y="2474"/>
                    <a:pt x="3769" y="2441"/>
                    <a:pt x="3169" y="2374"/>
                  </a:cubicBezTo>
                  <a:cubicBezTo>
                    <a:pt x="2802" y="2374"/>
                    <a:pt x="2468" y="2341"/>
                    <a:pt x="2102" y="2274"/>
                  </a:cubicBezTo>
                  <a:cubicBezTo>
                    <a:pt x="1968" y="2274"/>
                    <a:pt x="1835" y="2241"/>
                    <a:pt x="1668" y="2208"/>
                  </a:cubicBezTo>
                  <a:cubicBezTo>
                    <a:pt x="1604" y="2208"/>
                    <a:pt x="1261" y="2208"/>
                    <a:pt x="1206" y="2148"/>
                  </a:cubicBezTo>
                  <a:lnTo>
                    <a:pt x="1206" y="2148"/>
                  </a:lnTo>
                  <a:cubicBezTo>
                    <a:pt x="1206" y="2148"/>
                    <a:pt x="1207" y="2148"/>
                    <a:pt x="1207" y="2148"/>
                  </a:cubicBezTo>
                  <a:cubicBezTo>
                    <a:pt x="1224" y="2148"/>
                    <a:pt x="1168" y="1805"/>
                    <a:pt x="1168" y="1774"/>
                  </a:cubicBezTo>
                  <a:cubicBezTo>
                    <a:pt x="1134" y="1641"/>
                    <a:pt x="1101" y="1507"/>
                    <a:pt x="1101" y="1374"/>
                  </a:cubicBezTo>
                  <a:cubicBezTo>
                    <a:pt x="1067" y="1207"/>
                    <a:pt x="1001" y="1040"/>
                    <a:pt x="967" y="873"/>
                  </a:cubicBezTo>
                  <a:lnTo>
                    <a:pt x="1001" y="873"/>
                  </a:lnTo>
                  <a:cubicBezTo>
                    <a:pt x="1001" y="873"/>
                    <a:pt x="1001" y="840"/>
                    <a:pt x="967" y="840"/>
                  </a:cubicBezTo>
                  <a:lnTo>
                    <a:pt x="1001" y="840"/>
                  </a:lnTo>
                  <a:cubicBezTo>
                    <a:pt x="1101" y="862"/>
                    <a:pt x="1208" y="870"/>
                    <a:pt x="1318" y="870"/>
                  </a:cubicBezTo>
                  <a:cubicBezTo>
                    <a:pt x="1538" y="870"/>
                    <a:pt x="1768" y="840"/>
                    <a:pt x="1968" y="840"/>
                  </a:cubicBezTo>
                  <a:close/>
                  <a:moveTo>
                    <a:pt x="1122" y="1"/>
                  </a:moveTo>
                  <a:cubicBezTo>
                    <a:pt x="939" y="1"/>
                    <a:pt x="747" y="13"/>
                    <a:pt x="567" y="73"/>
                  </a:cubicBezTo>
                  <a:cubicBezTo>
                    <a:pt x="0" y="240"/>
                    <a:pt x="133" y="840"/>
                    <a:pt x="234" y="1307"/>
                  </a:cubicBezTo>
                  <a:cubicBezTo>
                    <a:pt x="334" y="1774"/>
                    <a:pt x="367" y="2608"/>
                    <a:pt x="867" y="2841"/>
                  </a:cubicBezTo>
                  <a:cubicBezTo>
                    <a:pt x="1134" y="2975"/>
                    <a:pt x="1434" y="2975"/>
                    <a:pt x="1701" y="3008"/>
                  </a:cubicBezTo>
                  <a:cubicBezTo>
                    <a:pt x="2035" y="3042"/>
                    <a:pt x="2368" y="3075"/>
                    <a:pt x="2702" y="3108"/>
                  </a:cubicBezTo>
                  <a:cubicBezTo>
                    <a:pt x="3398" y="3162"/>
                    <a:pt x="4094" y="3196"/>
                    <a:pt x="4791" y="3196"/>
                  </a:cubicBezTo>
                  <a:cubicBezTo>
                    <a:pt x="5395" y="3196"/>
                    <a:pt x="6000" y="3170"/>
                    <a:pt x="6605" y="3108"/>
                  </a:cubicBezTo>
                  <a:cubicBezTo>
                    <a:pt x="7105" y="3075"/>
                    <a:pt x="7772" y="3108"/>
                    <a:pt x="7806" y="2474"/>
                  </a:cubicBezTo>
                  <a:cubicBezTo>
                    <a:pt x="7839" y="2174"/>
                    <a:pt x="7772" y="1841"/>
                    <a:pt x="7739" y="1507"/>
                  </a:cubicBezTo>
                  <a:cubicBezTo>
                    <a:pt x="7706" y="1240"/>
                    <a:pt x="7672" y="940"/>
                    <a:pt x="7639" y="640"/>
                  </a:cubicBezTo>
                  <a:cubicBezTo>
                    <a:pt x="7605" y="506"/>
                    <a:pt x="7539" y="473"/>
                    <a:pt x="7405" y="473"/>
                  </a:cubicBezTo>
                  <a:cubicBezTo>
                    <a:pt x="7405" y="340"/>
                    <a:pt x="7305" y="206"/>
                    <a:pt x="7138" y="173"/>
                  </a:cubicBezTo>
                  <a:cubicBezTo>
                    <a:pt x="6738" y="73"/>
                    <a:pt x="6338" y="73"/>
                    <a:pt x="5938" y="73"/>
                  </a:cubicBezTo>
                  <a:cubicBezTo>
                    <a:pt x="5571" y="39"/>
                    <a:pt x="5204" y="39"/>
                    <a:pt x="4837" y="39"/>
                  </a:cubicBezTo>
                  <a:cubicBezTo>
                    <a:pt x="4070" y="6"/>
                    <a:pt x="3269" y="6"/>
                    <a:pt x="2502" y="6"/>
                  </a:cubicBezTo>
                  <a:lnTo>
                    <a:pt x="1468" y="6"/>
                  </a:lnTo>
                  <a:cubicBezTo>
                    <a:pt x="1361" y="6"/>
                    <a:pt x="1244" y="1"/>
                    <a:pt x="1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7555479" y="1893599"/>
              <a:ext cx="189622" cy="60697"/>
            </a:xfrm>
            <a:custGeom>
              <a:avLst/>
              <a:gdLst/>
              <a:ahLst/>
              <a:cxnLst/>
              <a:rect l="l" t="t" r="r" b="b"/>
              <a:pathLst>
                <a:path w="9441" h="3022" extrusionOk="0">
                  <a:moveTo>
                    <a:pt x="1060" y="830"/>
                  </a:moveTo>
                  <a:cubicBezTo>
                    <a:pt x="1291" y="830"/>
                    <a:pt x="1546" y="878"/>
                    <a:pt x="1735" y="905"/>
                  </a:cubicBezTo>
                  <a:cubicBezTo>
                    <a:pt x="2068" y="905"/>
                    <a:pt x="2402" y="905"/>
                    <a:pt x="2735" y="939"/>
                  </a:cubicBezTo>
                  <a:cubicBezTo>
                    <a:pt x="3402" y="972"/>
                    <a:pt x="4070" y="1006"/>
                    <a:pt x="4737" y="1039"/>
                  </a:cubicBezTo>
                  <a:cubicBezTo>
                    <a:pt x="6038" y="1072"/>
                    <a:pt x="7372" y="1139"/>
                    <a:pt x="8673" y="1206"/>
                  </a:cubicBezTo>
                  <a:cubicBezTo>
                    <a:pt x="8673" y="1339"/>
                    <a:pt x="8640" y="1473"/>
                    <a:pt x="8640" y="1606"/>
                  </a:cubicBezTo>
                  <a:cubicBezTo>
                    <a:pt x="8606" y="1739"/>
                    <a:pt x="8573" y="1906"/>
                    <a:pt x="8506" y="2040"/>
                  </a:cubicBezTo>
                  <a:cubicBezTo>
                    <a:pt x="8439" y="2340"/>
                    <a:pt x="8439" y="2340"/>
                    <a:pt x="8139" y="2373"/>
                  </a:cubicBezTo>
                  <a:cubicBezTo>
                    <a:pt x="7339" y="2373"/>
                    <a:pt x="6538" y="2306"/>
                    <a:pt x="5737" y="2306"/>
                  </a:cubicBezTo>
                  <a:lnTo>
                    <a:pt x="3302" y="2240"/>
                  </a:lnTo>
                  <a:cubicBezTo>
                    <a:pt x="2952" y="2240"/>
                    <a:pt x="2594" y="2248"/>
                    <a:pt x="2231" y="2248"/>
                  </a:cubicBezTo>
                  <a:cubicBezTo>
                    <a:pt x="1868" y="2248"/>
                    <a:pt x="1501" y="2240"/>
                    <a:pt x="1134" y="2206"/>
                  </a:cubicBezTo>
                  <a:cubicBezTo>
                    <a:pt x="1101" y="2006"/>
                    <a:pt x="1067" y="1839"/>
                    <a:pt x="1034" y="1639"/>
                  </a:cubicBezTo>
                  <a:cubicBezTo>
                    <a:pt x="1001" y="1506"/>
                    <a:pt x="901" y="1072"/>
                    <a:pt x="901" y="839"/>
                  </a:cubicBezTo>
                  <a:cubicBezTo>
                    <a:pt x="952" y="832"/>
                    <a:pt x="1005" y="830"/>
                    <a:pt x="1060" y="830"/>
                  </a:cubicBezTo>
                  <a:close/>
                  <a:moveTo>
                    <a:pt x="870" y="1"/>
                  </a:moveTo>
                  <a:cubicBezTo>
                    <a:pt x="598" y="1"/>
                    <a:pt x="317" y="38"/>
                    <a:pt x="167" y="338"/>
                  </a:cubicBezTo>
                  <a:cubicBezTo>
                    <a:pt x="0" y="672"/>
                    <a:pt x="100" y="1139"/>
                    <a:pt x="167" y="1473"/>
                  </a:cubicBezTo>
                  <a:cubicBezTo>
                    <a:pt x="234" y="1906"/>
                    <a:pt x="334" y="2340"/>
                    <a:pt x="500" y="2740"/>
                  </a:cubicBezTo>
                  <a:cubicBezTo>
                    <a:pt x="567" y="2840"/>
                    <a:pt x="701" y="2940"/>
                    <a:pt x="834" y="2940"/>
                  </a:cubicBezTo>
                  <a:cubicBezTo>
                    <a:pt x="1151" y="2909"/>
                    <a:pt x="1475" y="2897"/>
                    <a:pt x="1801" y="2897"/>
                  </a:cubicBezTo>
                  <a:cubicBezTo>
                    <a:pt x="2505" y="2897"/>
                    <a:pt x="3219" y="2951"/>
                    <a:pt x="3903" y="2974"/>
                  </a:cubicBezTo>
                  <a:cubicBezTo>
                    <a:pt x="4870" y="2974"/>
                    <a:pt x="5838" y="3007"/>
                    <a:pt x="6805" y="3007"/>
                  </a:cubicBezTo>
                  <a:cubicBezTo>
                    <a:pt x="7138" y="3007"/>
                    <a:pt x="7472" y="3022"/>
                    <a:pt x="7806" y="3022"/>
                  </a:cubicBezTo>
                  <a:cubicBezTo>
                    <a:pt x="7972" y="3022"/>
                    <a:pt x="8139" y="3018"/>
                    <a:pt x="8306" y="3007"/>
                  </a:cubicBezTo>
                  <a:cubicBezTo>
                    <a:pt x="8640" y="3007"/>
                    <a:pt x="8873" y="2907"/>
                    <a:pt x="9006" y="2573"/>
                  </a:cubicBezTo>
                  <a:cubicBezTo>
                    <a:pt x="9307" y="1940"/>
                    <a:pt x="9440" y="905"/>
                    <a:pt x="9073" y="238"/>
                  </a:cubicBezTo>
                  <a:cubicBezTo>
                    <a:pt x="9034" y="160"/>
                    <a:pt x="8974" y="127"/>
                    <a:pt x="8913" y="127"/>
                  </a:cubicBezTo>
                  <a:cubicBezTo>
                    <a:pt x="8820" y="127"/>
                    <a:pt x="8726" y="204"/>
                    <a:pt x="8706" y="305"/>
                  </a:cubicBezTo>
                  <a:cubicBezTo>
                    <a:pt x="6705" y="238"/>
                    <a:pt x="4737" y="138"/>
                    <a:pt x="2735" y="72"/>
                  </a:cubicBezTo>
                  <a:cubicBezTo>
                    <a:pt x="2202" y="38"/>
                    <a:pt x="1668" y="38"/>
                    <a:pt x="1134" y="5"/>
                  </a:cubicBezTo>
                  <a:cubicBezTo>
                    <a:pt x="1051" y="5"/>
                    <a:pt x="961" y="1"/>
                    <a:pt x="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5303669" y="2385963"/>
              <a:ext cx="841521" cy="531469"/>
            </a:xfrm>
            <a:custGeom>
              <a:avLst/>
              <a:gdLst/>
              <a:ahLst/>
              <a:cxnLst/>
              <a:rect l="l" t="t" r="r" b="b"/>
              <a:pathLst>
                <a:path w="41898" h="26461" extrusionOk="0">
                  <a:moveTo>
                    <a:pt x="22101" y="0"/>
                  </a:moveTo>
                  <a:cubicBezTo>
                    <a:pt x="17769" y="0"/>
                    <a:pt x="13433" y="74"/>
                    <a:pt x="9074" y="242"/>
                  </a:cubicBezTo>
                  <a:cubicBezTo>
                    <a:pt x="6172" y="342"/>
                    <a:pt x="3270" y="509"/>
                    <a:pt x="334" y="676"/>
                  </a:cubicBezTo>
                  <a:cubicBezTo>
                    <a:pt x="11" y="708"/>
                    <a:pt x="1" y="1211"/>
                    <a:pt x="305" y="1211"/>
                  </a:cubicBezTo>
                  <a:cubicBezTo>
                    <a:pt x="314" y="1211"/>
                    <a:pt x="324" y="1210"/>
                    <a:pt x="334" y="1209"/>
                  </a:cubicBezTo>
                  <a:cubicBezTo>
                    <a:pt x="601" y="1209"/>
                    <a:pt x="901" y="1176"/>
                    <a:pt x="1168" y="1176"/>
                  </a:cubicBezTo>
                  <a:cubicBezTo>
                    <a:pt x="968" y="2877"/>
                    <a:pt x="901" y="4578"/>
                    <a:pt x="835" y="6313"/>
                  </a:cubicBezTo>
                  <a:cubicBezTo>
                    <a:pt x="735" y="8014"/>
                    <a:pt x="701" y="9749"/>
                    <a:pt x="668" y="11483"/>
                  </a:cubicBezTo>
                  <a:cubicBezTo>
                    <a:pt x="634" y="14952"/>
                    <a:pt x="735" y="18422"/>
                    <a:pt x="935" y="21857"/>
                  </a:cubicBezTo>
                  <a:cubicBezTo>
                    <a:pt x="968" y="22825"/>
                    <a:pt x="1035" y="23792"/>
                    <a:pt x="1101" y="24726"/>
                  </a:cubicBezTo>
                  <a:cubicBezTo>
                    <a:pt x="1135" y="25160"/>
                    <a:pt x="1235" y="25660"/>
                    <a:pt x="1535" y="25960"/>
                  </a:cubicBezTo>
                  <a:lnTo>
                    <a:pt x="1435" y="25960"/>
                  </a:lnTo>
                  <a:cubicBezTo>
                    <a:pt x="1335" y="25960"/>
                    <a:pt x="1335" y="26127"/>
                    <a:pt x="1435" y="26160"/>
                  </a:cubicBezTo>
                  <a:lnTo>
                    <a:pt x="1802" y="26160"/>
                  </a:lnTo>
                  <a:cubicBezTo>
                    <a:pt x="1835" y="26194"/>
                    <a:pt x="1869" y="26227"/>
                    <a:pt x="1935" y="26227"/>
                  </a:cubicBezTo>
                  <a:cubicBezTo>
                    <a:pt x="1965" y="26237"/>
                    <a:pt x="1988" y="26241"/>
                    <a:pt x="2009" y="26241"/>
                  </a:cubicBezTo>
                  <a:cubicBezTo>
                    <a:pt x="2058" y="26241"/>
                    <a:pt x="2088" y="26217"/>
                    <a:pt x="2136" y="26194"/>
                  </a:cubicBezTo>
                  <a:cubicBezTo>
                    <a:pt x="6238" y="26461"/>
                    <a:pt x="10375" y="26427"/>
                    <a:pt x="14511" y="26461"/>
                  </a:cubicBezTo>
                  <a:cubicBezTo>
                    <a:pt x="18881" y="26461"/>
                    <a:pt x="23217" y="26394"/>
                    <a:pt x="27587" y="26260"/>
                  </a:cubicBezTo>
                  <a:cubicBezTo>
                    <a:pt x="29755" y="26194"/>
                    <a:pt x="31923" y="26094"/>
                    <a:pt x="34092" y="25994"/>
                  </a:cubicBezTo>
                  <a:cubicBezTo>
                    <a:pt x="35192" y="25960"/>
                    <a:pt x="36293" y="25894"/>
                    <a:pt x="37361" y="25827"/>
                  </a:cubicBezTo>
                  <a:cubicBezTo>
                    <a:pt x="37894" y="25827"/>
                    <a:pt x="38461" y="25793"/>
                    <a:pt x="38995" y="25760"/>
                  </a:cubicBezTo>
                  <a:cubicBezTo>
                    <a:pt x="39462" y="25727"/>
                    <a:pt x="39963" y="25760"/>
                    <a:pt x="40396" y="25593"/>
                  </a:cubicBezTo>
                  <a:cubicBezTo>
                    <a:pt x="41130" y="25326"/>
                    <a:pt x="41330" y="24526"/>
                    <a:pt x="41397" y="23825"/>
                  </a:cubicBezTo>
                  <a:cubicBezTo>
                    <a:pt x="41530" y="22825"/>
                    <a:pt x="41530" y="21791"/>
                    <a:pt x="41564" y="20757"/>
                  </a:cubicBezTo>
                  <a:cubicBezTo>
                    <a:pt x="41630" y="18622"/>
                    <a:pt x="41730" y="16487"/>
                    <a:pt x="41764" y="14352"/>
                  </a:cubicBezTo>
                  <a:cubicBezTo>
                    <a:pt x="41897" y="10249"/>
                    <a:pt x="41797" y="6079"/>
                    <a:pt x="40863" y="2077"/>
                  </a:cubicBezTo>
                  <a:cubicBezTo>
                    <a:pt x="40730" y="1576"/>
                    <a:pt x="40630" y="1109"/>
                    <a:pt x="40463" y="642"/>
                  </a:cubicBezTo>
                  <a:cubicBezTo>
                    <a:pt x="40430" y="509"/>
                    <a:pt x="40329" y="442"/>
                    <a:pt x="40229" y="442"/>
                  </a:cubicBezTo>
                  <a:cubicBezTo>
                    <a:pt x="35026" y="175"/>
                    <a:pt x="29822" y="8"/>
                    <a:pt x="24618" y="8"/>
                  </a:cubicBezTo>
                  <a:cubicBezTo>
                    <a:pt x="23779" y="3"/>
                    <a:pt x="22940" y="0"/>
                    <a:pt x="22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5300335" y="2383312"/>
              <a:ext cx="848210" cy="536129"/>
            </a:xfrm>
            <a:custGeom>
              <a:avLst/>
              <a:gdLst/>
              <a:ahLst/>
              <a:cxnLst/>
              <a:rect l="l" t="t" r="r" b="b"/>
              <a:pathLst>
                <a:path w="42231" h="26693" extrusionOk="0">
                  <a:moveTo>
                    <a:pt x="22523" y="564"/>
                  </a:moveTo>
                  <a:cubicBezTo>
                    <a:pt x="25581" y="564"/>
                    <a:pt x="28641" y="596"/>
                    <a:pt x="31689" y="674"/>
                  </a:cubicBezTo>
                  <a:cubicBezTo>
                    <a:pt x="34591" y="741"/>
                    <a:pt x="37460" y="841"/>
                    <a:pt x="40329" y="974"/>
                  </a:cubicBezTo>
                  <a:cubicBezTo>
                    <a:pt x="41429" y="4844"/>
                    <a:pt x="41630" y="8880"/>
                    <a:pt x="41596" y="12883"/>
                  </a:cubicBezTo>
                  <a:cubicBezTo>
                    <a:pt x="41596" y="14984"/>
                    <a:pt x="41496" y="17052"/>
                    <a:pt x="41429" y="19154"/>
                  </a:cubicBezTo>
                  <a:cubicBezTo>
                    <a:pt x="41396" y="20221"/>
                    <a:pt x="41363" y="21289"/>
                    <a:pt x="41363" y="22356"/>
                  </a:cubicBezTo>
                  <a:cubicBezTo>
                    <a:pt x="41329" y="22857"/>
                    <a:pt x="41329" y="23390"/>
                    <a:pt x="41296" y="23891"/>
                  </a:cubicBezTo>
                  <a:cubicBezTo>
                    <a:pt x="41263" y="24258"/>
                    <a:pt x="41229" y="24625"/>
                    <a:pt x="41063" y="24958"/>
                  </a:cubicBezTo>
                  <a:cubicBezTo>
                    <a:pt x="40862" y="25358"/>
                    <a:pt x="40495" y="25492"/>
                    <a:pt x="40095" y="25525"/>
                  </a:cubicBezTo>
                  <a:cubicBezTo>
                    <a:pt x="39561" y="25559"/>
                    <a:pt x="38994" y="25592"/>
                    <a:pt x="38461" y="25625"/>
                  </a:cubicBezTo>
                  <a:cubicBezTo>
                    <a:pt x="37393" y="25692"/>
                    <a:pt x="36326" y="25725"/>
                    <a:pt x="35258" y="25792"/>
                  </a:cubicBezTo>
                  <a:cubicBezTo>
                    <a:pt x="33124" y="25892"/>
                    <a:pt x="30989" y="25959"/>
                    <a:pt x="28854" y="26059"/>
                  </a:cubicBezTo>
                  <a:cubicBezTo>
                    <a:pt x="24517" y="26192"/>
                    <a:pt x="20214" y="26292"/>
                    <a:pt x="15911" y="26292"/>
                  </a:cubicBezTo>
                  <a:cubicBezTo>
                    <a:pt x="15122" y="26299"/>
                    <a:pt x="14333" y="26301"/>
                    <a:pt x="13545" y="26301"/>
                  </a:cubicBezTo>
                  <a:cubicBezTo>
                    <a:pt x="10040" y="26301"/>
                    <a:pt x="6549" y="26247"/>
                    <a:pt x="3035" y="26192"/>
                  </a:cubicBezTo>
                  <a:cubicBezTo>
                    <a:pt x="2976" y="26192"/>
                    <a:pt x="2917" y="26193"/>
                    <a:pt x="2859" y="26193"/>
                  </a:cubicBezTo>
                  <a:cubicBezTo>
                    <a:pt x="2393" y="26193"/>
                    <a:pt x="1968" y="26166"/>
                    <a:pt x="1701" y="25692"/>
                  </a:cubicBezTo>
                  <a:cubicBezTo>
                    <a:pt x="1501" y="25325"/>
                    <a:pt x="1501" y="24858"/>
                    <a:pt x="1468" y="24458"/>
                  </a:cubicBezTo>
                  <a:cubicBezTo>
                    <a:pt x="1434" y="23624"/>
                    <a:pt x="1368" y="22757"/>
                    <a:pt x="1301" y="21923"/>
                  </a:cubicBezTo>
                  <a:cubicBezTo>
                    <a:pt x="1234" y="20255"/>
                    <a:pt x="1134" y="18587"/>
                    <a:pt x="1101" y="16886"/>
                  </a:cubicBezTo>
                  <a:cubicBezTo>
                    <a:pt x="1001" y="13550"/>
                    <a:pt x="1034" y="10181"/>
                    <a:pt x="1134" y="6812"/>
                  </a:cubicBezTo>
                  <a:cubicBezTo>
                    <a:pt x="1201" y="4944"/>
                    <a:pt x="1334" y="3076"/>
                    <a:pt x="1401" y="1174"/>
                  </a:cubicBezTo>
                  <a:cubicBezTo>
                    <a:pt x="6271" y="908"/>
                    <a:pt x="11141" y="707"/>
                    <a:pt x="16045" y="607"/>
                  </a:cubicBezTo>
                  <a:cubicBezTo>
                    <a:pt x="18200" y="580"/>
                    <a:pt x="20361" y="564"/>
                    <a:pt x="22523" y="564"/>
                  </a:cubicBezTo>
                  <a:close/>
                  <a:moveTo>
                    <a:pt x="22823" y="1"/>
                  </a:moveTo>
                  <a:cubicBezTo>
                    <a:pt x="18258" y="1"/>
                    <a:pt x="13712" y="99"/>
                    <a:pt x="9140" y="274"/>
                  </a:cubicBezTo>
                  <a:cubicBezTo>
                    <a:pt x="6204" y="374"/>
                    <a:pt x="3269" y="541"/>
                    <a:pt x="333" y="707"/>
                  </a:cubicBezTo>
                  <a:cubicBezTo>
                    <a:pt x="10" y="740"/>
                    <a:pt x="0" y="1243"/>
                    <a:pt x="304" y="1243"/>
                  </a:cubicBezTo>
                  <a:cubicBezTo>
                    <a:pt x="314" y="1243"/>
                    <a:pt x="323" y="1242"/>
                    <a:pt x="333" y="1241"/>
                  </a:cubicBezTo>
                  <a:cubicBezTo>
                    <a:pt x="600" y="1241"/>
                    <a:pt x="901" y="1208"/>
                    <a:pt x="1167" y="1208"/>
                  </a:cubicBezTo>
                  <a:cubicBezTo>
                    <a:pt x="967" y="2909"/>
                    <a:pt x="901" y="4644"/>
                    <a:pt x="834" y="6378"/>
                  </a:cubicBezTo>
                  <a:cubicBezTo>
                    <a:pt x="734" y="8113"/>
                    <a:pt x="700" y="9847"/>
                    <a:pt x="667" y="11615"/>
                  </a:cubicBezTo>
                  <a:cubicBezTo>
                    <a:pt x="634" y="15084"/>
                    <a:pt x="734" y="18587"/>
                    <a:pt x="934" y="22056"/>
                  </a:cubicBezTo>
                  <a:cubicBezTo>
                    <a:pt x="967" y="23023"/>
                    <a:pt x="1034" y="23991"/>
                    <a:pt x="1101" y="24958"/>
                  </a:cubicBezTo>
                  <a:cubicBezTo>
                    <a:pt x="1167" y="25425"/>
                    <a:pt x="1234" y="26126"/>
                    <a:pt x="1768" y="26292"/>
                  </a:cubicBezTo>
                  <a:cubicBezTo>
                    <a:pt x="1835" y="26326"/>
                    <a:pt x="1868" y="26326"/>
                    <a:pt x="1935" y="26359"/>
                  </a:cubicBezTo>
                  <a:cubicBezTo>
                    <a:pt x="2535" y="26537"/>
                    <a:pt x="3254" y="26552"/>
                    <a:pt x="3953" y="26552"/>
                  </a:cubicBezTo>
                  <a:cubicBezTo>
                    <a:pt x="4093" y="26552"/>
                    <a:pt x="4232" y="26551"/>
                    <a:pt x="4369" y="26551"/>
                  </a:cubicBezTo>
                  <a:cubicBezTo>
                    <a:pt x="4575" y="26551"/>
                    <a:pt x="4777" y="26553"/>
                    <a:pt x="4970" y="26559"/>
                  </a:cubicBezTo>
                  <a:cubicBezTo>
                    <a:pt x="6038" y="26593"/>
                    <a:pt x="7105" y="26626"/>
                    <a:pt x="8172" y="26626"/>
                  </a:cubicBezTo>
                  <a:cubicBezTo>
                    <a:pt x="10341" y="26659"/>
                    <a:pt x="12475" y="26659"/>
                    <a:pt x="14644" y="26693"/>
                  </a:cubicBezTo>
                  <a:cubicBezTo>
                    <a:pt x="19013" y="26693"/>
                    <a:pt x="23417" y="26626"/>
                    <a:pt x="27820" y="26493"/>
                  </a:cubicBezTo>
                  <a:cubicBezTo>
                    <a:pt x="29988" y="26426"/>
                    <a:pt x="32190" y="26326"/>
                    <a:pt x="34391" y="26226"/>
                  </a:cubicBezTo>
                  <a:cubicBezTo>
                    <a:pt x="35492" y="26192"/>
                    <a:pt x="36593" y="26126"/>
                    <a:pt x="37660" y="26059"/>
                  </a:cubicBezTo>
                  <a:cubicBezTo>
                    <a:pt x="38227" y="26059"/>
                    <a:pt x="38761" y="26026"/>
                    <a:pt x="39328" y="25992"/>
                  </a:cubicBezTo>
                  <a:cubicBezTo>
                    <a:pt x="39795" y="25959"/>
                    <a:pt x="40295" y="25992"/>
                    <a:pt x="40729" y="25825"/>
                  </a:cubicBezTo>
                  <a:cubicBezTo>
                    <a:pt x="41463" y="25559"/>
                    <a:pt x="41696" y="24758"/>
                    <a:pt x="41763" y="24057"/>
                  </a:cubicBezTo>
                  <a:cubicBezTo>
                    <a:pt x="41863" y="23023"/>
                    <a:pt x="41863" y="21989"/>
                    <a:pt x="41896" y="20955"/>
                  </a:cubicBezTo>
                  <a:cubicBezTo>
                    <a:pt x="41963" y="18787"/>
                    <a:pt x="42063" y="16652"/>
                    <a:pt x="42130" y="14517"/>
                  </a:cubicBezTo>
                  <a:cubicBezTo>
                    <a:pt x="42230" y="10381"/>
                    <a:pt x="42130" y="6178"/>
                    <a:pt x="41196" y="2108"/>
                  </a:cubicBezTo>
                  <a:cubicBezTo>
                    <a:pt x="41063" y="1608"/>
                    <a:pt x="40929" y="1141"/>
                    <a:pt x="40796" y="641"/>
                  </a:cubicBezTo>
                  <a:cubicBezTo>
                    <a:pt x="40762" y="541"/>
                    <a:pt x="40662" y="474"/>
                    <a:pt x="40529" y="441"/>
                  </a:cubicBezTo>
                  <a:cubicBezTo>
                    <a:pt x="35292" y="207"/>
                    <a:pt x="30055" y="40"/>
                    <a:pt x="24818" y="7"/>
                  </a:cubicBezTo>
                  <a:cubicBezTo>
                    <a:pt x="24152" y="3"/>
                    <a:pt x="23488" y="1"/>
                    <a:pt x="228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5922066" y="2481929"/>
              <a:ext cx="81746" cy="351749"/>
            </a:xfrm>
            <a:custGeom>
              <a:avLst/>
              <a:gdLst/>
              <a:ahLst/>
              <a:cxnLst/>
              <a:rect l="l" t="t" r="r" b="b"/>
              <a:pathLst>
                <a:path w="4070" h="17513" extrusionOk="0">
                  <a:moveTo>
                    <a:pt x="3870" y="0"/>
                  </a:moveTo>
                  <a:lnTo>
                    <a:pt x="0" y="34"/>
                  </a:lnTo>
                  <a:lnTo>
                    <a:pt x="200" y="17513"/>
                  </a:lnTo>
                  <a:lnTo>
                    <a:pt x="4070" y="17513"/>
                  </a:lnTo>
                  <a:lnTo>
                    <a:pt x="38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5765966" y="2552267"/>
              <a:ext cx="81083" cy="282757"/>
            </a:xfrm>
            <a:custGeom>
              <a:avLst/>
              <a:gdLst/>
              <a:ahLst/>
              <a:cxnLst/>
              <a:rect l="l" t="t" r="r" b="b"/>
              <a:pathLst>
                <a:path w="4037" h="14078" extrusionOk="0">
                  <a:moveTo>
                    <a:pt x="3870" y="1"/>
                  </a:moveTo>
                  <a:lnTo>
                    <a:pt x="0" y="34"/>
                  </a:lnTo>
                  <a:lnTo>
                    <a:pt x="167" y="14078"/>
                  </a:lnTo>
                  <a:lnTo>
                    <a:pt x="4036" y="14044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5609845" y="2613908"/>
              <a:ext cx="80420" cy="221799"/>
            </a:xfrm>
            <a:custGeom>
              <a:avLst/>
              <a:gdLst/>
              <a:ahLst/>
              <a:cxnLst/>
              <a:rect l="l" t="t" r="r" b="b"/>
              <a:pathLst>
                <a:path w="4004" h="11043" extrusionOk="0">
                  <a:moveTo>
                    <a:pt x="1" y="1"/>
                  </a:moveTo>
                  <a:lnTo>
                    <a:pt x="134" y="11042"/>
                  </a:lnTo>
                  <a:lnTo>
                    <a:pt x="4004" y="11009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5450390" y="2707042"/>
              <a:ext cx="79095" cy="129327"/>
            </a:xfrm>
            <a:custGeom>
              <a:avLst/>
              <a:gdLst/>
              <a:ahLst/>
              <a:cxnLst/>
              <a:rect l="l" t="t" r="r" b="b"/>
              <a:pathLst>
                <a:path w="3938" h="6439" extrusionOk="0">
                  <a:moveTo>
                    <a:pt x="1" y="0"/>
                  </a:moveTo>
                  <a:lnTo>
                    <a:pt x="68" y="6438"/>
                  </a:lnTo>
                  <a:lnTo>
                    <a:pt x="3937" y="6405"/>
                  </a:lnTo>
                  <a:lnTo>
                    <a:pt x="38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5369327" y="2829380"/>
              <a:ext cx="685421" cy="11609"/>
            </a:xfrm>
            <a:custGeom>
              <a:avLst/>
              <a:gdLst/>
              <a:ahLst/>
              <a:cxnLst/>
              <a:rect l="l" t="t" r="r" b="b"/>
              <a:pathLst>
                <a:path w="34126" h="578" extrusionOk="0">
                  <a:moveTo>
                    <a:pt x="30239" y="1"/>
                  </a:moveTo>
                  <a:cubicBezTo>
                    <a:pt x="29261" y="1"/>
                    <a:pt x="28284" y="14"/>
                    <a:pt x="27320" y="14"/>
                  </a:cubicBezTo>
                  <a:lnTo>
                    <a:pt x="334" y="14"/>
                  </a:lnTo>
                  <a:cubicBezTo>
                    <a:pt x="1" y="14"/>
                    <a:pt x="1" y="548"/>
                    <a:pt x="334" y="548"/>
                  </a:cubicBezTo>
                  <a:cubicBezTo>
                    <a:pt x="6161" y="548"/>
                    <a:pt x="11972" y="562"/>
                    <a:pt x="17789" y="562"/>
                  </a:cubicBezTo>
                  <a:cubicBezTo>
                    <a:pt x="20697" y="562"/>
                    <a:pt x="23606" y="559"/>
                    <a:pt x="26520" y="548"/>
                  </a:cubicBezTo>
                  <a:cubicBezTo>
                    <a:pt x="27848" y="548"/>
                    <a:pt x="29196" y="577"/>
                    <a:pt x="30542" y="577"/>
                  </a:cubicBezTo>
                  <a:cubicBezTo>
                    <a:pt x="31664" y="577"/>
                    <a:pt x="32785" y="557"/>
                    <a:pt x="33892" y="481"/>
                  </a:cubicBezTo>
                  <a:cubicBezTo>
                    <a:pt x="34125" y="447"/>
                    <a:pt x="34125" y="114"/>
                    <a:pt x="33892" y="114"/>
                  </a:cubicBezTo>
                  <a:cubicBezTo>
                    <a:pt x="32687" y="21"/>
                    <a:pt x="31462" y="1"/>
                    <a:pt x="30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6239610" y="2142573"/>
              <a:ext cx="226378" cy="244475"/>
            </a:xfrm>
            <a:custGeom>
              <a:avLst/>
              <a:gdLst/>
              <a:ahLst/>
              <a:cxnLst/>
              <a:rect l="l" t="t" r="r" b="b"/>
              <a:pathLst>
                <a:path w="11271" h="12172" extrusionOk="0">
                  <a:moveTo>
                    <a:pt x="10583" y="1"/>
                  </a:moveTo>
                  <a:cubicBezTo>
                    <a:pt x="10467" y="1"/>
                    <a:pt x="10348" y="37"/>
                    <a:pt x="10242" y="118"/>
                  </a:cubicBezTo>
                  <a:lnTo>
                    <a:pt x="10276" y="118"/>
                  </a:lnTo>
                  <a:cubicBezTo>
                    <a:pt x="10042" y="318"/>
                    <a:pt x="9875" y="518"/>
                    <a:pt x="9709" y="752"/>
                  </a:cubicBezTo>
                  <a:cubicBezTo>
                    <a:pt x="9575" y="885"/>
                    <a:pt x="9575" y="1052"/>
                    <a:pt x="9642" y="1152"/>
                  </a:cubicBezTo>
                  <a:cubicBezTo>
                    <a:pt x="7774" y="4387"/>
                    <a:pt x="5939" y="7656"/>
                    <a:pt x="4105" y="10925"/>
                  </a:cubicBezTo>
                  <a:cubicBezTo>
                    <a:pt x="2837" y="9658"/>
                    <a:pt x="1669" y="8290"/>
                    <a:pt x="535" y="6889"/>
                  </a:cubicBezTo>
                  <a:cubicBezTo>
                    <a:pt x="487" y="6833"/>
                    <a:pt x="430" y="6810"/>
                    <a:pt x="372" y="6810"/>
                  </a:cubicBezTo>
                  <a:cubicBezTo>
                    <a:pt x="188" y="6810"/>
                    <a:pt x="0" y="7045"/>
                    <a:pt x="102" y="7223"/>
                  </a:cubicBezTo>
                  <a:cubicBezTo>
                    <a:pt x="1136" y="8991"/>
                    <a:pt x="2437" y="10592"/>
                    <a:pt x="3871" y="12026"/>
                  </a:cubicBezTo>
                  <a:cubicBezTo>
                    <a:pt x="3971" y="12127"/>
                    <a:pt x="4096" y="12172"/>
                    <a:pt x="4220" y="12172"/>
                  </a:cubicBezTo>
                  <a:cubicBezTo>
                    <a:pt x="4383" y="12172"/>
                    <a:pt x="4543" y="12093"/>
                    <a:pt x="4638" y="11960"/>
                  </a:cubicBezTo>
                  <a:cubicBezTo>
                    <a:pt x="6806" y="8224"/>
                    <a:pt x="8941" y="4488"/>
                    <a:pt x="11043" y="752"/>
                  </a:cubicBezTo>
                  <a:cubicBezTo>
                    <a:pt x="11270" y="348"/>
                    <a:pt x="10943" y="1"/>
                    <a:pt x="10583" y="1"/>
                  </a:cubicBezTo>
                  <a:close/>
                </a:path>
              </a:pathLst>
            </a:custGeom>
            <a:solidFill>
              <a:srgbClr val="2C6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6582702" y="2447041"/>
              <a:ext cx="226217" cy="244515"/>
            </a:xfrm>
            <a:custGeom>
              <a:avLst/>
              <a:gdLst/>
              <a:ahLst/>
              <a:cxnLst/>
              <a:rect l="l" t="t" r="r" b="b"/>
              <a:pathLst>
                <a:path w="11263" h="12174" extrusionOk="0">
                  <a:moveTo>
                    <a:pt x="10601" y="0"/>
                  </a:moveTo>
                  <a:cubicBezTo>
                    <a:pt x="10479" y="0"/>
                    <a:pt x="10351" y="41"/>
                    <a:pt x="10239" y="136"/>
                  </a:cubicBezTo>
                  <a:lnTo>
                    <a:pt x="10272" y="136"/>
                  </a:lnTo>
                  <a:cubicBezTo>
                    <a:pt x="10039" y="303"/>
                    <a:pt x="9872" y="503"/>
                    <a:pt x="9705" y="737"/>
                  </a:cubicBezTo>
                  <a:cubicBezTo>
                    <a:pt x="9572" y="870"/>
                    <a:pt x="9572" y="1037"/>
                    <a:pt x="9639" y="1137"/>
                  </a:cubicBezTo>
                  <a:cubicBezTo>
                    <a:pt x="7771" y="4373"/>
                    <a:pt x="5936" y="7642"/>
                    <a:pt x="4101" y="10911"/>
                  </a:cubicBezTo>
                  <a:cubicBezTo>
                    <a:pt x="2834" y="9643"/>
                    <a:pt x="1666" y="8309"/>
                    <a:pt x="532" y="6908"/>
                  </a:cubicBezTo>
                  <a:cubicBezTo>
                    <a:pt x="480" y="6838"/>
                    <a:pt x="416" y="6809"/>
                    <a:pt x="352" y="6809"/>
                  </a:cubicBezTo>
                  <a:cubicBezTo>
                    <a:pt x="174" y="6809"/>
                    <a:pt x="0" y="7036"/>
                    <a:pt x="99" y="7208"/>
                  </a:cubicBezTo>
                  <a:cubicBezTo>
                    <a:pt x="1133" y="9009"/>
                    <a:pt x="2434" y="10577"/>
                    <a:pt x="3868" y="12045"/>
                  </a:cubicBezTo>
                  <a:cubicBezTo>
                    <a:pt x="3968" y="12131"/>
                    <a:pt x="4093" y="12173"/>
                    <a:pt x="4215" y="12173"/>
                  </a:cubicBezTo>
                  <a:cubicBezTo>
                    <a:pt x="4379" y="12173"/>
                    <a:pt x="4540" y="12097"/>
                    <a:pt x="4635" y="11945"/>
                  </a:cubicBezTo>
                  <a:cubicBezTo>
                    <a:pt x="6803" y="8209"/>
                    <a:pt x="8938" y="4506"/>
                    <a:pt x="11040" y="737"/>
                  </a:cubicBezTo>
                  <a:cubicBezTo>
                    <a:pt x="11262" y="341"/>
                    <a:pt x="10953" y="0"/>
                    <a:pt x="10601" y="0"/>
                  </a:cubicBezTo>
                  <a:close/>
                </a:path>
              </a:pathLst>
            </a:custGeom>
            <a:solidFill>
              <a:srgbClr val="2C6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8421745" y="2219298"/>
              <a:ext cx="122639" cy="167509"/>
            </a:xfrm>
            <a:custGeom>
              <a:avLst/>
              <a:gdLst/>
              <a:ahLst/>
              <a:cxnLst/>
              <a:rect l="l" t="t" r="r" b="b"/>
              <a:pathLst>
                <a:path w="6106" h="8340" fill="none" extrusionOk="0">
                  <a:moveTo>
                    <a:pt x="6105" y="0"/>
                  </a:moveTo>
                  <a:lnTo>
                    <a:pt x="1" y="8340"/>
                  </a:lnTo>
                </a:path>
              </a:pathLst>
            </a:custGeom>
            <a:noFill/>
            <a:ln w="5000" cap="flat" cmpd="sng">
              <a:solidFill>
                <a:schemeClr val="accent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8437170" y="2359330"/>
              <a:ext cx="46919" cy="64332"/>
            </a:xfrm>
            <a:custGeom>
              <a:avLst/>
              <a:gdLst/>
              <a:ahLst/>
              <a:cxnLst/>
              <a:rect l="l" t="t" r="r" b="b"/>
              <a:pathLst>
                <a:path w="2336" h="3203" fill="none" extrusionOk="0">
                  <a:moveTo>
                    <a:pt x="0" y="3202"/>
                  </a:moveTo>
                  <a:lnTo>
                    <a:pt x="2335" y="0"/>
                  </a:lnTo>
                </a:path>
              </a:pathLst>
            </a:custGeom>
            <a:noFill/>
            <a:ln w="5000" cap="flat" cmpd="sng">
              <a:solidFill>
                <a:srgbClr val="DEDEDE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5405500" y="2023670"/>
              <a:ext cx="121293" cy="203682"/>
            </a:xfrm>
            <a:custGeom>
              <a:avLst/>
              <a:gdLst/>
              <a:ahLst/>
              <a:cxnLst/>
              <a:rect l="l" t="t" r="r" b="b"/>
              <a:pathLst>
                <a:path w="6039" h="10141" fill="none" extrusionOk="0">
                  <a:moveTo>
                    <a:pt x="802" y="10141"/>
                  </a:moveTo>
                  <a:lnTo>
                    <a:pt x="1" y="7806"/>
                  </a:lnTo>
                  <a:lnTo>
                    <a:pt x="2336" y="7706"/>
                  </a:lnTo>
                  <a:lnTo>
                    <a:pt x="1736" y="5170"/>
                  </a:lnTo>
                  <a:lnTo>
                    <a:pt x="4204" y="5137"/>
                  </a:lnTo>
                  <a:lnTo>
                    <a:pt x="3537" y="2635"/>
                  </a:lnTo>
                  <a:lnTo>
                    <a:pt x="6039" y="2469"/>
                  </a:lnTo>
                  <a:lnTo>
                    <a:pt x="5438" y="0"/>
                  </a:lnTo>
                </a:path>
              </a:pathLst>
            </a:custGeom>
            <a:noFill/>
            <a:ln w="5000" cap="flat" cmpd="sng">
              <a:solidFill>
                <a:schemeClr val="accent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6855336" y="3540489"/>
              <a:ext cx="44247" cy="87792"/>
            </a:xfrm>
            <a:custGeom>
              <a:avLst/>
              <a:gdLst/>
              <a:ahLst/>
              <a:cxnLst/>
              <a:rect l="l" t="t" r="r" b="b"/>
              <a:pathLst>
                <a:path w="2203" h="4371" fill="none" extrusionOk="0">
                  <a:moveTo>
                    <a:pt x="1" y="1"/>
                  </a:moveTo>
                  <a:cubicBezTo>
                    <a:pt x="1235" y="1"/>
                    <a:pt x="2202" y="968"/>
                    <a:pt x="2202" y="2202"/>
                  </a:cubicBezTo>
                  <a:cubicBezTo>
                    <a:pt x="2202" y="3403"/>
                    <a:pt x="1235" y="4371"/>
                    <a:pt x="1" y="4371"/>
                  </a:cubicBezTo>
                </a:path>
              </a:pathLst>
            </a:custGeom>
            <a:noFill/>
            <a:ln w="5000" cap="flat" cmpd="sng">
              <a:solidFill>
                <a:srgbClr val="DEDEDE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8519559" y="3414536"/>
              <a:ext cx="99863" cy="160821"/>
            </a:xfrm>
            <a:custGeom>
              <a:avLst/>
              <a:gdLst/>
              <a:ahLst/>
              <a:cxnLst/>
              <a:rect l="l" t="t" r="r" b="b"/>
              <a:pathLst>
                <a:path w="4972" h="8007" fill="none" extrusionOk="0">
                  <a:moveTo>
                    <a:pt x="868" y="8006"/>
                  </a:moveTo>
                  <a:lnTo>
                    <a:pt x="1" y="5371"/>
                  </a:lnTo>
                  <a:lnTo>
                    <a:pt x="2736" y="5538"/>
                  </a:lnTo>
                  <a:lnTo>
                    <a:pt x="2036" y="2669"/>
                  </a:lnTo>
                  <a:lnTo>
                    <a:pt x="4971" y="2536"/>
                  </a:lnTo>
                  <a:lnTo>
                    <a:pt x="4037" y="1"/>
                  </a:lnTo>
                </a:path>
              </a:pathLst>
            </a:custGeom>
            <a:noFill/>
            <a:ln w="5000" cap="flat" cmpd="sng">
              <a:solidFill>
                <a:schemeClr val="accent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6263172" y="3708439"/>
              <a:ext cx="330318" cy="164838"/>
            </a:xfrm>
            <a:custGeom>
              <a:avLst/>
              <a:gdLst/>
              <a:ahLst/>
              <a:cxnLst/>
              <a:rect l="l" t="t" r="r" b="b"/>
              <a:pathLst>
                <a:path w="16446" h="8207" fill="none" extrusionOk="0">
                  <a:moveTo>
                    <a:pt x="4504" y="268"/>
                  </a:moveTo>
                  <a:cubicBezTo>
                    <a:pt x="4737" y="301"/>
                    <a:pt x="4971" y="334"/>
                    <a:pt x="5238" y="401"/>
                  </a:cubicBezTo>
                  <a:cubicBezTo>
                    <a:pt x="6439" y="668"/>
                    <a:pt x="7606" y="1168"/>
                    <a:pt x="8840" y="1335"/>
                  </a:cubicBezTo>
                  <a:cubicBezTo>
                    <a:pt x="9874" y="1435"/>
                    <a:pt x="10942" y="1302"/>
                    <a:pt x="11909" y="935"/>
                  </a:cubicBezTo>
                  <a:cubicBezTo>
                    <a:pt x="12843" y="601"/>
                    <a:pt x="13811" y="1"/>
                    <a:pt x="14778" y="301"/>
                  </a:cubicBezTo>
                  <a:cubicBezTo>
                    <a:pt x="15478" y="501"/>
                    <a:pt x="15979" y="1168"/>
                    <a:pt x="16112" y="1869"/>
                  </a:cubicBezTo>
                  <a:cubicBezTo>
                    <a:pt x="16446" y="3803"/>
                    <a:pt x="14211" y="5338"/>
                    <a:pt x="12543" y="5705"/>
                  </a:cubicBezTo>
                  <a:cubicBezTo>
                    <a:pt x="11676" y="5905"/>
                    <a:pt x="10742" y="5838"/>
                    <a:pt x="9841" y="5938"/>
                  </a:cubicBezTo>
                  <a:cubicBezTo>
                    <a:pt x="7039" y="6305"/>
                    <a:pt x="3503" y="8207"/>
                    <a:pt x="1168" y="5538"/>
                  </a:cubicBezTo>
                  <a:cubicBezTo>
                    <a:pt x="134" y="4404"/>
                    <a:pt x="1" y="2903"/>
                    <a:pt x="901" y="1635"/>
                  </a:cubicBezTo>
                  <a:cubicBezTo>
                    <a:pt x="1802" y="368"/>
                    <a:pt x="3070" y="67"/>
                    <a:pt x="4504" y="2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accent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8457255" y="3808483"/>
              <a:ext cx="264660" cy="251263"/>
            </a:xfrm>
            <a:custGeom>
              <a:avLst/>
              <a:gdLst/>
              <a:ahLst/>
              <a:cxnLst/>
              <a:rect l="l" t="t" r="r" b="b"/>
              <a:pathLst>
                <a:path w="13177" h="12510" fill="none" extrusionOk="0">
                  <a:moveTo>
                    <a:pt x="1569" y="7473"/>
                  </a:moveTo>
                  <a:cubicBezTo>
                    <a:pt x="2769" y="6138"/>
                    <a:pt x="4737" y="5705"/>
                    <a:pt x="6072" y="4471"/>
                  </a:cubicBezTo>
                  <a:cubicBezTo>
                    <a:pt x="6806" y="3803"/>
                    <a:pt x="7306" y="2936"/>
                    <a:pt x="7873" y="2169"/>
                  </a:cubicBezTo>
                  <a:cubicBezTo>
                    <a:pt x="8473" y="1368"/>
                    <a:pt x="9174" y="635"/>
                    <a:pt x="10075" y="301"/>
                  </a:cubicBezTo>
                  <a:cubicBezTo>
                    <a:pt x="11009" y="1"/>
                    <a:pt x="12176" y="234"/>
                    <a:pt x="12643" y="1102"/>
                  </a:cubicBezTo>
                  <a:cubicBezTo>
                    <a:pt x="13177" y="2002"/>
                    <a:pt x="12710" y="3170"/>
                    <a:pt x="12109" y="4004"/>
                  </a:cubicBezTo>
                  <a:cubicBezTo>
                    <a:pt x="11409" y="4938"/>
                    <a:pt x="10575" y="5772"/>
                    <a:pt x="9574" y="6405"/>
                  </a:cubicBezTo>
                  <a:cubicBezTo>
                    <a:pt x="8340" y="7206"/>
                    <a:pt x="6906" y="7740"/>
                    <a:pt x="5872" y="8807"/>
                  </a:cubicBezTo>
                  <a:cubicBezTo>
                    <a:pt x="5171" y="9574"/>
                    <a:pt x="4704" y="10608"/>
                    <a:pt x="3937" y="11342"/>
                  </a:cubicBezTo>
                  <a:cubicBezTo>
                    <a:pt x="3036" y="12143"/>
                    <a:pt x="1202" y="12510"/>
                    <a:pt x="568" y="11242"/>
                  </a:cubicBezTo>
                  <a:cubicBezTo>
                    <a:pt x="1" y="10108"/>
                    <a:pt x="801" y="8340"/>
                    <a:pt x="1569" y="7506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accent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5408192" y="3433295"/>
              <a:ext cx="102534" cy="144733"/>
            </a:xfrm>
            <a:custGeom>
              <a:avLst/>
              <a:gdLst/>
              <a:ahLst/>
              <a:cxnLst/>
              <a:rect l="l" t="t" r="r" b="b"/>
              <a:pathLst>
                <a:path w="5105" h="7206" fill="none" extrusionOk="0">
                  <a:moveTo>
                    <a:pt x="5104" y="1"/>
                  </a:moveTo>
                  <a:cubicBezTo>
                    <a:pt x="3403" y="2402"/>
                    <a:pt x="1702" y="4804"/>
                    <a:pt x="0" y="7206"/>
                  </a:cubicBezTo>
                </a:path>
              </a:pathLst>
            </a:custGeom>
            <a:noFill/>
            <a:ln w="5000" cap="flat" cmpd="sng">
              <a:solidFill>
                <a:schemeClr val="accent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5456436" y="3473505"/>
              <a:ext cx="61641" cy="87109"/>
            </a:xfrm>
            <a:custGeom>
              <a:avLst/>
              <a:gdLst/>
              <a:ahLst/>
              <a:cxnLst/>
              <a:rect l="l" t="t" r="r" b="b"/>
              <a:pathLst>
                <a:path w="3069" h="4337" fill="none" extrusionOk="0">
                  <a:moveTo>
                    <a:pt x="0" y="4337"/>
                  </a:moveTo>
                  <a:cubicBezTo>
                    <a:pt x="1068" y="2936"/>
                    <a:pt x="2102" y="1468"/>
                    <a:pt x="3069" y="0"/>
                  </a:cubicBezTo>
                </a:path>
              </a:pathLst>
            </a:custGeom>
            <a:noFill/>
            <a:ln w="5000" cap="flat" cmpd="sng">
              <a:solidFill>
                <a:schemeClr val="accent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6100943" y="2967946"/>
              <a:ext cx="548742" cy="690723"/>
            </a:xfrm>
            <a:custGeom>
              <a:avLst/>
              <a:gdLst/>
              <a:ahLst/>
              <a:cxnLst/>
              <a:rect l="l" t="t" r="r" b="b"/>
              <a:pathLst>
                <a:path w="27321" h="34390" extrusionOk="0">
                  <a:moveTo>
                    <a:pt x="21620" y="1"/>
                  </a:moveTo>
                  <a:cubicBezTo>
                    <a:pt x="21507" y="1"/>
                    <a:pt x="21394" y="7"/>
                    <a:pt x="21283" y="20"/>
                  </a:cubicBezTo>
                  <a:cubicBezTo>
                    <a:pt x="19448" y="220"/>
                    <a:pt x="18047" y="1888"/>
                    <a:pt x="17513" y="3689"/>
                  </a:cubicBezTo>
                  <a:cubicBezTo>
                    <a:pt x="17013" y="5457"/>
                    <a:pt x="17246" y="7358"/>
                    <a:pt x="17446" y="9226"/>
                  </a:cubicBezTo>
                  <a:cubicBezTo>
                    <a:pt x="17613" y="10561"/>
                    <a:pt x="17780" y="11895"/>
                    <a:pt x="17913" y="13263"/>
                  </a:cubicBezTo>
                  <a:cubicBezTo>
                    <a:pt x="18247" y="15898"/>
                    <a:pt x="17880" y="18633"/>
                    <a:pt x="17880" y="21268"/>
                  </a:cubicBezTo>
                  <a:cubicBezTo>
                    <a:pt x="17880" y="21602"/>
                    <a:pt x="17880" y="21935"/>
                    <a:pt x="17713" y="22236"/>
                  </a:cubicBezTo>
                  <a:cubicBezTo>
                    <a:pt x="17413" y="22736"/>
                    <a:pt x="16746" y="22903"/>
                    <a:pt x="16146" y="23003"/>
                  </a:cubicBezTo>
                  <a:cubicBezTo>
                    <a:pt x="13567" y="23423"/>
                    <a:pt x="10907" y="23923"/>
                    <a:pt x="8264" y="23923"/>
                  </a:cubicBezTo>
                  <a:cubicBezTo>
                    <a:pt x="7966" y="23923"/>
                    <a:pt x="7669" y="23917"/>
                    <a:pt x="7373" y="23904"/>
                  </a:cubicBezTo>
                  <a:cubicBezTo>
                    <a:pt x="6447" y="23879"/>
                    <a:pt x="5464" y="23753"/>
                    <a:pt x="4530" y="23753"/>
                  </a:cubicBezTo>
                  <a:cubicBezTo>
                    <a:pt x="2905" y="23753"/>
                    <a:pt x="1430" y="24135"/>
                    <a:pt x="668" y="26105"/>
                  </a:cubicBezTo>
                  <a:cubicBezTo>
                    <a:pt x="1" y="27840"/>
                    <a:pt x="568" y="29874"/>
                    <a:pt x="1769" y="31275"/>
                  </a:cubicBezTo>
                  <a:cubicBezTo>
                    <a:pt x="3003" y="32676"/>
                    <a:pt x="4771" y="33510"/>
                    <a:pt x="6605" y="33844"/>
                  </a:cubicBezTo>
                  <a:cubicBezTo>
                    <a:pt x="8200" y="34169"/>
                    <a:pt x="7494" y="34389"/>
                    <a:pt x="8584" y="34389"/>
                  </a:cubicBezTo>
                  <a:cubicBezTo>
                    <a:pt x="8725" y="34389"/>
                    <a:pt x="8897" y="34385"/>
                    <a:pt x="9107" y="34378"/>
                  </a:cubicBezTo>
                  <a:cubicBezTo>
                    <a:pt x="11809" y="34278"/>
                    <a:pt x="17580" y="33811"/>
                    <a:pt x="20148" y="33043"/>
                  </a:cubicBezTo>
                  <a:cubicBezTo>
                    <a:pt x="22016" y="32510"/>
                    <a:pt x="23818" y="31576"/>
                    <a:pt x="25252" y="30275"/>
                  </a:cubicBezTo>
                  <a:cubicBezTo>
                    <a:pt x="26553" y="29041"/>
                    <a:pt x="26887" y="27506"/>
                    <a:pt x="27020" y="25738"/>
                  </a:cubicBezTo>
                  <a:cubicBezTo>
                    <a:pt x="27320" y="22036"/>
                    <a:pt x="26153" y="18300"/>
                    <a:pt x="25152" y="14764"/>
                  </a:cubicBezTo>
                  <a:cubicBezTo>
                    <a:pt x="24218" y="11461"/>
                    <a:pt x="22383" y="8426"/>
                    <a:pt x="21516" y="5157"/>
                  </a:cubicBezTo>
                  <a:cubicBezTo>
                    <a:pt x="21516" y="5123"/>
                    <a:pt x="21516" y="5057"/>
                    <a:pt x="21483" y="5023"/>
                  </a:cubicBezTo>
                  <a:cubicBezTo>
                    <a:pt x="22350" y="4790"/>
                    <a:pt x="23050" y="3822"/>
                    <a:pt x="23384" y="3022"/>
                  </a:cubicBezTo>
                  <a:cubicBezTo>
                    <a:pt x="23751" y="2155"/>
                    <a:pt x="23684" y="1054"/>
                    <a:pt x="22984" y="453"/>
                  </a:cubicBezTo>
                  <a:cubicBezTo>
                    <a:pt x="22604" y="128"/>
                    <a:pt x="22113" y="1"/>
                    <a:pt x="21620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5745861" y="3120170"/>
              <a:ext cx="354440" cy="455548"/>
            </a:xfrm>
            <a:custGeom>
              <a:avLst/>
              <a:gdLst/>
              <a:ahLst/>
              <a:cxnLst/>
              <a:rect l="l" t="t" r="r" b="b"/>
              <a:pathLst>
                <a:path w="17647" h="22681" extrusionOk="0">
                  <a:moveTo>
                    <a:pt x="10405" y="0"/>
                  </a:moveTo>
                  <a:cubicBezTo>
                    <a:pt x="9639" y="0"/>
                    <a:pt x="8874" y="158"/>
                    <a:pt x="8173" y="480"/>
                  </a:cubicBezTo>
                  <a:cubicBezTo>
                    <a:pt x="6505" y="1214"/>
                    <a:pt x="5237" y="2815"/>
                    <a:pt x="4871" y="4583"/>
                  </a:cubicBezTo>
                  <a:cubicBezTo>
                    <a:pt x="4570" y="5917"/>
                    <a:pt x="5037" y="6351"/>
                    <a:pt x="5171" y="7685"/>
                  </a:cubicBezTo>
                  <a:cubicBezTo>
                    <a:pt x="5304" y="8819"/>
                    <a:pt x="5471" y="9953"/>
                    <a:pt x="5504" y="11121"/>
                  </a:cubicBezTo>
                  <a:cubicBezTo>
                    <a:pt x="5571" y="12422"/>
                    <a:pt x="5471" y="14123"/>
                    <a:pt x="5171" y="15057"/>
                  </a:cubicBezTo>
                  <a:cubicBezTo>
                    <a:pt x="5071" y="15391"/>
                    <a:pt x="4670" y="15524"/>
                    <a:pt x="4370" y="15657"/>
                  </a:cubicBezTo>
                  <a:cubicBezTo>
                    <a:pt x="4270" y="15702"/>
                    <a:pt x="4148" y="15709"/>
                    <a:pt x="4021" y="15709"/>
                  </a:cubicBezTo>
                  <a:cubicBezTo>
                    <a:pt x="3957" y="15709"/>
                    <a:pt x="3892" y="15707"/>
                    <a:pt x="3828" y="15707"/>
                  </a:cubicBezTo>
                  <a:cubicBezTo>
                    <a:pt x="3636" y="15707"/>
                    <a:pt x="3453" y="15724"/>
                    <a:pt x="3336" y="15858"/>
                  </a:cubicBezTo>
                  <a:cubicBezTo>
                    <a:pt x="2235" y="17058"/>
                    <a:pt x="1201" y="18359"/>
                    <a:pt x="0" y="19460"/>
                  </a:cubicBezTo>
                  <a:cubicBezTo>
                    <a:pt x="2802" y="20628"/>
                    <a:pt x="5771" y="21495"/>
                    <a:pt x="8773" y="21995"/>
                  </a:cubicBezTo>
                  <a:cubicBezTo>
                    <a:pt x="9940" y="22199"/>
                    <a:pt x="11774" y="22680"/>
                    <a:pt x="13426" y="22680"/>
                  </a:cubicBezTo>
                  <a:cubicBezTo>
                    <a:pt x="14751" y="22680"/>
                    <a:pt x="15959" y="22371"/>
                    <a:pt x="16612" y="21361"/>
                  </a:cubicBezTo>
                  <a:cubicBezTo>
                    <a:pt x="16946" y="20894"/>
                    <a:pt x="17079" y="20327"/>
                    <a:pt x="17213" y="19760"/>
                  </a:cubicBezTo>
                  <a:cubicBezTo>
                    <a:pt x="17213" y="19594"/>
                    <a:pt x="17246" y="19460"/>
                    <a:pt x="17279" y="19327"/>
                  </a:cubicBezTo>
                  <a:cubicBezTo>
                    <a:pt x="17413" y="18326"/>
                    <a:pt x="17646" y="16958"/>
                    <a:pt x="16946" y="16124"/>
                  </a:cubicBezTo>
                  <a:cubicBezTo>
                    <a:pt x="16679" y="15858"/>
                    <a:pt x="16412" y="15724"/>
                    <a:pt x="16112" y="15691"/>
                  </a:cubicBezTo>
                  <a:cubicBezTo>
                    <a:pt x="15211" y="15557"/>
                    <a:pt x="14311" y="15591"/>
                    <a:pt x="13443" y="15257"/>
                  </a:cubicBezTo>
                  <a:cubicBezTo>
                    <a:pt x="13310" y="15224"/>
                    <a:pt x="13176" y="15157"/>
                    <a:pt x="13076" y="15024"/>
                  </a:cubicBezTo>
                  <a:cubicBezTo>
                    <a:pt x="12976" y="14890"/>
                    <a:pt x="12976" y="14723"/>
                    <a:pt x="12976" y="14590"/>
                  </a:cubicBezTo>
                  <a:lnTo>
                    <a:pt x="12910" y="13289"/>
                  </a:lnTo>
                  <a:cubicBezTo>
                    <a:pt x="12910" y="13256"/>
                    <a:pt x="12910" y="13222"/>
                    <a:pt x="12910" y="13189"/>
                  </a:cubicBezTo>
                  <a:cubicBezTo>
                    <a:pt x="14844" y="12622"/>
                    <a:pt x="15612" y="10387"/>
                    <a:pt x="15812" y="8319"/>
                  </a:cubicBezTo>
                  <a:cubicBezTo>
                    <a:pt x="16045" y="5717"/>
                    <a:pt x="15778" y="2481"/>
                    <a:pt x="13410" y="880"/>
                  </a:cubicBezTo>
                  <a:cubicBezTo>
                    <a:pt x="12520" y="300"/>
                    <a:pt x="11462" y="0"/>
                    <a:pt x="10405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5538162" y="3418553"/>
              <a:ext cx="795948" cy="752203"/>
            </a:xfrm>
            <a:custGeom>
              <a:avLst/>
              <a:gdLst/>
              <a:ahLst/>
              <a:cxnLst/>
              <a:rect l="l" t="t" r="r" b="b"/>
              <a:pathLst>
                <a:path w="39629" h="37451" extrusionOk="0">
                  <a:moveTo>
                    <a:pt x="23351" y="1"/>
                  </a:moveTo>
                  <a:cubicBezTo>
                    <a:pt x="23017" y="601"/>
                    <a:pt x="22583" y="1102"/>
                    <a:pt x="22016" y="1469"/>
                  </a:cubicBezTo>
                  <a:cubicBezTo>
                    <a:pt x="21305" y="1920"/>
                    <a:pt x="20495" y="2127"/>
                    <a:pt x="19680" y="2127"/>
                  </a:cubicBezTo>
                  <a:cubicBezTo>
                    <a:pt x="18089" y="2127"/>
                    <a:pt x="16483" y="1336"/>
                    <a:pt x="15578" y="34"/>
                  </a:cubicBezTo>
                  <a:cubicBezTo>
                    <a:pt x="14211" y="134"/>
                    <a:pt x="12877" y="334"/>
                    <a:pt x="11542" y="601"/>
                  </a:cubicBezTo>
                  <a:cubicBezTo>
                    <a:pt x="9708" y="968"/>
                    <a:pt x="7906" y="1502"/>
                    <a:pt x="6238" y="2369"/>
                  </a:cubicBezTo>
                  <a:cubicBezTo>
                    <a:pt x="4637" y="3170"/>
                    <a:pt x="3070" y="4237"/>
                    <a:pt x="2136" y="5805"/>
                  </a:cubicBezTo>
                  <a:cubicBezTo>
                    <a:pt x="1602" y="6772"/>
                    <a:pt x="1235" y="7873"/>
                    <a:pt x="901" y="8941"/>
                  </a:cubicBezTo>
                  <a:cubicBezTo>
                    <a:pt x="568" y="10041"/>
                    <a:pt x="368" y="11209"/>
                    <a:pt x="268" y="12343"/>
                  </a:cubicBezTo>
                  <a:cubicBezTo>
                    <a:pt x="1" y="15679"/>
                    <a:pt x="668" y="18714"/>
                    <a:pt x="1135" y="21950"/>
                  </a:cubicBezTo>
                  <a:cubicBezTo>
                    <a:pt x="1735" y="26153"/>
                    <a:pt x="1902" y="33358"/>
                    <a:pt x="6038" y="35793"/>
                  </a:cubicBezTo>
                  <a:cubicBezTo>
                    <a:pt x="7506" y="36660"/>
                    <a:pt x="9274" y="36827"/>
                    <a:pt x="10975" y="36961"/>
                  </a:cubicBezTo>
                  <a:cubicBezTo>
                    <a:pt x="13687" y="37220"/>
                    <a:pt x="16482" y="37451"/>
                    <a:pt x="19249" y="37451"/>
                  </a:cubicBezTo>
                  <a:cubicBezTo>
                    <a:pt x="22541" y="37451"/>
                    <a:pt x="25795" y="37124"/>
                    <a:pt x="28821" y="36127"/>
                  </a:cubicBezTo>
                  <a:cubicBezTo>
                    <a:pt x="29355" y="33725"/>
                    <a:pt x="29722" y="31323"/>
                    <a:pt x="29955" y="28855"/>
                  </a:cubicBezTo>
                  <a:cubicBezTo>
                    <a:pt x="30156" y="26720"/>
                    <a:pt x="30322" y="24552"/>
                    <a:pt x="30389" y="22384"/>
                  </a:cubicBezTo>
                  <a:cubicBezTo>
                    <a:pt x="30489" y="20349"/>
                    <a:pt x="30623" y="18347"/>
                    <a:pt x="30689" y="16313"/>
                  </a:cubicBezTo>
                  <a:cubicBezTo>
                    <a:pt x="30723" y="15245"/>
                    <a:pt x="30723" y="14211"/>
                    <a:pt x="30723" y="13177"/>
                  </a:cubicBezTo>
                  <a:cubicBezTo>
                    <a:pt x="30723" y="12911"/>
                    <a:pt x="31440" y="12818"/>
                    <a:pt x="32452" y="12818"/>
                  </a:cubicBezTo>
                  <a:cubicBezTo>
                    <a:pt x="34104" y="12818"/>
                    <a:pt x="36542" y="13065"/>
                    <a:pt x="37928" y="13210"/>
                  </a:cubicBezTo>
                  <a:cubicBezTo>
                    <a:pt x="38428" y="10975"/>
                    <a:pt x="38662" y="8707"/>
                    <a:pt x="38828" y="6439"/>
                  </a:cubicBezTo>
                  <a:cubicBezTo>
                    <a:pt x="38928" y="5305"/>
                    <a:pt x="38995" y="4137"/>
                    <a:pt x="39095" y="3003"/>
                  </a:cubicBezTo>
                  <a:cubicBezTo>
                    <a:pt x="39162" y="2136"/>
                    <a:pt x="39629" y="1268"/>
                    <a:pt x="38461" y="1135"/>
                  </a:cubicBezTo>
                  <a:lnTo>
                    <a:pt x="38361" y="1135"/>
                  </a:lnTo>
                  <a:cubicBezTo>
                    <a:pt x="38117" y="1155"/>
                    <a:pt x="37873" y="1163"/>
                    <a:pt x="37628" y="1163"/>
                  </a:cubicBezTo>
                  <a:cubicBezTo>
                    <a:pt x="37036" y="1163"/>
                    <a:pt x="36440" y="1115"/>
                    <a:pt x="35826" y="1068"/>
                  </a:cubicBezTo>
                  <a:cubicBezTo>
                    <a:pt x="34392" y="968"/>
                    <a:pt x="32924" y="901"/>
                    <a:pt x="31490" y="801"/>
                  </a:cubicBezTo>
                  <a:cubicBezTo>
                    <a:pt x="28788" y="635"/>
                    <a:pt x="26053" y="368"/>
                    <a:pt x="2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5990395" y="4377732"/>
              <a:ext cx="420098" cy="209547"/>
            </a:xfrm>
            <a:custGeom>
              <a:avLst/>
              <a:gdLst/>
              <a:ahLst/>
              <a:cxnLst/>
              <a:rect l="l" t="t" r="r" b="b"/>
              <a:pathLst>
                <a:path w="20916" h="10433" extrusionOk="0">
                  <a:moveTo>
                    <a:pt x="6617" y="0"/>
                  </a:moveTo>
                  <a:cubicBezTo>
                    <a:pt x="6457" y="0"/>
                    <a:pt x="6298" y="4"/>
                    <a:pt x="6138" y="12"/>
                  </a:cubicBezTo>
                  <a:cubicBezTo>
                    <a:pt x="3803" y="146"/>
                    <a:pt x="568" y="1747"/>
                    <a:pt x="67" y="4182"/>
                  </a:cubicBezTo>
                  <a:cubicBezTo>
                    <a:pt x="34" y="4482"/>
                    <a:pt x="1" y="4782"/>
                    <a:pt x="101" y="5049"/>
                  </a:cubicBezTo>
                  <a:cubicBezTo>
                    <a:pt x="401" y="5683"/>
                    <a:pt x="1268" y="5750"/>
                    <a:pt x="1969" y="5750"/>
                  </a:cubicBezTo>
                  <a:cubicBezTo>
                    <a:pt x="4971" y="5783"/>
                    <a:pt x="7873" y="6684"/>
                    <a:pt x="10675" y="7685"/>
                  </a:cubicBezTo>
                  <a:cubicBezTo>
                    <a:pt x="12143" y="8218"/>
                    <a:pt x="13577" y="8752"/>
                    <a:pt x="15045" y="9219"/>
                  </a:cubicBezTo>
                  <a:cubicBezTo>
                    <a:pt x="15918" y="9510"/>
                    <a:pt x="17633" y="10432"/>
                    <a:pt x="18938" y="10432"/>
                  </a:cubicBezTo>
                  <a:cubicBezTo>
                    <a:pt x="19578" y="10432"/>
                    <a:pt x="20119" y="10211"/>
                    <a:pt x="20415" y="9586"/>
                  </a:cubicBezTo>
                  <a:cubicBezTo>
                    <a:pt x="20916" y="8518"/>
                    <a:pt x="20215" y="7351"/>
                    <a:pt x="19648" y="6484"/>
                  </a:cubicBezTo>
                  <a:cubicBezTo>
                    <a:pt x="19581" y="6384"/>
                    <a:pt x="19515" y="6284"/>
                    <a:pt x="19415" y="6183"/>
                  </a:cubicBezTo>
                  <a:cubicBezTo>
                    <a:pt x="17980" y="4349"/>
                    <a:pt x="15512" y="3148"/>
                    <a:pt x="13477" y="2047"/>
                  </a:cubicBezTo>
                  <a:cubicBezTo>
                    <a:pt x="11381" y="921"/>
                    <a:pt x="9021" y="0"/>
                    <a:pt x="66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5266833" y="4002484"/>
              <a:ext cx="1345333" cy="598714"/>
            </a:xfrm>
            <a:custGeom>
              <a:avLst/>
              <a:gdLst/>
              <a:ahLst/>
              <a:cxnLst/>
              <a:rect l="l" t="t" r="r" b="b"/>
              <a:pathLst>
                <a:path w="66982" h="29809" extrusionOk="0">
                  <a:moveTo>
                    <a:pt x="56905" y="1"/>
                  </a:moveTo>
                  <a:cubicBezTo>
                    <a:pt x="51736" y="1"/>
                    <a:pt x="46957" y="2587"/>
                    <a:pt x="41963" y="3885"/>
                  </a:cubicBezTo>
                  <a:cubicBezTo>
                    <a:pt x="40837" y="4179"/>
                    <a:pt x="39903" y="4273"/>
                    <a:pt x="38976" y="4273"/>
                  </a:cubicBezTo>
                  <a:cubicBezTo>
                    <a:pt x="38009" y="4273"/>
                    <a:pt x="37051" y="4170"/>
                    <a:pt x="35892" y="4085"/>
                  </a:cubicBezTo>
                  <a:cubicBezTo>
                    <a:pt x="34907" y="4005"/>
                    <a:pt x="33914" y="3984"/>
                    <a:pt x="32919" y="3984"/>
                  </a:cubicBezTo>
                  <a:cubicBezTo>
                    <a:pt x="31804" y="3984"/>
                    <a:pt x="30686" y="4010"/>
                    <a:pt x="29572" y="4010"/>
                  </a:cubicBezTo>
                  <a:cubicBezTo>
                    <a:pt x="28785" y="4010"/>
                    <a:pt x="28000" y="3997"/>
                    <a:pt x="27219" y="3951"/>
                  </a:cubicBezTo>
                  <a:cubicBezTo>
                    <a:pt x="26016" y="3876"/>
                    <a:pt x="24757" y="3794"/>
                    <a:pt x="23509" y="3794"/>
                  </a:cubicBezTo>
                  <a:cubicBezTo>
                    <a:pt x="21991" y="3794"/>
                    <a:pt x="20487" y="3916"/>
                    <a:pt x="19114" y="4318"/>
                  </a:cubicBezTo>
                  <a:cubicBezTo>
                    <a:pt x="18780" y="4118"/>
                    <a:pt x="18447" y="3885"/>
                    <a:pt x="18113" y="3685"/>
                  </a:cubicBezTo>
                  <a:cubicBezTo>
                    <a:pt x="15713" y="2085"/>
                    <a:pt x="13313" y="509"/>
                    <a:pt x="10452" y="509"/>
                  </a:cubicBezTo>
                  <a:cubicBezTo>
                    <a:pt x="9973" y="509"/>
                    <a:pt x="9480" y="553"/>
                    <a:pt x="8973" y="649"/>
                  </a:cubicBezTo>
                  <a:cubicBezTo>
                    <a:pt x="6204" y="1183"/>
                    <a:pt x="3536" y="2584"/>
                    <a:pt x="1801" y="4885"/>
                  </a:cubicBezTo>
                  <a:cubicBezTo>
                    <a:pt x="0" y="7321"/>
                    <a:pt x="534" y="10456"/>
                    <a:pt x="2168" y="12891"/>
                  </a:cubicBezTo>
                  <a:cubicBezTo>
                    <a:pt x="3536" y="14893"/>
                    <a:pt x="5537" y="16360"/>
                    <a:pt x="7605" y="17595"/>
                  </a:cubicBezTo>
                  <a:cubicBezTo>
                    <a:pt x="14066" y="21489"/>
                    <a:pt x="21073" y="24017"/>
                    <a:pt x="28602" y="24017"/>
                  </a:cubicBezTo>
                  <a:cubicBezTo>
                    <a:pt x="29392" y="24017"/>
                    <a:pt x="30187" y="23989"/>
                    <a:pt x="30989" y="23932"/>
                  </a:cubicBezTo>
                  <a:cubicBezTo>
                    <a:pt x="31102" y="23923"/>
                    <a:pt x="31220" y="23919"/>
                    <a:pt x="31342" y="23919"/>
                  </a:cubicBezTo>
                  <a:cubicBezTo>
                    <a:pt x="32554" y="23919"/>
                    <a:pt x="34143" y="24382"/>
                    <a:pt x="34658" y="25534"/>
                  </a:cubicBezTo>
                  <a:cubicBezTo>
                    <a:pt x="34825" y="25967"/>
                    <a:pt x="35058" y="26334"/>
                    <a:pt x="35259" y="26734"/>
                  </a:cubicBezTo>
                  <a:cubicBezTo>
                    <a:pt x="35692" y="27535"/>
                    <a:pt x="35892" y="28836"/>
                    <a:pt x="36493" y="29536"/>
                  </a:cubicBezTo>
                  <a:cubicBezTo>
                    <a:pt x="36680" y="29734"/>
                    <a:pt x="36928" y="29808"/>
                    <a:pt x="37201" y="29808"/>
                  </a:cubicBezTo>
                  <a:cubicBezTo>
                    <a:pt x="37806" y="29808"/>
                    <a:pt x="38535" y="29443"/>
                    <a:pt x="38995" y="29236"/>
                  </a:cubicBezTo>
                  <a:cubicBezTo>
                    <a:pt x="40496" y="28569"/>
                    <a:pt x="41797" y="27502"/>
                    <a:pt x="43298" y="26835"/>
                  </a:cubicBezTo>
                  <a:cubicBezTo>
                    <a:pt x="47868" y="24766"/>
                    <a:pt x="52638" y="22865"/>
                    <a:pt x="57007" y="20430"/>
                  </a:cubicBezTo>
                  <a:cubicBezTo>
                    <a:pt x="59943" y="18795"/>
                    <a:pt x="62545" y="17528"/>
                    <a:pt x="64112" y="14526"/>
                  </a:cubicBezTo>
                  <a:cubicBezTo>
                    <a:pt x="65547" y="11857"/>
                    <a:pt x="66981" y="8455"/>
                    <a:pt x="66047" y="5352"/>
                  </a:cubicBezTo>
                  <a:cubicBezTo>
                    <a:pt x="65880" y="4752"/>
                    <a:pt x="65580" y="4185"/>
                    <a:pt x="65247" y="3651"/>
                  </a:cubicBezTo>
                  <a:lnTo>
                    <a:pt x="65213" y="3685"/>
                  </a:lnTo>
                  <a:cubicBezTo>
                    <a:pt x="64012" y="1917"/>
                    <a:pt x="61911" y="716"/>
                    <a:pt x="59776" y="282"/>
                  </a:cubicBezTo>
                  <a:cubicBezTo>
                    <a:pt x="58804" y="87"/>
                    <a:pt x="57848" y="1"/>
                    <a:pt x="56905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5594199" y="4092244"/>
              <a:ext cx="436427" cy="220091"/>
            </a:xfrm>
            <a:custGeom>
              <a:avLst/>
              <a:gdLst/>
              <a:ahLst/>
              <a:cxnLst/>
              <a:rect l="l" t="t" r="r" b="b"/>
              <a:pathLst>
                <a:path w="21729" h="10958" extrusionOk="0">
                  <a:moveTo>
                    <a:pt x="215" y="1"/>
                  </a:moveTo>
                  <a:cubicBezTo>
                    <a:pt x="101" y="1"/>
                    <a:pt x="1" y="132"/>
                    <a:pt x="113" y="216"/>
                  </a:cubicBezTo>
                  <a:cubicBezTo>
                    <a:pt x="1314" y="1150"/>
                    <a:pt x="2748" y="1851"/>
                    <a:pt x="4116" y="2518"/>
                  </a:cubicBezTo>
                  <a:cubicBezTo>
                    <a:pt x="5517" y="3218"/>
                    <a:pt x="6918" y="3852"/>
                    <a:pt x="8352" y="4486"/>
                  </a:cubicBezTo>
                  <a:cubicBezTo>
                    <a:pt x="9853" y="5153"/>
                    <a:pt x="11354" y="5820"/>
                    <a:pt x="12855" y="6454"/>
                  </a:cubicBezTo>
                  <a:cubicBezTo>
                    <a:pt x="14323" y="7088"/>
                    <a:pt x="15757" y="7655"/>
                    <a:pt x="17158" y="8355"/>
                  </a:cubicBezTo>
                  <a:cubicBezTo>
                    <a:pt x="17959" y="8722"/>
                    <a:pt x="18693" y="9156"/>
                    <a:pt x="19427" y="9590"/>
                  </a:cubicBezTo>
                  <a:cubicBezTo>
                    <a:pt x="20160" y="10023"/>
                    <a:pt x="20828" y="10524"/>
                    <a:pt x="21528" y="10957"/>
                  </a:cubicBezTo>
                  <a:cubicBezTo>
                    <a:pt x="21548" y="10938"/>
                    <a:pt x="21568" y="10932"/>
                    <a:pt x="21587" y="10932"/>
                  </a:cubicBezTo>
                  <a:cubicBezTo>
                    <a:pt x="21608" y="10932"/>
                    <a:pt x="21630" y="10938"/>
                    <a:pt x="21651" y="10938"/>
                  </a:cubicBezTo>
                  <a:cubicBezTo>
                    <a:pt x="21676" y="10938"/>
                    <a:pt x="21702" y="10929"/>
                    <a:pt x="21728" y="10891"/>
                  </a:cubicBezTo>
                  <a:cubicBezTo>
                    <a:pt x="21194" y="10424"/>
                    <a:pt x="20594" y="10023"/>
                    <a:pt x="19960" y="9656"/>
                  </a:cubicBezTo>
                  <a:cubicBezTo>
                    <a:pt x="19326" y="9223"/>
                    <a:pt x="18659" y="8856"/>
                    <a:pt x="17992" y="8489"/>
                  </a:cubicBezTo>
                  <a:cubicBezTo>
                    <a:pt x="16591" y="7788"/>
                    <a:pt x="15157" y="7188"/>
                    <a:pt x="13722" y="6588"/>
                  </a:cubicBezTo>
                  <a:cubicBezTo>
                    <a:pt x="10787" y="5353"/>
                    <a:pt x="7852" y="4052"/>
                    <a:pt x="4950" y="2685"/>
                  </a:cubicBezTo>
                  <a:cubicBezTo>
                    <a:pt x="4149" y="2284"/>
                    <a:pt x="3348" y="1717"/>
                    <a:pt x="2581" y="1284"/>
                  </a:cubicBezTo>
                  <a:cubicBezTo>
                    <a:pt x="1814" y="850"/>
                    <a:pt x="1047" y="383"/>
                    <a:pt x="280" y="16"/>
                  </a:cubicBezTo>
                  <a:cubicBezTo>
                    <a:pt x="258" y="6"/>
                    <a:pt x="236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5813527" y="4399344"/>
              <a:ext cx="155458" cy="145054"/>
            </a:xfrm>
            <a:custGeom>
              <a:avLst/>
              <a:gdLst/>
              <a:ahLst/>
              <a:cxnLst/>
              <a:rect l="l" t="t" r="r" b="b"/>
              <a:pathLst>
                <a:path w="7740" h="7222" extrusionOk="0">
                  <a:moveTo>
                    <a:pt x="4959" y="0"/>
                  </a:moveTo>
                  <a:cubicBezTo>
                    <a:pt x="4715" y="0"/>
                    <a:pt x="1093" y="1845"/>
                    <a:pt x="768" y="2105"/>
                  </a:cubicBezTo>
                  <a:cubicBezTo>
                    <a:pt x="601" y="2239"/>
                    <a:pt x="467" y="2372"/>
                    <a:pt x="367" y="2539"/>
                  </a:cubicBezTo>
                  <a:cubicBezTo>
                    <a:pt x="234" y="2772"/>
                    <a:pt x="201" y="3039"/>
                    <a:pt x="167" y="3273"/>
                  </a:cubicBezTo>
                  <a:cubicBezTo>
                    <a:pt x="101" y="4007"/>
                    <a:pt x="0" y="4741"/>
                    <a:pt x="134" y="5474"/>
                  </a:cubicBezTo>
                  <a:cubicBezTo>
                    <a:pt x="267" y="6208"/>
                    <a:pt x="701" y="6909"/>
                    <a:pt x="1401" y="7142"/>
                  </a:cubicBezTo>
                  <a:cubicBezTo>
                    <a:pt x="1585" y="7199"/>
                    <a:pt x="1772" y="7221"/>
                    <a:pt x="1960" y="7221"/>
                  </a:cubicBezTo>
                  <a:cubicBezTo>
                    <a:pt x="2320" y="7221"/>
                    <a:pt x="2685" y="7141"/>
                    <a:pt x="3036" y="7076"/>
                  </a:cubicBezTo>
                  <a:cubicBezTo>
                    <a:pt x="4070" y="6842"/>
                    <a:pt x="5104" y="6609"/>
                    <a:pt x="6105" y="6308"/>
                  </a:cubicBezTo>
                  <a:cubicBezTo>
                    <a:pt x="6538" y="6175"/>
                    <a:pt x="7005" y="6242"/>
                    <a:pt x="7472" y="6142"/>
                  </a:cubicBezTo>
                  <a:cubicBezTo>
                    <a:pt x="7506" y="6142"/>
                    <a:pt x="7539" y="6142"/>
                    <a:pt x="7573" y="6108"/>
                  </a:cubicBezTo>
                  <a:cubicBezTo>
                    <a:pt x="7739" y="5941"/>
                    <a:pt x="7072" y="4874"/>
                    <a:pt x="6972" y="4674"/>
                  </a:cubicBezTo>
                  <a:lnTo>
                    <a:pt x="6972" y="4640"/>
                  </a:lnTo>
                  <a:cubicBezTo>
                    <a:pt x="6739" y="4140"/>
                    <a:pt x="6538" y="3606"/>
                    <a:pt x="6305" y="3106"/>
                  </a:cubicBezTo>
                  <a:cubicBezTo>
                    <a:pt x="5871" y="2072"/>
                    <a:pt x="5404" y="1038"/>
                    <a:pt x="4971" y="4"/>
                  </a:cubicBezTo>
                  <a:cubicBezTo>
                    <a:pt x="4969" y="1"/>
                    <a:pt x="4965" y="0"/>
                    <a:pt x="4959" y="0"/>
                  </a:cubicBezTo>
                  <a:close/>
                </a:path>
              </a:pathLst>
            </a:custGeom>
            <a:solidFill>
              <a:srgbClr val="EB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5690928" y="4416155"/>
              <a:ext cx="191631" cy="359401"/>
            </a:xfrm>
            <a:custGeom>
              <a:avLst/>
              <a:gdLst/>
              <a:ahLst/>
              <a:cxnLst/>
              <a:rect l="l" t="t" r="r" b="b"/>
              <a:pathLst>
                <a:path w="9541" h="17894" extrusionOk="0">
                  <a:moveTo>
                    <a:pt x="7872" y="1"/>
                  </a:moveTo>
                  <a:lnTo>
                    <a:pt x="2936" y="1669"/>
                  </a:lnTo>
                  <a:cubicBezTo>
                    <a:pt x="2669" y="1735"/>
                    <a:pt x="2402" y="1835"/>
                    <a:pt x="2202" y="2036"/>
                  </a:cubicBezTo>
                  <a:cubicBezTo>
                    <a:pt x="2068" y="2236"/>
                    <a:pt x="2002" y="2503"/>
                    <a:pt x="1968" y="2769"/>
                  </a:cubicBezTo>
                  <a:cubicBezTo>
                    <a:pt x="1601" y="5238"/>
                    <a:pt x="1068" y="7706"/>
                    <a:pt x="734" y="10208"/>
                  </a:cubicBezTo>
                  <a:cubicBezTo>
                    <a:pt x="400" y="12476"/>
                    <a:pt x="434" y="14645"/>
                    <a:pt x="100" y="16913"/>
                  </a:cubicBezTo>
                  <a:cubicBezTo>
                    <a:pt x="0" y="17562"/>
                    <a:pt x="778" y="17893"/>
                    <a:pt x="1442" y="17893"/>
                  </a:cubicBezTo>
                  <a:cubicBezTo>
                    <a:pt x="1665" y="17893"/>
                    <a:pt x="1875" y="17856"/>
                    <a:pt x="2035" y="17780"/>
                  </a:cubicBezTo>
                  <a:cubicBezTo>
                    <a:pt x="2502" y="17513"/>
                    <a:pt x="2869" y="17046"/>
                    <a:pt x="3169" y="16613"/>
                  </a:cubicBezTo>
                  <a:cubicBezTo>
                    <a:pt x="4437" y="14745"/>
                    <a:pt x="5337" y="12977"/>
                    <a:pt x="5738" y="10775"/>
                  </a:cubicBezTo>
                  <a:cubicBezTo>
                    <a:pt x="5871" y="10108"/>
                    <a:pt x="5971" y="9407"/>
                    <a:pt x="6338" y="8840"/>
                  </a:cubicBezTo>
                  <a:cubicBezTo>
                    <a:pt x="6772" y="8173"/>
                    <a:pt x="7472" y="7740"/>
                    <a:pt x="8173" y="7339"/>
                  </a:cubicBezTo>
                  <a:cubicBezTo>
                    <a:pt x="8473" y="7173"/>
                    <a:pt x="9040" y="6939"/>
                    <a:pt x="9540" y="6672"/>
                  </a:cubicBezTo>
                  <a:cubicBezTo>
                    <a:pt x="8840" y="4471"/>
                    <a:pt x="8306" y="2269"/>
                    <a:pt x="78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5498634" y="3530808"/>
              <a:ext cx="564147" cy="650392"/>
            </a:xfrm>
            <a:custGeom>
              <a:avLst/>
              <a:gdLst/>
              <a:ahLst/>
              <a:cxnLst/>
              <a:rect l="l" t="t" r="r" b="b"/>
              <a:pathLst>
                <a:path w="28088" h="32382" extrusionOk="0">
                  <a:moveTo>
                    <a:pt x="7136" y="1"/>
                  </a:moveTo>
                  <a:cubicBezTo>
                    <a:pt x="7037" y="1"/>
                    <a:pt x="6938" y="6"/>
                    <a:pt x="6839" y="16"/>
                  </a:cubicBezTo>
                  <a:cubicBezTo>
                    <a:pt x="5771" y="149"/>
                    <a:pt x="4837" y="883"/>
                    <a:pt x="4237" y="1784"/>
                  </a:cubicBezTo>
                  <a:cubicBezTo>
                    <a:pt x="3637" y="2684"/>
                    <a:pt x="3303" y="3718"/>
                    <a:pt x="3003" y="4753"/>
                  </a:cubicBezTo>
                  <a:cubicBezTo>
                    <a:pt x="1902" y="8222"/>
                    <a:pt x="634" y="11724"/>
                    <a:pt x="134" y="15327"/>
                  </a:cubicBezTo>
                  <a:cubicBezTo>
                    <a:pt x="1" y="16261"/>
                    <a:pt x="34" y="17228"/>
                    <a:pt x="34" y="18162"/>
                  </a:cubicBezTo>
                  <a:cubicBezTo>
                    <a:pt x="34" y="20897"/>
                    <a:pt x="101" y="23800"/>
                    <a:pt x="1602" y="26068"/>
                  </a:cubicBezTo>
                  <a:cubicBezTo>
                    <a:pt x="4992" y="31199"/>
                    <a:pt x="11464" y="32382"/>
                    <a:pt x="17672" y="32382"/>
                  </a:cubicBezTo>
                  <a:cubicBezTo>
                    <a:pt x="20504" y="32382"/>
                    <a:pt x="23282" y="32135"/>
                    <a:pt x="25686" y="31905"/>
                  </a:cubicBezTo>
                  <a:cubicBezTo>
                    <a:pt x="26253" y="31872"/>
                    <a:pt x="26686" y="31839"/>
                    <a:pt x="27053" y="31672"/>
                  </a:cubicBezTo>
                  <a:cubicBezTo>
                    <a:pt x="27353" y="31505"/>
                    <a:pt x="27587" y="31238"/>
                    <a:pt x="27754" y="30704"/>
                  </a:cubicBezTo>
                  <a:cubicBezTo>
                    <a:pt x="28087" y="29837"/>
                    <a:pt x="27887" y="28770"/>
                    <a:pt x="27387" y="28003"/>
                  </a:cubicBezTo>
                  <a:cubicBezTo>
                    <a:pt x="26753" y="27002"/>
                    <a:pt x="25586" y="26235"/>
                    <a:pt x="24418" y="26001"/>
                  </a:cubicBezTo>
                  <a:cubicBezTo>
                    <a:pt x="23217" y="25734"/>
                    <a:pt x="22083" y="25301"/>
                    <a:pt x="20849" y="25067"/>
                  </a:cubicBezTo>
                  <a:cubicBezTo>
                    <a:pt x="19982" y="24900"/>
                    <a:pt x="19114" y="24633"/>
                    <a:pt x="18247" y="24400"/>
                  </a:cubicBezTo>
                  <a:cubicBezTo>
                    <a:pt x="15645" y="23666"/>
                    <a:pt x="12810" y="23099"/>
                    <a:pt x="10308" y="21998"/>
                  </a:cubicBezTo>
                  <a:cubicBezTo>
                    <a:pt x="10141" y="21932"/>
                    <a:pt x="9974" y="21865"/>
                    <a:pt x="9908" y="21731"/>
                  </a:cubicBezTo>
                  <a:cubicBezTo>
                    <a:pt x="9774" y="21531"/>
                    <a:pt x="9841" y="21264"/>
                    <a:pt x="9908" y="21064"/>
                  </a:cubicBezTo>
                  <a:cubicBezTo>
                    <a:pt x="10742" y="17695"/>
                    <a:pt x="11509" y="14326"/>
                    <a:pt x="12209" y="10924"/>
                  </a:cubicBezTo>
                  <a:cubicBezTo>
                    <a:pt x="12443" y="9756"/>
                    <a:pt x="12676" y="8589"/>
                    <a:pt x="12643" y="7421"/>
                  </a:cubicBezTo>
                  <a:cubicBezTo>
                    <a:pt x="12643" y="5253"/>
                    <a:pt x="11776" y="3151"/>
                    <a:pt x="10308" y="1584"/>
                  </a:cubicBezTo>
                  <a:cubicBezTo>
                    <a:pt x="9445" y="721"/>
                    <a:pt x="8327" y="1"/>
                    <a:pt x="7136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2"/>
            <p:cNvSpPr/>
            <p:nvPr/>
          </p:nvSpPr>
          <p:spPr>
            <a:xfrm>
              <a:off x="5805493" y="3089159"/>
              <a:ext cx="279402" cy="260523"/>
            </a:xfrm>
            <a:custGeom>
              <a:avLst/>
              <a:gdLst/>
              <a:ahLst/>
              <a:cxnLst/>
              <a:rect l="l" t="t" r="r" b="b"/>
              <a:pathLst>
                <a:path w="13911" h="12971" extrusionOk="0">
                  <a:moveTo>
                    <a:pt x="6616" y="0"/>
                  </a:moveTo>
                  <a:cubicBezTo>
                    <a:pt x="5515" y="0"/>
                    <a:pt x="4387" y="262"/>
                    <a:pt x="3503" y="890"/>
                  </a:cubicBezTo>
                  <a:cubicBezTo>
                    <a:pt x="3102" y="1157"/>
                    <a:pt x="2735" y="1557"/>
                    <a:pt x="2569" y="2024"/>
                  </a:cubicBezTo>
                  <a:cubicBezTo>
                    <a:pt x="2502" y="2291"/>
                    <a:pt x="2502" y="2624"/>
                    <a:pt x="2335" y="2858"/>
                  </a:cubicBezTo>
                  <a:cubicBezTo>
                    <a:pt x="2202" y="3025"/>
                    <a:pt x="2002" y="3125"/>
                    <a:pt x="1801" y="3225"/>
                  </a:cubicBezTo>
                  <a:cubicBezTo>
                    <a:pt x="1368" y="3425"/>
                    <a:pt x="1001" y="3692"/>
                    <a:pt x="667" y="4025"/>
                  </a:cubicBezTo>
                  <a:cubicBezTo>
                    <a:pt x="400" y="4259"/>
                    <a:pt x="167" y="4526"/>
                    <a:pt x="100" y="4826"/>
                  </a:cubicBezTo>
                  <a:cubicBezTo>
                    <a:pt x="0" y="5126"/>
                    <a:pt x="34" y="5460"/>
                    <a:pt x="100" y="5760"/>
                  </a:cubicBezTo>
                  <a:cubicBezTo>
                    <a:pt x="167" y="6394"/>
                    <a:pt x="267" y="6994"/>
                    <a:pt x="400" y="7595"/>
                  </a:cubicBezTo>
                  <a:cubicBezTo>
                    <a:pt x="467" y="7861"/>
                    <a:pt x="567" y="8128"/>
                    <a:pt x="567" y="8395"/>
                  </a:cubicBezTo>
                  <a:cubicBezTo>
                    <a:pt x="567" y="8695"/>
                    <a:pt x="467" y="8962"/>
                    <a:pt x="534" y="9296"/>
                  </a:cubicBezTo>
                  <a:cubicBezTo>
                    <a:pt x="634" y="9696"/>
                    <a:pt x="901" y="9963"/>
                    <a:pt x="1034" y="10330"/>
                  </a:cubicBezTo>
                  <a:cubicBezTo>
                    <a:pt x="1101" y="10463"/>
                    <a:pt x="1101" y="10597"/>
                    <a:pt x="1168" y="10763"/>
                  </a:cubicBezTo>
                  <a:cubicBezTo>
                    <a:pt x="1234" y="10930"/>
                    <a:pt x="1334" y="11064"/>
                    <a:pt x="1368" y="11264"/>
                  </a:cubicBezTo>
                  <a:cubicBezTo>
                    <a:pt x="1435" y="11464"/>
                    <a:pt x="1368" y="11697"/>
                    <a:pt x="1468" y="11898"/>
                  </a:cubicBezTo>
                  <a:cubicBezTo>
                    <a:pt x="1501" y="11998"/>
                    <a:pt x="1568" y="12098"/>
                    <a:pt x="1635" y="12164"/>
                  </a:cubicBezTo>
                  <a:cubicBezTo>
                    <a:pt x="1855" y="12448"/>
                    <a:pt x="2046" y="12970"/>
                    <a:pt x="2461" y="12970"/>
                  </a:cubicBezTo>
                  <a:cubicBezTo>
                    <a:pt x="2485" y="12970"/>
                    <a:pt x="2510" y="12969"/>
                    <a:pt x="2535" y="12965"/>
                  </a:cubicBezTo>
                  <a:cubicBezTo>
                    <a:pt x="2836" y="12898"/>
                    <a:pt x="3102" y="12698"/>
                    <a:pt x="3269" y="12431"/>
                  </a:cubicBezTo>
                  <a:cubicBezTo>
                    <a:pt x="3436" y="12198"/>
                    <a:pt x="3536" y="11864"/>
                    <a:pt x="3636" y="11597"/>
                  </a:cubicBezTo>
                  <a:cubicBezTo>
                    <a:pt x="3803" y="11097"/>
                    <a:pt x="4003" y="10630"/>
                    <a:pt x="4203" y="10196"/>
                  </a:cubicBezTo>
                  <a:cubicBezTo>
                    <a:pt x="4370" y="9763"/>
                    <a:pt x="4537" y="9262"/>
                    <a:pt x="4770" y="8895"/>
                  </a:cubicBezTo>
                  <a:cubicBezTo>
                    <a:pt x="5004" y="8595"/>
                    <a:pt x="5404" y="8562"/>
                    <a:pt x="5704" y="8395"/>
                  </a:cubicBezTo>
                  <a:cubicBezTo>
                    <a:pt x="6171" y="8162"/>
                    <a:pt x="6171" y="7961"/>
                    <a:pt x="6305" y="7494"/>
                  </a:cubicBezTo>
                  <a:cubicBezTo>
                    <a:pt x="6438" y="6927"/>
                    <a:pt x="7072" y="6594"/>
                    <a:pt x="7639" y="6527"/>
                  </a:cubicBezTo>
                  <a:cubicBezTo>
                    <a:pt x="7939" y="6477"/>
                    <a:pt x="8239" y="6477"/>
                    <a:pt x="8535" y="6477"/>
                  </a:cubicBezTo>
                  <a:cubicBezTo>
                    <a:pt x="8831" y="6477"/>
                    <a:pt x="9123" y="6477"/>
                    <a:pt x="9407" y="6427"/>
                  </a:cubicBezTo>
                  <a:cubicBezTo>
                    <a:pt x="10041" y="6294"/>
                    <a:pt x="10608" y="5927"/>
                    <a:pt x="11242" y="5927"/>
                  </a:cubicBezTo>
                  <a:cubicBezTo>
                    <a:pt x="11475" y="5927"/>
                    <a:pt x="11742" y="5960"/>
                    <a:pt x="12009" y="5960"/>
                  </a:cubicBezTo>
                  <a:cubicBezTo>
                    <a:pt x="13043" y="5927"/>
                    <a:pt x="13910" y="5059"/>
                    <a:pt x="13810" y="3992"/>
                  </a:cubicBezTo>
                  <a:cubicBezTo>
                    <a:pt x="13777" y="3558"/>
                    <a:pt x="13543" y="3125"/>
                    <a:pt x="13176" y="2891"/>
                  </a:cubicBezTo>
                  <a:cubicBezTo>
                    <a:pt x="12743" y="2591"/>
                    <a:pt x="12142" y="2524"/>
                    <a:pt x="11875" y="2091"/>
                  </a:cubicBezTo>
                  <a:cubicBezTo>
                    <a:pt x="11675" y="1824"/>
                    <a:pt x="11675" y="1423"/>
                    <a:pt x="11442" y="1190"/>
                  </a:cubicBezTo>
                  <a:cubicBezTo>
                    <a:pt x="11308" y="1057"/>
                    <a:pt x="11108" y="990"/>
                    <a:pt x="10908" y="923"/>
                  </a:cubicBezTo>
                  <a:cubicBezTo>
                    <a:pt x="9674" y="489"/>
                    <a:pt x="8440" y="123"/>
                    <a:pt x="7172" y="22"/>
                  </a:cubicBezTo>
                  <a:cubicBezTo>
                    <a:pt x="6988" y="8"/>
                    <a:pt x="6803" y="0"/>
                    <a:pt x="66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2"/>
            <p:cNvSpPr/>
            <p:nvPr/>
          </p:nvSpPr>
          <p:spPr>
            <a:xfrm>
              <a:off x="5906661" y="4074208"/>
              <a:ext cx="480694" cy="332286"/>
            </a:xfrm>
            <a:custGeom>
              <a:avLst/>
              <a:gdLst/>
              <a:ahLst/>
              <a:cxnLst/>
              <a:rect l="l" t="t" r="r" b="b"/>
              <a:pathLst>
                <a:path w="23933" h="16544" extrusionOk="0">
                  <a:moveTo>
                    <a:pt x="23717" y="0"/>
                  </a:moveTo>
                  <a:cubicBezTo>
                    <a:pt x="23696" y="0"/>
                    <a:pt x="23673" y="4"/>
                    <a:pt x="23650" y="14"/>
                  </a:cubicBezTo>
                  <a:lnTo>
                    <a:pt x="23684" y="14"/>
                  </a:lnTo>
                  <a:cubicBezTo>
                    <a:pt x="22016" y="914"/>
                    <a:pt x="20548" y="2148"/>
                    <a:pt x="19114" y="3349"/>
                  </a:cubicBezTo>
                  <a:cubicBezTo>
                    <a:pt x="17679" y="4550"/>
                    <a:pt x="16212" y="5784"/>
                    <a:pt x="14644" y="6852"/>
                  </a:cubicBezTo>
                  <a:cubicBezTo>
                    <a:pt x="13843" y="7352"/>
                    <a:pt x="13043" y="7852"/>
                    <a:pt x="12175" y="8253"/>
                  </a:cubicBezTo>
                  <a:cubicBezTo>
                    <a:pt x="11275" y="8653"/>
                    <a:pt x="10374" y="9020"/>
                    <a:pt x="9474" y="9387"/>
                  </a:cubicBezTo>
                  <a:cubicBezTo>
                    <a:pt x="8573" y="9787"/>
                    <a:pt x="7706" y="10221"/>
                    <a:pt x="6905" y="10788"/>
                  </a:cubicBezTo>
                  <a:cubicBezTo>
                    <a:pt x="6038" y="11355"/>
                    <a:pt x="5337" y="12122"/>
                    <a:pt x="4470" y="12723"/>
                  </a:cubicBezTo>
                  <a:cubicBezTo>
                    <a:pt x="3569" y="13356"/>
                    <a:pt x="2535" y="13857"/>
                    <a:pt x="1501" y="14324"/>
                  </a:cubicBezTo>
                  <a:lnTo>
                    <a:pt x="734" y="14691"/>
                  </a:lnTo>
                  <a:cubicBezTo>
                    <a:pt x="534" y="14757"/>
                    <a:pt x="300" y="14857"/>
                    <a:pt x="134" y="15024"/>
                  </a:cubicBezTo>
                  <a:cubicBezTo>
                    <a:pt x="0" y="15158"/>
                    <a:pt x="0" y="15324"/>
                    <a:pt x="0" y="15525"/>
                  </a:cubicBezTo>
                  <a:cubicBezTo>
                    <a:pt x="67" y="15825"/>
                    <a:pt x="100" y="16158"/>
                    <a:pt x="200" y="16459"/>
                  </a:cubicBezTo>
                  <a:cubicBezTo>
                    <a:pt x="215" y="16517"/>
                    <a:pt x="268" y="16544"/>
                    <a:pt x="320" y="16544"/>
                  </a:cubicBezTo>
                  <a:cubicBezTo>
                    <a:pt x="387" y="16544"/>
                    <a:pt x="452" y="16500"/>
                    <a:pt x="434" y="16425"/>
                  </a:cubicBezTo>
                  <a:cubicBezTo>
                    <a:pt x="434" y="16192"/>
                    <a:pt x="400" y="15958"/>
                    <a:pt x="367" y="15725"/>
                  </a:cubicBezTo>
                  <a:cubicBezTo>
                    <a:pt x="334" y="15591"/>
                    <a:pt x="300" y="15458"/>
                    <a:pt x="334" y="15324"/>
                  </a:cubicBezTo>
                  <a:cubicBezTo>
                    <a:pt x="400" y="15191"/>
                    <a:pt x="534" y="15124"/>
                    <a:pt x="667" y="15091"/>
                  </a:cubicBezTo>
                  <a:cubicBezTo>
                    <a:pt x="1101" y="14857"/>
                    <a:pt x="1535" y="14657"/>
                    <a:pt x="2002" y="14457"/>
                  </a:cubicBezTo>
                  <a:cubicBezTo>
                    <a:pt x="2869" y="14024"/>
                    <a:pt x="3769" y="13590"/>
                    <a:pt x="4570" y="13023"/>
                  </a:cubicBezTo>
                  <a:cubicBezTo>
                    <a:pt x="5404" y="12456"/>
                    <a:pt x="6104" y="11722"/>
                    <a:pt x="6905" y="11155"/>
                  </a:cubicBezTo>
                  <a:cubicBezTo>
                    <a:pt x="7672" y="10588"/>
                    <a:pt x="8540" y="10154"/>
                    <a:pt x="9407" y="9787"/>
                  </a:cubicBezTo>
                  <a:cubicBezTo>
                    <a:pt x="10274" y="9387"/>
                    <a:pt x="11175" y="9053"/>
                    <a:pt x="12042" y="8653"/>
                  </a:cubicBezTo>
                  <a:cubicBezTo>
                    <a:pt x="12876" y="8253"/>
                    <a:pt x="13710" y="7819"/>
                    <a:pt x="14477" y="7319"/>
                  </a:cubicBezTo>
                  <a:cubicBezTo>
                    <a:pt x="16012" y="6318"/>
                    <a:pt x="17413" y="5151"/>
                    <a:pt x="18814" y="3983"/>
                  </a:cubicBezTo>
                  <a:cubicBezTo>
                    <a:pt x="19614" y="3316"/>
                    <a:pt x="20415" y="2649"/>
                    <a:pt x="21249" y="2015"/>
                  </a:cubicBezTo>
                  <a:cubicBezTo>
                    <a:pt x="22083" y="1381"/>
                    <a:pt x="22950" y="814"/>
                    <a:pt x="23817" y="247"/>
                  </a:cubicBezTo>
                  <a:cubicBezTo>
                    <a:pt x="23932" y="161"/>
                    <a:pt x="23849" y="0"/>
                    <a:pt x="23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5852090" y="3244054"/>
              <a:ext cx="70659" cy="68550"/>
            </a:xfrm>
            <a:custGeom>
              <a:avLst/>
              <a:gdLst/>
              <a:ahLst/>
              <a:cxnLst/>
              <a:rect l="l" t="t" r="r" b="b"/>
              <a:pathLst>
                <a:path w="3518" h="3413" extrusionOk="0">
                  <a:moveTo>
                    <a:pt x="1888" y="1"/>
                  </a:moveTo>
                  <a:cubicBezTo>
                    <a:pt x="1260" y="1"/>
                    <a:pt x="634" y="353"/>
                    <a:pt x="349" y="1083"/>
                  </a:cubicBezTo>
                  <a:cubicBezTo>
                    <a:pt x="0" y="2071"/>
                    <a:pt x="764" y="3413"/>
                    <a:pt x="1981" y="3413"/>
                  </a:cubicBezTo>
                  <a:cubicBezTo>
                    <a:pt x="2161" y="3413"/>
                    <a:pt x="2352" y="3383"/>
                    <a:pt x="2550" y="3318"/>
                  </a:cubicBezTo>
                  <a:lnTo>
                    <a:pt x="3518" y="1250"/>
                  </a:lnTo>
                  <a:cubicBezTo>
                    <a:pt x="3273" y="428"/>
                    <a:pt x="2579" y="1"/>
                    <a:pt x="1888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5506668" y="3480254"/>
              <a:ext cx="302862" cy="323569"/>
            </a:xfrm>
            <a:custGeom>
              <a:avLst/>
              <a:gdLst/>
              <a:ahLst/>
              <a:cxnLst/>
              <a:rect l="l" t="t" r="r" b="b"/>
              <a:pathLst>
                <a:path w="15079" h="16110" extrusionOk="0">
                  <a:moveTo>
                    <a:pt x="6618" y="0"/>
                  </a:moveTo>
                  <a:cubicBezTo>
                    <a:pt x="6547" y="0"/>
                    <a:pt x="6476" y="19"/>
                    <a:pt x="6405" y="64"/>
                  </a:cubicBezTo>
                  <a:cubicBezTo>
                    <a:pt x="6339" y="98"/>
                    <a:pt x="6305" y="131"/>
                    <a:pt x="6272" y="164"/>
                  </a:cubicBezTo>
                  <a:cubicBezTo>
                    <a:pt x="4771" y="1132"/>
                    <a:pt x="3770" y="2466"/>
                    <a:pt x="2903" y="4034"/>
                  </a:cubicBezTo>
                  <a:cubicBezTo>
                    <a:pt x="2002" y="5668"/>
                    <a:pt x="1335" y="7436"/>
                    <a:pt x="868" y="9271"/>
                  </a:cubicBezTo>
                  <a:cubicBezTo>
                    <a:pt x="501" y="10605"/>
                    <a:pt x="234" y="11940"/>
                    <a:pt x="1" y="13307"/>
                  </a:cubicBezTo>
                  <a:cubicBezTo>
                    <a:pt x="2536" y="14341"/>
                    <a:pt x="5171" y="15175"/>
                    <a:pt x="7840" y="15709"/>
                  </a:cubicBezTo>
                  <a:cubicBezTo>
                    <a:pt x="9908" y="16109"/>
                    <a:pt x="11776" y="15976"/>
                    <a:pt x="13844" y="16043"/>
                  </a:cubicBezTo>
                  <a:cubicBezTo>
                    <a:pt x="14478" y="12707"/>
                    <a:pt x="15078" y="9171"/>
                    <a:pt x="13844" y="6035"/>
                  </a:cubicBezTo>
                  <a:cubicBezTo>
                    <a:pt x="13277" y="4568"/>
                    <a:pt x="12243" y="3267"/>
                    <a:pt x="10975" y="2299"/>
                  </a:cubicBezTo>
                  <a:cubicBezTo>
                    <a:pt x="10375" y="1799"/>
                    <a:pt x="9674" y="1399"/>
                    <a:pt x="8941" y="1098"/>
                  </a:cubicBezTo>
                  <a:cubicBezTo>
                    <a:pt x="8440" y="865"/>
                    <a:pt x="7940" y="698"/>
                    <a:pt x="7473" y="465"/>
                  </a:cubicBezTo>
                  <a:cubicBezTo>
                    <a:pt x="7204" y="330"/>
                    <a:pt x="6913" y="0"/>
                    <a:pt x="6618" y="0"/>
                  </a:cubicBezTo>
                  <a:close/>
                </a:path>
              </a:pathLst>
            </a:custGeom>
            <a:solidFill>
              <a:srgbClr val="2C6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5725756" y="4175637"/>
              <a:ext cx="574873" cy="28822"/>
            </a:xfrm>
            <a:custGeom>
              <a:avLst/>
              <a:gdLst/>
              <a:ahLst/>
              <a:cxnLst/>
              <a:rect l="l" t="t" r="r" b="b"/>
              <a:pathLst>
                <a:path w="28622" h="1435" extrusionOk="0">
                  <a:moveTo>
                    <a:pt x="701" y="0"/>
                  </a:moveTo>
                  <a:cubicBezTo>
                    <a:pt x="301" y="0"/>
                    <a:pt x="1" y="334"/>
                    <a:pt x="1" y="734"/>
                  </a:cubicBezTo>
                  <a:cubicBezTo>
                    <a:pt x="1" y="1135"/>
                    <a:pt x="301" y="1435"/>
                    <a:pt x="701" y="1435"/>
                  </a:cubicBezTo>
                  <a:lnTo>
                    <a:pt x="27921" y="1435"/>
                  </a:lnTo>
                  <a:cubicBezTo>
                    <a:pt x="28321" y="1435"/>
                    <a:pt x="28621" y="1135"/>
                    <a:pt x="28621" y="734"/>
                  </a:cubicBezTo>
                  <a:cubicBezTo>
                    <a:pt x="28621" y="334"/>
                    <a:pt x="28321" y="0"/>
                    <a:pt x="279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5820898" y="3923048"/>
              <a:ext cx="580898" cy="261989"/>
            </a:xfrm>
            <a:custGeom>
              <a:avLst/>
              <a:gdLst/>
              <a:ahLst/>
              <a:cxnLst/>
              <a:rect l="l" t="t" r="r" b="b"/>
              <a:pathLst>
                <a:path w="28922" h="13044" extrusionOk="0">
                  <a:moveTo>
                    <a:pt x="5704" y="1"/>
                  </a:moveTo>
                  <a:cubicBezTo>
                    <a:pt x="5471" y="1"/>
                    <a:pt x="5237" y="134"/>
                    <a:pt x="5137" y="368"/>
                  </a:cubicBezTo>
                  <a:lnTo>
                    <a:pt x="0" y="13043"/>
                  </a:lnTo>
                  <a:lnTo>
                    <a:pt x="23817" y="13043"/>
                  </a:lnTo>
                  <a:lnTo>
                    <a:pt x="28754" y="835"/>
                  </a:lnTo>
                  <a:cubicBezTo>
                    <a:pt x="28921" y="434"/>
                    <a:pt x="28621" y="1"/>
                    <a:pt x="282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6096926" y="4030242"/>
              <a:ext cx="68349" cy="48264"/>
            </a:xfrm>
            <a:custGeom>
              <a:avLst/>
              <a:gdLst/>
              <a:ahLst/>
              <a:cxnLst/>
              <a:rect l="l" t="t" r="r" b="b"/>
              <a:pathLst>
                <a:path w="3403" h="2403" fill="none" extrusionOk="0">
                  <a:moveTo>
                    <a:pt x="3136" y="1202"/>
                  </a:moveTo>
                  <a:cubicBezTo>
                    <a:pt x="2903" y="1836"/>
                    <a:pt x="2035" y="2403"/>
                    <a:pt x="1235" y="2403"/>
                  </a:cubicBezTo>
                  <a:cubicBezTo>
                    <a:pt x="434" y="2403"/>
                    <a:pt x="1" y="1836"/>
                    <a:pt x="267" y="1202"/>
                  </a:cubicBezTo>
                  <a:cubicBezTo>
                    <a:pt x="501" y="535"/>
                    <a:pt x="1368" y="1"/>
                    <a:pt x="2169" y="1"/>
                  </a:cubicBezTo>
                  <a:cubicBezTo>
                    <a:pt x="2969" y="1"/>
                    <a:pt x="3403" y="535"/>
                    <a:pt x="3136" y="1202"/>
                  </a:cubicBezTo>
                  <a:close/>
                </a:path>
              </a:pathLst>
            </a:custGeom>
            <a:noFill/>
            <a:ln w="500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6008070" y="3322567"/>
              <a:ext cx="43323" cy="12272"/>
            </a:xfrm>
            <a:custGeom>
              <a:avLst/>
              <a:gdLst/>
              <a:ahLst/>
              <a:cxnLst/>
              <a:rect l="l" t="t" r="r" b="b"/>
              <a:pathLst>
                <a:path w="2157" h="611" extrusionOk="0">
                  <a:moveTo>
                    <a:pt x="2059" y="1"/>
                  </a:moveTo>
                  <a:cubicBezTo>
                    <a:pt x="2047" y="1"/>
                    <a:pt x="2035" y="4"/>
                    <a:pt x="2023" y="10"/>
                  </a:cubicBezTo>
                  <a:cubicBezTo>
                    <a:pt x="1856" y="43"/>
                    <a:pt x="1756" y="177"/>
                    <a:pt x="1623" y="243"/>
                  </a:cubicBezTo>
                  <a:cubicBezTo>
                    <a:pt x="1489" y="310"/>
                    <a:pt x="1322" y="343"/>
                    <a:pt x="1156" y="343"/>
                  </a:cubicBezTo>
                  <a:cubicBezTo>
                    <a:pt x="789" y="343"/>
                    <a:pt x="455" y="210"/>
                    <a:pt x="121" y="43"/>
                  </a:cubicBezTo>
                  <a:cubicBezTo>
                    <a:pt x="115" y="37"/>
                    <a:pt x="107" y="34"/>
                    <a:pt x="98" y="34"/>
                  </a:cubicBezTo>
                  <a:cubicBezTo>
                    <a:pt x="57" y="34"/>
                    <a:pt x="0" y="89"/>
                    <a:pt x="55" y="143"/>
                  </a:cubicBezTo>
                  <a:cubicBezTo>
                    <a:pt x="388" y="377"/>
                    <a:pt x="755" y="577"/>
                    <a:pt x="1189" y="610"/>
                  </a:cubicBezTo>
                  <a:cubicBezTo>
                    <a:pt x="1356" y="610"/>
                    <a:pt x="1556" y="577"/>
                    <a:pt x="1723" y="510"/>
                  </a:cubicBezTo>
                  <a:cubicBezTo>
                    <a:pt x="1889" y="443"/>
                    <a:pt x="2123" y="310"/>
                    <a:pt x="2156" y="110"/>
                  </a:cubicBezTo>
                  <a:cubicBezTo>
                    <a:pt x="2156" y="55"/>
                    <a:pt x="2112" y="1"/>
                    <a:pt x="20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6500253" y="2859407"/>
              <a:ext cx="199022" cy="209145"/>
            </a:xfrm>
            <a:custGeom>
              <a:avLst/>
              <a:gdLst/>
              <a:ahLst/>
              <a:cxnLst/>
              <a:rect l="l" t="t" r="r" b="b"/>
              <a:pathLst>
                <a:path w="9909" h="10413" extrusionOk="0">
                  <a:moveTo>
                    <a:pt x="9539" y="0"/>
                  </a:moveTo>
                  <a:cubicBezTo>
                    <a:pt x="9447" y="0"/>
                    <a:pt x="9350" y="45"/>
                    <a:pt x="9274" y="153"/>
                  </a:cubicBezTo>
                  <a:lnTo>
                    <a:pt x="9274" y="120"/>
                  </a:lnTo>
                  <a:cubicBezTo>
                    <a:pt x="8473" y="1254"/>
                    <a:pt x="8006" y="2622"/>
                    <a:pt x="7439" y="3823"/>
                  </a:cubicBezTo>
                  <a:cubicBezTo>
                    <a:pt x="6839" y="5124"/>
                    <a:pt x="6272" y="6391"/>
                    <a:pt x="5671" y="7692"/>
                  </a:cubicBezTo>
                  <a:cubicBezTo>
                    <a:pt x="5538" y="7959"/>
                    <a:pt x="5371" y="8259"/>
                    <a:pt x="5238" y="8559"/>
                  </a:cubicBezTo>
                  <a:cubicBezTo>
                    <a:pt x="5171" y="8759"/>
                    <a:pt x="5071" y="8926"/>
                    <a:pt x="5004" y="9093"/>
                  </a:cubicBezTo>
                  <a:cubicBezTo>
                    <a:pt x="4971" y="9160"/>
                    <a:pt x="4837" y="9460"/>
                    <a:pt x="4837" y="9460"/>
                  </a:cubicBezTo>
                  <a:cubicBezTo>
                    <a:pt x="4835" y="9461"/>
                    <a:pt x="4832" y="9462"/>
                    <a:pt x="4829" y="9462"/>
                  </a:cubicBezTo>
                  <a:cubicBezTo>
                    <a:pt x="4737" y="9462"/>
                    <a:pt x="4267" y="9023"/>
                    <a:pt x="4170" y="8926"/>
                  </a:cubicBezTo>
                  <a:cubicBezTo>
                    <a:pt x="3937" y="8726"/>
                    <a:pt x="3703" y="8559"/>
                    <a:pt x="3470" y="8359"/>
                  </a:cubicBezTo>
                  <a:cubicBezTo>
                    <a:pt x="2969" y="7892"/>
                    <a:pt x="2469" y="7425"/>
                    <a:pt x="1969" y="6925"/>
                  </a:cubicBezTo>
                  <a:cubicBezTo>
                    <a:pt x="1535" y="6491"/>
                    <a:pt x="1101" y="5991"/>
                    <a:pt x="601" y="5624"/>
                  </a:cubicBezTo>
                  <a:cubicBezTo>
                    <a:pt x="555" y="5591"/>
                    <a:pt x="502" y="5576"/>
                    <a:pt x="448" y="5576"/>
                  </a:cubicBezTo>
                  <a:cubicBezTo>
                    <a:pt x="231" y="5576"/>
                    <a:pt x="0" y="5817"/>
                    <a:pt x="134" y="6058"/>
                  </a:cubicBezTo>
                  <a:cubicBezTo>
                    <a:pt x="501" y="6691"/>
                    <a:pt x="1068" y="7225"/>
                    <a:pt x="1602" y="7759"/>
                  </a:cubicBezTo>
                  <a:cubicBezTo>
                    <a:pt x="2069" y="8259"/>
                    <a:pt x="2602" y="8726"/>
                    <a:pt x="3103" y="9193"/>
                  </a:cubicBezTo>
                  <a:cubicBezTo>
                    <a:pt x="3570" y="9593"/>
                    <a:pt x="4137" y="10294"/>
                    <a:pt x="4737" y="10394"/>
                  </a:cubicBezTo>
                  <a:cubicBezTo>
                    <a:pt x="4799" y="10406"/>
                    <a:pt x="4856" y="10412"/>
                    <a:pt x="4911" y="10412"/>
                  </a:cubicBezTo>
                  <a:cubicBezTo>
                    <a:pt x="5447" y="10412"/>
                    <a:pt x="5659" y="9851"/>
                    <a:pt x="5871" y="9427"/>
                  </a:cubicBezTo>
                  <a:cubicBezTo>
                    <a:pt x="6572" y="7926"/>
                    <a:pt x="7239" y="6458"/>
                    <a:pt x="7940" y="4957"/>
                  </a:cubicBezTo>
                  <a:cubicBezTo>
                    <a:pt x="8273" y="4223"/>
                    <a:pt x="8607" y="3522"/>
                    <a:pt x="8907" y="2822"/>
                  </a:cubicBezTo>
                  <a:cubicBezTo>
                    <a:pt x="9274" y="2055"/>
                    <a:pt x="9641" y="1254"/>
                    <a:pt x="9841" y="420"/>
                  </a:cubicBezTo>
                  <a:cubicBezTo>
                    <a:pt x="9908" y="195"/>
                    <a:pt x="9733" y="0"/>
                    <a:pt x="9539" y="0"/>
                  </a:cubicBezTo>
                  <a:close/>
                </a:path>
              </a:pathLst>
            </a:custGeom>
            <a:solidFill>
              <a:srgbClr val="2C6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5892582" y="3261107"/>
              <a:ext cx="19442" cy="28701"/>
            </a:xfrm>
            <a:custGeom>
              <a:avLst/>
              <a:gdLst/>
              <a:ahLst/>
              <a:cxnLst/>
              <a:rect l="l" t="t" r="r" b="b"/>
              <a:pathLst>
                <a:path w="968" h="1429" extrusionOk="0">
                  <a:moveTo>
                    <a:pt x="67" y="1"/>
                  </a:moveTo>
                  <a:cubicBezTo>
                    <a:pt x="34" y="1"/>
                    <a:pt x="1" y="68"/>
                    <a:pt x="67" y="101"/>
                  </a:cubicBezTo>
                  <a:cubicBezTo>
                    <a:pt x="334" y="134"/>
                    <a:pt x="534" y="301"/>
                    <a:pt x="634" y="568"/>
                  </a:cubicBezTo>
                  <a:cubicBezTo>
                    <a:pt x="734" y="801"/>
                    <a:pt x="634" y="1102"/>
                    <a:pt x="501" y="1302"/>
                  </a:cubicBezTo>
                  <a:cubicBezTo>
                    <a:pt x="453" y="1374"/>
                    <a:pt x="509" y="1429"/>
                    <a:pt x="569" y="1429"/>
                  </a:cubicBezTo>
                  <a:cubicBezTo>
                    <a:pt x="592" y="1429"/>
                    <a:pt x="616" y="1421"/>
                    <a:pt x="634" y="1402"/>
                  </a:cubicBezTo>
                  <a:cubicBezTo>
                    <a:pt x="901" y="1168"/>
                    <a:pt x="968" y="801"/>
                    <a:pt x="835" y="468"/>
                  </a:cubicBezTo>
                  <a:cubicBezTo>
                    <a:pt x="701" y="201"/>
                    <a:pt x="368" y="1"/>
                    <a:pt x="67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6518350" y="2997993"/>
              <a:ext cx="80420" cy="72206"/>
            </a:xfrm>
            <a:custGeom>
              <a:avLst/>
              <a:gdLst/>
              <a:ahLst/>
              <a:cxnLst/>
              <a:rect l="l" t="t" r="r" b="b"/>
              <a:pathLst>
                <a:path w="4004" h="3595" extrusionOk="0">
                  <a:moveTo>
                    <a:pt x="3493" y="1"/>
                  </a:moveTo>
                  <a:cubicBezTo>
                    <a:pt x="3260" y="1"/>
                    <a:pt x="3069" y="191"/>
                    <a:pt x="2902" y="358"/>
                  </a:cubicBezTo>
                  <a:cubicBezTo>
                    <a:pt x="2102" y="1092"/>
                    <a:pt x="1068" y="1559"/>
                    <a:pt x="0" y="1659"/>
                  </a:cubicBezTo>
                  <a:lnTo>
                    <a:pt x="667" y="3594"/>
                  </a:lnTo>
                  <a:cubicBezTo>
                    <a:pt x="1701" y="2894"/>
                    <a:pt x="2735" y="2193"/>
                    <a:pt x="3569" y="1259"/>
                  </a:cubicBezTo>
                  <a:cubicBezTo>
                    <a:pt x="3736" y="1059"/>
                    <a:pt x="3903" y="859"/>
                    <a:pt x="3936" y="625"/>
                  </a:cubicBezTo>
                  <a:cubicBezTo>
                    <a:pt x="4003" y="358"/>
                    <a:pt x="3870" y="58"/>
                    <a:pt x="3636" y="25"/>
                  </a:cubicBezTo>
                  <a:cubicBezTo>
                    <a:pt x="3587" y="8"/>
                    <a:pt x="3539" y="1"/>
                    <a:pt x="3493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5958239" y="3382380"/>
              <a:ext cx="49610" cy="8054"/>
            </a:xfrm>
            <a:custGeom>
              <a:avLst/>
              <a:gdLst/>
              <a:ahLst/>
              <a:cxnLst/>
              <a:rect l="l" t="t" r="r" b="b"/>
              <a:pathLst>
                <a:path w="2470" h="401" extrusionOk="0">
                  <a:moveTo>
                    <a:pt x="234" y="1"/>
                  </a:moveTo>
                  <a:cubicBezTo>
                    <a:pt x="67" y="1"/>
                    <a:pt x="1" y="267"/>
                    <a:pt x="167" y="301"/>
                  </a:cubicBezTo>
                  <a:cubicBezTo>
                    <a:pt x="568" y="367"/>
                    <a:pt x="935" y="401"/>
                    <a:pt x="1302" y="401"/>
                  </a:cubicBezTo>
                  <a:cubicBezTo>
                    <a:pt x="1502" y="401"/>
                    <a:pt x="1702" y="367"/>
                    <a:pt x="1869" y="367"/>
                  </a:cubicBezTo>
                  <a:cubicBezTo>
                    <a:pt x="2035" y="367"/>
                    <a:pt x="2302" y="367"/>
                    <a:pt x="2402" y="234"/>
                  </a:cubicBezTo>
                  <a:cubicBezTo>
                    <a:pt x="2469" y="167"/>
                    <a:pt x="2469" y="101"/>
                    <a:pt x="2402" y="34"/>
                  </a:cubicBezTo>
                  <a:lnTo>
                    <a:pt x="2402" y="67"/>
                  </a:lnTo>
                  <a:cubicBezTo>
                    <a:pt x="2345" y="24"/>
                    <a:pt x="2270" y="12"/>
                    <a:pt x="2189" y="12"/>
                  </a:cubicBezTo>
                  <a:cubicBezTo>
                    <a:pt x="2081" y="12"/>
                    <a:pt x="1964" y="34"/>
                    <a:pt x="1869" y="34"/>
                  </a:cubicBezTo>
                  <a:cubicBezTo>
                    <a:pt x="1702" y="34"/>
                    <a:pt x="1502" y="67"/>
                    <a:pt x="1302" y="67"/>
                  </a:cubicBezTo>
                  <a:cubicBezTo>
                    <a:pt x="935" y="67"/>
                    <a:pt x="601" y="34"/>
                    <a:pt x="234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5766629" y="4674327"/>
              <a:ext cx="46919" cy="23439"/>
            </a:xfrm>
            <a:custGeom>
              <a:avLst/>
              <a:gdLst/>
              <a:ahLst/>
              <a:cxnLst/>
              <a:rect l="l" t="t" r="r" b="b"/>
              <a:pathLst>
                <a:path w="2336" h="1167" extrusionOk="0">
                  <a:moveTo>
                    <a:pt x="307" y="1"/>
                  </a:moveTo>
                  <a:cubicBezTo>
                    <a:pt x="197" y="1"/>
                    <a:pt x="85" y="79"/>
                    <a:pt x="34" y="156"/>
                  </a:cubicBezTo>
                  <a:cubicBezTo>
                    <a:pt x="0" y="289"/>
                    <a:pt x="0" y="423"/>
                    <a:pt x="101" y="523"/>
                  </a:cubicBezTo>
                  <a:cubicBezTo>
                    <a:pt x="234" y="656"/>
                    <a:pt x="367" y="756"/>
                    <a:pt x="501" y="857"/>
                  </a:cubicBezTo>
                  <a:cubicBezTo>
                    <a:pt x="634" y="957"/>
                    <a:pt x="834" y="1023"/>
                    <a:pt x="1001" y="1057"/>
                  </a:cubicBezTo>
                  <a:cubicBezTo>
                    <a:pt x="1202" y="1111"/>
                    <a:pt x="1423" y="1166"/>
                    <a:pt x="1637" y="1166"/>
                  </a:cubicBezTo>
                  <a:cubicBezTo>
                    <a:pt x="1813" y="1166"/>
                    <a:pt x="1984" y="1129"/>
                    <a:pt x="2135" y="1023"/>
                  </a:cubicBezTo>
                  <a:cubicBezTo>
                    <a:pt x="2269" y="957"/>
                    <a:pt x="2335" y="790"/>
                    <a:pt x="2335" y="656"/>
                  </a:cubicBezTo>
                  <a:cubicBezTo>
                    <a:pt x="2302" y="490"/>
                    <a:pt x="2202" y="390"/>
                    <a:pt x="2069" y="323"/>
                  </a:cubicBezTo>
                  <a:cubicBezTo>
                    <a:pt x="1969" y="289"/>
                    <a:pt x="1868" y="256"/>
                    <a:pt x="1768" y="256"/>
                  </a:cubicBezTo>
                  <a:lnTo>
                    <a:pt x="1201" y="256"/>
                  </a:lnTo>
                  <a:cubicBezTo>
                    <a:pt x="1068" y="223"/>
                    <a:pt x="934" y="189"/>
                    <a:pt x="801" y="156"/>
                  </a:cubicBezTo>
                  <a:cubicBezTo>
                    <a:pt x="668" y="123"/>
                    <a:pt x="534" y="56"/>
                    <a:pt x="401" y="23"/>
                  </a:cubicBezTo>
                  <a:cubicBezTo>
                    <a:pt x="371" y="8"/>
                    <a:pt x="339" y="1"/>
                    <a:pt x="307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5778017" y="4641107"/>
              <a:ext cx="40210" cy="18940"/>
            </a:xfrm>
            <a:custGeom>
              <a:avLst/>
              <a:gdLst/>
              <a:ahLst/>
              <a:cxnLst/>
              <a:rect l="l" t="t" r="r" b="b"/>
              <a:pathLst>
                <a:path w="2002" h="943" extrusionOk="0">
                  <a:moveTo>
                    <a:pt x="1452" y="0"/>
                  </a:moveTo>
                  <a:cubicBezTo>
                    <a:pt x="1377" y="0"/>
                    <a:pt x="1301" y="9"/>
                    <a:pt x="1235" y="9"/>
                  </a:cubicBezTo>
                  <a:lnTo>
                    <a:pt x="935" y="9"/>
                  </a:lnTo>
                  <a:cubicBezTo>
                    <a:pt x="801" y="9"/>
                    <a:pt x="701" y="9"/>
                    <a:pt x="601" y="42"/>
                  </a:cubicBezTo>
                  <a:lnTo>
                    <a:pt x="367" y="42"/>
                  </a:lnTo>
                  <a:cubicBezTo>
                    <a:pt x="334" y="42"/>
                    <a:pt x="267" y="75"/>
                    <a:pt x="234" y="109"/>
                  </a:cubicBezTo>
                  <a:cubicBezTo>
                    <a:pt x="101" y="142"/>
                    <a:pt x="34" y="209"/>
                    <a:pt x="1" y="342"/>
                  </a:cubicBezTo>
                  <a:cubicBezTo>
                    <a:pt x="1" y="476"/>
                    <a:pt x="67" y="576"/>
                    <a:pt x="167" y="643"/>
                  </a:cubicBezTo>
                  <a:cubicBezTo>
                    <a:pt x="234" y="676"/>
                    <a:pt x="301" y="709"/>
                    <a:pt x="367" y="743"/>
                  </a:cubicBezTo>
                  <a:cubicBezTo>
                    <a:pt x="401" y="743"/>
                    <a:pt x="468" y="776"/>
                    <a:pt x="534" y="776"/>
                  </a:cubicBezTo>
                  <a:lnTo>
                    <a:pt x="834" y="843"/>
                  </a:lnTo>
                  <a:lnTo>
                    <a:pt x="1135" y="909"/>
                  </a:lnTo>
                  <a:cubicBezTo>
                    <a:pt x="1168" y="909"/>
                    <a:pt x="1235" y="909"/>
                    <a:pt x="1268" y="943"/>
                  </a:cubicBezTo>
                  <a:lnTo>
                    <a:pt x="1668" y="943"/>
                  </a:lnTo>
                  <a:lnTo>
                    <a:pt x="1768" y="876"/>
                  </a:lnTo>
                  <a:cubicBezTo>
                    <a:pt x="1835" y="843"/>
                    <a:pt x="1869" y="809"/>
                    <a:pt x="1902" y="776"/>
                  </a:cubicBezTo>
                  <a:cubicBezTo>
                    <a:pt x="1969" y="676"/>
                    <a:pt x="2002" y="576"/>
                    <a:pt x="2002" y="476"/>
                  </a:cubicBezTo>
                  <a:cubicBezTo>
                    <a:pt x="2002" y="276"/>
                    <a:pt x="1869" y="109"/>
                    <a:pt x="1668" y="9"/>
                  </a:cubicBezTo>
                  <a:lnTo>
                    <a:pt x="1668" y="42"/>
                  </a:lnTo>
                  <a:cubicBezTo>
                    <a:pt x="1602" y="9"/>
                    <a:pt x="1527" y="0"/>
                    <a:pt x="1452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5789405" y="4599973"/>
              <a:ext cx="45573" cy="28581"/>
            </a:xfrm>
            <a:custGeom>
              <a:avLst/>
              <a:gdLst/>
              <a:ahLst/>
              <a:cxnLst/>
              <a:rect l="l" t="t" r="r" b="b"/>
              <a:pathLst>
                <a:path w="2269" h="1423" extrusionOk="0">
                  <a:moveTo>
                    <a:pt x="307" y="0"/>
                  </a:moveTo>
                  <a:cubicBezTo>
                    <a:pt x="199" y="0"/>
                    <a:pt x="93" y="78"/>
                    <a:pt x="67" y="155"/>
                  </a:cubicBezTo>
                  <a:cubicBezTo>
                    <a:pt x="1" y="289"/>
                    <a:pt x="67" y="456"/>
                    <a:pt x="167" y="522"/>
                  </a:cubicBezTo>
                  <a:cubicBezTo>
                    <a:pt x="434" y="689"/>
                    <a:pt x="701" y="823"/>
                    <a:pt x="968" y="989"/>
                  </a:cubicBezTo>
                  <a:cubicBezTo>
                    <a:pt x="1101" y="1089"/>
                    <a:pt x="1235" y="1189"/>
                    <a:pt x="1368" y="1256"/>
                  </a:cubicBezTo>
                  <a:cubicBezTo>
                    <a:pt x="1468" y="1356"/>
                    <a:pt x="1602" y="1423"/>
                    <a:pt x="1735" y="1423"/>
                  </a:cubicBezTo>
                  <a:cubicBezTo>
                    <a:pt x="1935" y="1423"/>
                    <a:pt x="2102" y="1323"/>
                    <a:pt x="2202" y="1156"/>
                  </a:cubicBezTo>
                  <a:cubicBezTo>
                    <a:pt x="2269" y="956"/>
                    <a:pt x="2236" y="756"/>
                    <a:pt x="2069" y="622"/>
                  </a:cubicBezTo>
                  <a:cubicBezTo>
                    <a:pt x="1969" y="522"/>
                    <a:pt x="1835" y="489"/>
                    <a:pt x="1702" y="456"/>
                  </a:cubicBezTo>
                  <a:cubicBezTo>
                    <a:pt x="1568" y="389"/>
                    <a:pt x="1402" y="356"/>
                    <a:pt x="1268" y="322"/>
                  </a:cubicBezTo>
                  <a:cubicBezTo>
                    <a:pt x="968" y="222"/>
                    <a:pt x="668" y="122"/>
                    <a:pt x="401" y="22"/>
                  </a:cubicBezTo>
                  <a:cubicBezTo>
                    <a:pt x="371" y="7"/>
                    <a:pt x="339" y="0"/>
                    <a:pt x="307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6182006" y="4507240"/>
              <a:ext cx="32196" cy="43464"/>
            </a:xfrm>
            <a:custGeom>
              <a:avLst/>
              <a:gdLst/>
              <a:ahLst/>
              <a:cxnLst/>
              <a:rect l="l" t="t" r="r" b="b"/>
              <a:pathLst>
                <a:path w="1603" h="2164" extrusionOk="0">
                  <a:moveTo>
                    <a:pt x="1326" y="1"/>
                  </a:moveTo>
                  <a:cubicBezTo>
                    <a:pt x="1281" y="1"/>
                    <a:pt x="1237" y="12"/>
                    <a:pt x="1202" y="36"/>
                  </a:cubicBezTo>
                  <a:cubicBezTo>
                    <a:pt x="1068" y="136"/>
                    <a:pt x="902" y="269"/>
                    <a:pt x="801" y="369"/>
                  </a:cubicBezTo>
                  <a:cubicBezTo>
                    <a:pt x="668" y="536"/>
                    <a:pt x="535" y="669"/>
                    <a:pt x="435" y="836"/>
                  </a:cubicBezTo>
                  <a:cubicBezTo>
                    <a:pt x="334" y="970"/>
                    <a:pt x="268" y="1136"/>
                    <a:pt x="168" y="1270"/>
                  </a:cubicBezTo>
                  <a:cubicBezTo>
                    <a:pt x="134" y="1370"/>
                    <a:pt x="68" y="1470"/>
                    <a:pt x="68" y="1570"/>
                  </a:cubicBezTo>
                  <a:cubicBezTo>
                    <a:pt x="34" y="1603"/>
                    <a:pt x="34" y="1637"/>
                    <a:pt x="34" y="1704"/>
                  </a:cubicBezTo>
                  <a:cubicBezTo>
                    <a:pt x="1" y="1770"/>
                    <a:pt x="1" y="1870"/>
                    <a:pt x="34" y="1937"/>
                  </a:cubicBezTo>
                  <a:cubicBezTo>
                    <a:pt x="76" y="2082"/>
                    <a:pt x="208" y="2163"/>
                    <a:pt x="342" y="2163"/>
                  </a:cubicBezTo>
                  <a:cubicBezTo>
                    <a:pt x="423" y="2163"/>
                    <a:pt x="505" y="2133"/>
                    <a:pt x="568" y="2070"/>
                  </a:cubicBezTo>
                  <a:cubicBezTo>
                    <a:pt x="601" y="2037"/>
                    <a:pt x="668" y="2004"/>
                    <a:pt x="668" y="1937"/>
                  </a:cubicBezTo>
                  <a:lnTo>
                    <a:pt x="701" y="1904"/>
                  </a:lnTo>
                  <a:cubicBezTo>
                    <a:pt x="701" y="1904"/>
                    <a:pt x="701" y="1870"/>
                    <a:pt x="701" y="1837"/>
                  </a:cubicBezTo>
                  <a:cubicBezTo>
                    <a:pt x="768" y="1737"/>
                    <a:pt x="801" y="1637"/>
                    <a:pt x="835" y="1570"/>
                  </a:cubicBezTo>
                  <a:cubicBezTo>
                    <a:pt x="835" y="1503"/>
                    <a:pt x="835" y="1470"/>
                    <a:pt x="868" y="1437"/>
                  </a:cubicBezTo>
                  <a:cubicBezTo>
                    <a:pt x="868" y="1437"/>
                    <a:pt x="868" y="1403"/>
                    <a:pt x="902" y="1403"/>
                  </a:cubicBezTo>
                  <a:cubicBezTo>
                    <a:pt x="935" y="1303"/>
                    <a:pt x="968" y="1237"/>
                    <a:pt x="1002" y="1170"/>
                  </a:cubicBezTo>
                  <a:cubicBezTo>
                    <a:pt x="1068" y="1036"/>
                    <a:pt x="1168" y="903"/>
                    <a:pt x="1235" y="770"/>
                  </a:cubicBezTo>
                  <a:cubicBezTo>
                    <a:pt x="1302" y="703"/>
                    <a:pt x="1335" y="636"/>
                    <a:pt x="1369" y="569"/>
                  </a:cubicBezTo>
                  <a:cubicBezTo>
                    <a:pt x="1402" y="569"/>
                    <a:pt x="1435" y="536"/>
                    <a:pt x="1435" y="503"/>
                  </a:cubicBezTo>
                  <a:lnTo>
                    <a:pt x="1469" y="469"/>
                  </a:lnTo>
                  <a:lnTo>
                    <a:pt x="1502" y="403"/>
                  </a:lnTo>
                  <a:cubicBezTo>
                    <a:pt x="1602" y="303"/>
                    <a:pt x="1602" y="202"/>
                    <a:pt x="1535" y="102"/>
                  </a:cubicBezTo>
                  <a:cubicBezTo>
                    <a:pt x="1492" y="38"/>
                    <a:pt x="1407" y="1"/>
                    <a:pt x="1326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6221534" y="4523589"/>
              <a:ext cx="28842" cy="40752"/>
            </a:xfrm>
            <a:custGeom>
              <a:avLst/>
              <a:gdLst/>
              <a:ahLst/>
              <a:cxnLst/>
              <a:rect l="l" t="t" r="r" b="b"/>
              <a:pathLst>
                <a:path w="1436" h="2029" extrusionOk="0">
                  <a:moveTo>
                    <a:pt x="1027" y="0"/>
                  </a:moveTo>
                  <a:cubicBezTo>
                    <a:pt x="969" y="0"/>
                    <a:pt x="907" y="17"/>
                    <a:pt x="868" y="56"/>
                  </a:cubicBezTo>
                  <a:cubicBezTo>
                    <a:pt x="802" y="89"/>
                    <a:pt x="701" y="156"/>
                    <a:pt x="668" y="189"/>
                  </a:cubicBezTo>
                  <a:cubicBezTo>
                    <a:pt x="601" y="256"/>
                    <a:pt x="535" y="322"/>
                    <a:pt x="468" y="389"/>
                  </a:cubicBezTo>
                  <a:cubicBezTo>
                    <a:pt x="401" y="489"/>
                    <a:pt x="335" y="623"/>
                    <a:pt x="268" y="723"/>
                  </a:cubicBezTo>
                  <a:cubicBezTo>
                    <a:pt x="201" y="856"/>
                    <a:pt x="134" y="990"/>
                    <a:pt x="101" y="1123"/>
                  </a:cubicBezTo>
                  <a:cubicBezTo>
                    <a:pt x="68" y="1190"/>
                    <a:pt x="34" y="1256"/>
                    <a:pt x="34" y="1323"/>
                  </a:cubicBezTo>
                  <a:cubicBezTo>
                    <a:pt x="1" y="1390"/>
                    <a:pt x="1" y="1523"/>
                    <a:pt x="1" y="1590"/>
                  </a:cubicBezTo>
                  <a:cubicBezTo>
                    <a:pt x="1" y="1824"/>
                    <a:pt x="168" y="2024"/>
                    <a:pt x="368" y="2024"/>
                  </a:cubicBezTo>
                  <a:cubicBezTo>
                    <a:pt x="392" y="2027"/>
                    <a:pt x="416" y="2029"/>
                    <a:pt x="439" y="2029"/>
                  </a:cubicBezTo>
                  <a:cubicBezTo>
                    <a:pt x="641" y="2029"/>
                    <a:pt x="808" y="1903"/>
                    <a:pt x="868" y="1723"/>
                  </a:cubicBezTo>
                  <a:cubicBezTo>
                    <a:pt x="868" y="1657"/>
                    <a:pt x="902" y="1590"/>
                    <a:pt x="902" y="1557"/>
                  </a:cubicBezTo>
                  <a:cubicBezTo>
                    <a:pt x="935" y="1490"/>
                    <a:pt x="935" y="1423"/>
                    <a:pt x="935" y="1357"/>
                  </a:cubicBezTo>
                  <a:cubicBezTo>
                    <a:pt x="968" y="1256"/>
                    <a:pt x="1002" y="1156"/>
                    <a:pt x="1035" y="1090"/>
                  </a:cubicBezTo>
                  <a:cubicBezTo>
                    <a:pt x="1102" y="990"/>
                    <a:pt x="1135" y="890"/>
                    <a:pt x="1168" y="823"/>
                  </a:cubicBezTo>
                  <a:cubicBezTo>
                    <a:pt x="1235" y="723"/>
                    <a:pt x="1302" y="623"/>
                    <a:pt x="1335" y="523"/>
                  </a:cubicBezTo>
                  <a:cubicBezTo>
                    <a:pt x="1435" y="389"/>
                    <a:pt x="1402" y="189"/>
                    <a:pt x="1302" y="89"/>
                  </a:cubicBezTo>
                  <a:cubicBezTo>
                    <a:pt x="1235" y="56"/>
                    <a:pt x="1202" y="22"/>
                    <a:pt x="1135" y="22"/>
                  </a:cubicBezTo>
                  <a:cubicBezTo>
                    <a:pt x="1107" y="8"/>
                    <a:pt x="1068" y="0"/>
                    <a:pt x="1027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5736220" y="3680763"/>
              <a:ext cx="42620" cy="124346"/>
            </a:xfrm>
            <a:custGeom>
              <a:avLst/>
              <a:gdLst/>
              <a:ahLst/>
              <a:cxnLst/>
              <a:rect l="l" t="t" r="r" b="b"/>
              <a:pathLst>
                <a:path w="2122" h="6191" extrusionOk="0">
                  <a:moveTo>
                    <a:pt x="1849" y="1"/>
                  </a:moveTo>
                  <a:cubicBezTo>
                    <a:pt x="1760" y="1"/>
                    <a:pt x="1675" y="49"/>
                    <a:pt x="1648" y="155"/>
                  </a:cubicBezTo>
                  <a:cubicBezTo>
                    <a:pt x="1448" y="1123"/>
                    <a:pt x="1248" y="2090"/>
                    <a:pt x="1047" y="3091"/>
                  </a:cubicBezTo>
                  <a:cubicBezTo>
                    <a:pt x="947" y="3558"/>
                    <a:pt x="847" y="4058"/>
                    <a:pt x="747" y="4525"/>
                  </a:cubicBezTo>
                  <a:lnTo>
                    <a:pt x="614" y="5226"/>
                  </a:lnTo>
                  <a:cubicBezTo>
                    <a:pt x="584" y="5315"/>
                    <a:pt x="527" y="5885"/>
                    <a:pt x="349" y="5885"/>
                  </a:cubicBezTo>
                  <a:cubicBezTo>
                    <a:pt x="328" y="5885"/>
                    <a:pt x="305" y="5877"/>
                    <a:pt x="280" y="5859"/>
                  </a:cubicBezTo>
                  <a:cubicBezTo>
                    <a:pt x="255" y="5844"/>
                    <a:pt x="230" y="5837"/>
                    <a:pt x="207" y="5837"/>
                  </a:cubicBezTo>
                  <a:cubicBezTo>
                    <a:pt x="79" y="5837"/>
                    <a:pt x="0" y="6042"/>
                    <a:pt x="113" y="6126"/>
                  </a:cubicBezTo>
                  <a:cubicBezTo>
                    <a:pt x="195" y="6171"/>
                    <a:pt x="272" y="6191"/>
                    <a:pt x="344" y="6191"/>
                  </a:cubicBezTo>
                  <a:cubicBezTo>
                    <a:pt x="591" y="6191"/>
                    <a:pt x="770" y="5952"/>
                    <a:pt x="847" y="5693"/>
                  </a:cubicBezTo>
                  <a:cubicBezTo>
                    <a:pt x="1014" y="5126"/>
                    <a:pt x="1114" y="4492"/>
                    <a:pt x="1248" y="3891"/>
                  </a:cubicBezTo>
                  <a:cubicBezTo>
                    <a:pt x="1548" y="2690"/>
                    <a:pt x="1815" y="1490"/>
                    <a:pt x="2082" y="289"/>
                  </a:cubicBezTo>
                  <a:cubicBezTo>
                    <a:pt x="2122" y="109"/>
                    <a:pt x="1981" y="1"/>
                    <a:pt x="18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6128420" y="3659754"/>
              <a:ext cx="31092" cy="23901"/>
            </a:xfrm>
            <a:custGeom>
              <a:avLst/>
              <a:gdLst/>
              <a:ahLst/>
              <a:cxnLst/>
              <a:rect l="l" t="t" r="r" b="b"/>
              <a:pathLst>
                <a:path w="1548" h="1190" extrusionOk="0">
                  <a:moveTo>
                    <a:pt x="267" y="0"/>
                  </a:moveTo>
                  <a:cubicBezTo>
                    <a:pt x="200" y="0"/>
                    <a:pt x="100" y="34"/>
                    <a:pt x="67" y="100"/>
                  </a:cubicBezTo>
                  <a:cubicBezTo>
                    <a:pt x="0" y="167"/>
                    <a:pt x="0" y="234"/>
                    <a:pt x="0" y="334"/>
                  </a:cubicBezTo>
                  <a:cubicBezTo>
                    <a:pt x="34" y="501"/>
                    <a:pt x="200" y="601"/>
                    <a:pt x="334" y="701"/>
                  </a:cubicBezTo>
                  <a:cubicBezTo>
                    <a:pt x="434" y="734"/>
                    <a:pt x="534" y="801"/>
                    <a:pt x="634" y="868"/>
                  </a:cubicBezTo>
                  <a:cubicBezTo>
                    <a:pt x="768" y="934"/>
                    <a:pt x="868" y="968"/>
                    <a:pt x="968" y="1034"/>
                  </a:cubicBezTo>
                  <a:cubicBezTo>
                    <a:pt x="1034" y="1034"/>
                    <a:pt x="1068" y="1068"/>
                    <a:pt x="1101" y="1068"/>
                  </a:cubicBezTo>
                  <a:cubicBezTo>
                    <a:pt x="1168" y="1101"/>
                    <a:pt x="1201" y="1135"/>
                    <a:pt x="1268" y="1168"/>
                  </a:cubicBezTo>
                  <a:cubicBezTo>
                    <a:pt x="1293" y="1183"/>
                    <a:pt x="1318" y="1190"/>
                    <a:pt x="1341" y="1190"/>
                  </a:cubicBezTo>
                  <a:cubicBezTo>
                    <a:pt x="1469" y="1190"/>
                    <a:pt x="1548" y="986"/>
                    <a:pt x="1435" y="901"/>
                  </a:cubicBezTo>
                  <a:cubicBezTo>
                    <a:pt x="1368" y="868"/>
                    <a:pt x="1335" y="868"/>
                    <a:pt x="1301" y="801"/>
                  </a:cubicBezTo>
                  <a:cubicBezTo>
                    <a:pt x="1235" y="801"/>
                    <a:pt x="1201" y="734"/>
                    <a:pt x="1168" y="701"/>
                  </a:cubicBezTo>
                  <a:cubicBezTo>
                    <a:pt x="1101" y="634"/>
                    <a:pt x="1001" y="567"/>
                    <a:pt x="934" y="467"/>
                  </a:cubicBezTo>
                  <a:cubicBezTo>
                    <a:pt x="868" y="401"/>
                    <a:pt x="768" y="334"/>
                    <a:pt x="701" y="234"/>
                  </a:cubicBezTo>
                  <a:cubicBezTo>
                    <a:pt x="667" y="201"/>
                    <a:pt x="634" y="167"/>
                    <a:pt x="567" y="100"/>
                  </a:cubicBezTo>
                  <a:cubicBezTo>
                    <a:pt x="501" y="34"/>
                    <a:pt x="401" y="0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5851046" y="3413612"/>
              <a:ext cx="166846" cy="49429"/>
            </a:xfrm>
            <a:custGeom>
              <a:avLst/>
              <a:gdLst/>
              <a:ahLst/>
              <a:cxnLst/>
              <a:rect l="l" t="t" r="r" b="b"/>
              <a:pathLst>
                <a:path w="8307" h="2461" extrusionOk="0">
                  <a:moveTo>
                    <a:pt x="208" y="1"/>
                  </a:moveTo>
                  <a:cubicBezTo>
                    <a:pt x="142" y="1"/>
                    <a:pt x="67" y="38"/>
                    <a:pt x="67" y="113"/>
                  </a:cubicBezTo>
                  <a:cubicBezTo>
                    <a:pt x="0" y="380"/>
                    <a:pt x="234" y="647"/>
                    <a:pt x="367" y="847"/>
                  </a:cubicBezTo>
                  <a:cubicBezTo>
                    <a:pt x="568" y="1114"/>
                    <a:pt x="801" y="1348"/>
                    <a:pt x="1068" y="1514"/>
                  </a:cubicBezTo>
                  <a:cubicBezTo>
                    <a:pt x="1668" y="1915"/>
                    <a:pt x="2369" y="2148"/>
                    <a:pt x="3069" y="2248"/>
                  </a:cubicBezTo>
                  <a:cubicBezTo>
                    <a:pt x="3660" y="2364"/>
                    <a:pt x="4275" y="2460"/>
                    <a:pt x="4881" y="2460"/>
                  </a:cubicBezTo>
                  <a:cubicBezTo>
                    <a:pt x="5677" y="2460"/>
                    <a:pt x="6457" y="2293"/>
                    <a:pt x="7139" y="1781"/>
                  </a:cubicBezTo>
                  <a:cubicBezTo>
                    <a:pt x="7406" y="1581"/>
                    <a:pt x="7673" y="1314"/>
                    <a:pt x="7873" y="1047"/>
                  </a:cubicBezTo>
                  <a:cubicBezTo>
                    <a:pt x="8040" y="814"/>
                    <a:pt x="8306" y="480"/>
                    <a:pt x="8206" y="180"/>
                  </a:cubicBezTo>
                  <a:cubicBezTo>
                    <a:pt x="8206" y="131"/>
                    <a:pt x="8171" y="100"/>
                    <a:pt x="8125" y="100"/>
                  </a:cubicBezTo>
                  <a:cubicBezTo>
                    <a:pt x="8109" y="100"/>
                    <a:pt x="8091" y="104"/>
                    <a:pt x="8073" y="113"/>
                  </a:cubicBezTo>
                  <a:cubicBezTo>
                    <a:pt x="7806" y="247"/>
                    <a:pt x="7673" y="647"/>
                    <a:pt x="7472" y="881"/>
                  </a:cubicBezTo>
                  <a:cubicBezTo>
                    <a:pt x="7239" y="1147"/>
                    <a:pt x="6972" y="1381"/>
                    <a:pt x="6672" y="1581"/>
                  </a:cubicBezTo>
                  <a:cubicBezTo>
                    <a:pt x="6119" y="1923"/>
                    <a:pt x="5504" y="2037"/>
                    <a:pt x="4876" y="2037"/>
                  </a:cubicBezTo>
                  <a:cubicBezTo>
                    <a:pt x="4708" y="2037"/>
                    <a:pt x="4539" y="2029"/>
                    <a:pt x="4370" y="2015"/>
                  </a:cubicBezTo>
                  <a:cubicBezTo>
                    <a:pt x="3503" y="1915"/>
                    <a:pt x="2569" y="1848"/>
                    <a:pt x="1802" y="1448"/>
                  </a:cubicBezTo>
                  <a:cubicBezTo>
                    <a:pt x="1468" y="1314"/>
                    <a:pt x="1135" y="1081"/>
                    <a:pt x="868" y="847"/>
                  </a:cubicBezTo>
                  <a:cubicBezTo>
                    <a:pt x="768" y="714"/>
                    <a:pt x="634" y="580"/>
                    <a:pt x="568" y="414"/>
                  </a:cubicBezTo>
                  <a:cubicBezTo>
                    <a:pt x="467" y="280"/>
                    <a:pt x="401" y="113"/>
                    <a:pt x="267" y="13"/>
                  </a:cubicBezTo>
                  <a:cubicBezTo>
                    <a:pt x="251" y="5"/>
                    <a:pt x="230" y="1"/>
                    <a:pt x="2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6585956" y="3509759"/>
              <a:ext cx="41395" cy="57102"/>
            </a:xfrm>
            <a:custGeom>
              <a:avLst/>
              <a:gdLst/>
              <a:ahLst/>
              <a:cxnLst/>
              <a:rect l="l" t="t" r="r" b="b"/>
              <a:pathLst>
                <a:path w="2061" h="2843" extrusionOk="0">
                  <a:moveTo>
                    <a:pt x="1912" y="0"/>
                  </a:moveTo>
                  <a:cubicBezTo>
                    <a:pt x="1879" y="0"/>
                    <a:pt x="1849" y="19"/>
                    <a:pt x="1838" y="63"/>
                  </a:cubicBezTo>
                  <a:cubicBezTo>
                    <a:pt x="1571" y="497"/>
                    <a:pt x="1371" y="964"/>
                    <a:pt x="1071" y="1397"/>
                  </a:cubicBezTo>
                  <a:cubicBezTo>
                    <a:pt x="770" y="1831"/>
                    <a:pt x="437" y="2231"/>
                    <a:pt x="103" y="2598"/>
                  </a:cubicBezTo>
                  <a:cubicBezTo>
                    <a:pt x="1" y="2701"/>
                    <a:pt x="95" y="2842"/>
                    <a:pt x="205" y="2842"/>
                  </a:cubicBezTo>
                  <a:cubicBezTo>
                    <a:pt x="238" y="2842"/>
                    <a:pt x="272" y="2829"/>
                    <a:pt x="303" y="2798"/>
                  </a:cubicBezTo>
                  <a:cubicBezTo>
                    <a:pt x="704" y="2431"/>
                    <a:pt x="1037" y="2031"/>
                    <a:pt x="1338" y="1564"/>
                  </a:cubicBezTo>
                  <a:cubicBezTo>
                    <a:pt x="1638" y="1131"/>
                    <a:pt x="1905" y="664"/>
                    <a:pt x="2038" y="163"/>
                  </a:cubicBezTo>
                  <a:cubicBezTo>
                    <a:pt x="2060" y="74"/>
                    <a:pt x="1979" y="0"/>
                    <a:pt x="1912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5538162" y="4009956"/>
              <a:ext cx="20005" cy="39246"/>
            </a:xfrm>
            <a:custGeom>
              <a:avLst/>
              <a:gdLst/>
              <a:ahLst/>
              <a:cxnLst/>
              <a:rect l="l" t="t" r="r" b="b"/>
              <a:pathLst>
                <a:path w="996" h="1954" extrusionOk="0">
                  <a:moveTo>
                    <a:pt x="140" y="1"/>
                  </a:moveTo>
                  <a:cubicBezTo>
                    <a:pt x="71" y="1"/>
                    <a:pt x="1" y="52"/>
                    <a:pt x="1" y="144"/>
                  </a:cubicBezTo>
                  <a:cubicBezTo>
                    <a:pt x="1" y="477"/>
                    <a:pt x="67" y="811"/>
                    <a:pt x="201" y="1111"/>
                  </a:cubicBezTo>
                  <a:cubicBezTo>
                    <a:pt x="268" y="1278"/>
                    <a:pt x="334" y="1445"/>
                    <a:pt x="434" y="1578"/>
                  </a:cubicBezTo>
                  <a:cubicBezTo>
                    <a:pt x="501" y="1711"/>
                    <a:pt x="634" y="1912"/>
                    <a:pt x="801" y="1945"/>
                  </a:cubicBezTo>
                  <a:cubicBezTo>
                    <a:pt x="813" y="1951"/>
                    <a:pt x="827" y="1954"/>
                    <a:pt x="842" y="1954"/>
                  </a:cubicBezTo>
                  <a:cubicBezTo>
                    <a:pt x="910" y="1954"/>
                    <a:pt x="995" y="1894"/>
                    <a:pt x="968" y="1812"/>
                  </a:cubicBezTo>
                  <a:cubicBezTo>
                    <a:pt x="968" y="1645"/>
                    <a:pt x="835" y="1545"/>
                    <a:pt x="768" y="1411"/>
                  </a:cubicBezTo>
                  <a:cubicBezTo>
                    <a:pt x="668" y="1278"/>
                    <a:pt x="601" y="1111"/>
                    <a:pt x="534" y="978"/>
                  </a:cubicBezTo>
                  <a:cubicBezTo>
                    <a:pt x="401" y="711"/>
                    <a:pt x="301" y="411"/>
                    <a:pt x="268" y="110"/>
                  </a:cubicBezTo>
                  <a:cubicBezTo>
                    <a:pt x="252" y="35"/>
                    <a:pt x="197" y="1"/>
                    <a:pt x="140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7706880" y="2416211"/>
              <a:ext cx="483747" cy="500940"/>
            </a:xfrm>
            <a:custGeom>
              <a:avLst/>
              <a:gdLst/>
              <a:ahLst/>
              <a:cxnLst/>
              <a:rect l="l" t="t" r="r" b="b"/>
              <a:pathLst>
                <a:path w="24085" h="24941" extrusionOk="0">
                  <a:moveTo>
                    <a:pt x="2257" y="1"/>
                  </a:moveTo>
                  <a:cubicBezTo>
                    <a:pt x="2251" y="1"/>
                    <a:pt x="2244" y="1"/>
                    <a:pt x="2236" y="3"/>
                  </a:cubicBezTo>
                  <a:lnTo>
                    <a:pt x="2236" y="37"/>
                  </a:lnTo>
                  <a:cubicBezTo>
                    <a:pt x="2257" y="43"/>
                    <a:pt x="2279" y="48"/>
                    <a:pt x="2301" y="54"/>
                  </a:cubicBezTo>
                  <a:lnTo>
                    <a:pt x="2301" y="54"/>
                  </a:lnTo>
                  <a:cubicBezTo>
                    <a:pt x="2297" y="23"/>
                    <a:pt x="2287" y="1"/>
                    <a:pt x="2257" y="1"/>
                  </a:cubicBezTo>
                  <a:close/>
                  <a:moveTo>
                    <a:pt x="2301" y="54"/>
                  </a:moveTo>
                  <a:cubicBezTo>
                    <a:pt x="2307" y="115"/>
                    <a:pt x="2287" y="206"/>
                    <a:pt x="2348" y="206"/>
                  </a:cubicBezTo>
                  <a:cubicBezTo>
                    <a:pt x="2351" y="206"/>
                    <a:pt x="2354" y="206"/>
                    <a:pt x="2357" y="206"/>
                  </a:cubicBezTo>
                  <a:lnTo>
                    <a:pt x="2357" y="206"/>
                  </a:lnTo>
                  <a:cubicBezTo>
                    <a:pt x="1465" y="380"/>
                    <a:pt x="1134" y="1475"/>
                    <a:pt x="968" y="2372"/>
                  </a:cubicBezTo>
                  <a:cubicBezTo>
                    <a:pt x="601" y="4440"/>
                    <a:pt x="268" y="6541"/>
                    <a:pt x="168" y="8643"/>
                  </a:cubicBezTo>
                  <a:cubicBezTo>
                    <a:pt x="1" y="12446"/>
                    <a:pt x="768" y="16282"/>
                    <a:pt x="2136" y="19818"/>
                  </a:cubicBezTo>
                  <a:cubicBezTo>
                    <a:pt x="2603" y="20985"/>
                    <a:pt x="3136" y="22153"/>
                    <a:pt x="3970" y="23120"/>
                  </a:cubicBezTo>
                  <a:cubicBezTo>
                    <a:pt x="4804" y="24087"/>
                    <a:pt x="5938" y="24821"/>
                    <a:pt x="7206" y="24921"/>
                  </a:cubicBezTo>
                  <a:cubicBezTo>
                    <a:pt x="7382" y="24934"/>
                    <a:pt x="7557" y="24941"/>
                    <a:pt x="7731" y="24941"/>
                  </a:cubicBezTo>
                  <a:cubicBezTo>
                    <a:pt x="9338" y="24941"/>
                    <a:pt x="10858" y="24400"/>
                    <a:pt x="12243" y="23587"/>
                  </a:cubicBezTo>
                  <a:cubicBezTo>
                    <a:pt x="16346" y="21252"/>
                    <a:pt x="20048" y="18717"/>
                    <a:pt x="22016" y="15915"/>
                  </a:cubicBezTo>
                  <a:cubicBezTo>
                    <a:pt x="23985" y="13146"/>
                    <a:pt x="24085" y="10044"/>
                    <a:pt x="21116" y="7442"/>
                  </a:cubicBezTo>
                  <a:cubicBezTo>
                    <a:pt x="17424" y="4149"/>
                    <a:pt x="9686" y="2017"/>
                    <a:pt x="2301" y="54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7847575" y="4231915"/>
              <a:ext cx="178917" cy="302179"/>
            </a:xfrm>
            <a:custGeom>
              <a:avLst/>
              <a:gdLst/>
              <a:ahLst/>
              <a:cxnLst/>
              <a:rect l="l" t="t" r="r" b="b"/>
              <a:pathLst>
                <a:path w="8908" h="15045" extrusionOk="0">
                  <a:moveTo>
                    <a:pt x="8440" y="0"/>
                  </a:moveTo>
                  <a:lnTo>
                    <a:pt x="1" y="568"/>
                  </a:lnTo>
                  <a:cubicBezTo>
                    <a:pt x="67" y="1802"/>
                    <a:pt x="1468" y="15045"/>
                    <a:pt x="1468" y="15045"/>
                  </a:cubicBezTo>
                  <a:lnTo>
                    <a:pt x="8907" y="14311"/>
                  </a:lnTo>
                  <a:lnTo>
                    <a:pt x="8440" y="0"/>
                  </a:ln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7682095" y="4475144"/>
              <a:ext cx="366491" cy="142021"/>
            </a:xfrm>
            <a:custGeom>
              <a:avLst/>
              <a:gdLst/>
              <a:ahLst/>
              <a:cxnLst/>
              <a:rect l="l" t="t" r="r" b="b"/>
              <a:pathLst>
                <a:path w="18247" h="7071" extrusionOk="0">
                  <a:moveTo>
                    <a:pt x="9686" y="0"/>
                  </a:moveTo>
                  <a:cubicBezTo>
                    <a:pt x="9608" y="0"/>
                    <a:pt x="9537" y="10"/>
                    <a:pt x="9474" y="33"/>
                  </a:cubicBezTo>
                  <a:cubicBezTo>
                    <a:pt x="9107" y="166"/>
                    <a:pt x="8573" y="1000"/>
                    <a:pt x="8173" y="1233"/>
                  </a:cubicBezTo>
                  <a:cubicBezTo>
                    <a:pt x="7606" y="1600"/>
                    <a:pt x="6939" y="1834"/>
                    <a:pt x="6305" y="2101"/>
                  </a:cubicBezTo>
                  <a:cubicBezTo>
                    <a:pt x="5071" y="2634"/>
                    <a:pt x="3837" y="3201"/>
                    <a:pt x="2702" y="3969"/>
                  </a:cubicBezTo>
                  <a:cubicBezTo>
                    <a:pt x="2002" y="4469"/>
                    <a:pt x="401" y="5503"/>
                    <a:pt x="101" y="6370"/>
                  </a:cubicBezTo>
                  <a:cubicBezTo>
                    <a:pt x="1" y="6604"/>
                    <a:pt x="101" y="6937"/>
                    <a:pt x="367" y="7038"/>
                  </a:cubicBezTo>
                  <a:cubicBezTo>
                    <a:pt x="434" y="7071"/>
                    <a:pt x="534" y="7071"/>
                    <a:pt x="634" y="7071"/>
                  </a:cubicBezTo>
                  <a:cubicBezTo>
                    <a:pt x="6038" y="6937"/>
                    <a:pt x="11409" y="6837"/>
                    <a:pt x="16779" y="6704"/>
                  </a:cubicBezTo>
                  <a:cubicBezTo>
                    <a:pt x="17280" y="6704"/>
                    <a:pt x="17613" y="6604"/>
                    <a:pt x="17813" y="6404"/>
                  </a:cubicBezTo>
                  <a:cubicBezTo>
                    <a:pt x="18247" y="6037"/>
                    <a:pt x="18180" y="5303"/>
                    <a:pt x="17980" y="4402"/>
                  </a:cubicBezTo>
                  <a:cubicBezTo>
                    <a:pt x="17880" y="4002"/>
                    <a:pt x="17747" y="3602"/>
                    <a:pt x="17646" y="3201"/>
                  </a:cubicBezTo>
                  <a:cubicBezTo>
                    <a:pt x="17513" y="2601"/>
                    <a:pt x="17680" y="1400"/>
                    <a:pt x="17413" y="900"/>
                  </a:cubicBezTo>
                  <a:cubicBezTo>
                    <a:pt x="17179" y="466"/>
                    <a:pt x="16779" y="533"/>
                    <a:pt x="16312" y="500"/>
                  </a:cubicBezTo>
                  <a:cubicBezTo>
                    <a:pt x="15895" y="466"/>
                    <a:pt x="15462" y="449"/>
                    <a:pt x="15024" y="449"/>
                  </a:cubicBezTo>
                  <a:cubicBezTo>
                    <a:pt x="14586" y="449"/>
                    <a:pt x="14144" y="466"/>
                    <a:pt x="13710" y="500"/>
                  </a:cubicBezTo>
                  <a:cubicBezTo>
                    <a:pt x="13354" y="546"/>
                    <a:pt x="12998" y="571"/>
                    <a:pt x="12642" y="571"/>
                  </a:cubicBezTo>
                  <a:cubicBezTo>
                    <a:pt x="12231" y="571"/>
                    <a:pt x="11820" y="538"/>
                    <a:pt x="11409" y="466"/>
                  </a:cubicBezTo>
                  <a:cubicBezTo>
                    <a:pt x="10975" y="408"/>
                    <a:pt x="10192" y="0"/>
                    <a:pt x="96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7625154" y="2892366"/>
              <a:ext cx="436849" cy="1475786"/>
            </a:xfrm>
            <a:custGeom>
              <a:avLst/>
              <a:gdLst/>
              <a:ahLst/>
              <a:cxnLst/>
              <a:rect l="l" t="t" r="r" b="b"/>
              <a:pathLst>
                <a:path w="21750" h="73477" extrusionOk="0">
                  <a:moveTo>
                    <a:pt x="4781" y="0"/>
                  </a:moveTo>
                  <a:cubicBezTo>
                    <a:pt x="4633" y="0"/>
                    <a:pt x="4485" y="5"/>
                    <a:pt x="4337" y="13"/>
                  </a:cubicBezTo>
                  <a:cubicBezTo>
                    <a:pt x="2035" y="147"/>
                    <a:pt x="667" y="1414"/>
                    <a:pt x="434" y="3649"/>
                  </a:cubicBezTo>
                  <a:cubicBezTo>
                    <a:pt x="0" y="7319"/>
                    <a:pt x="534" y="11255"/>
                    <a:pt x="501" y="14957"/>
                  </a:cubicBezTo>
                  <a:cubicBezTo>
                    <a:pt x="434" y="18960"/>
                    <a:pt x="801" y="22963"/>
                    <a:pt x="1168" y="26966"/>
                  </a:cubicBezTo>
                  <a:cubicBezTo>
                    <a:pt x="1168" y="41143"/>
                    <a:pt x="4437" y="55853"/>
                    <a:pt x="5871" y="69997"/>
                  </a:cubicBezTo>
                  <a:cubicBezTo>
                    <a:pt x="5971" y="70731"/>
                    <a:pt x="6071" y="71531"/>
                    <a:pt x="6538" y="72098"/>
                  </a:cubicBezTo>
                  <a:cubicBezTo>
                    <a:pt x="7072" y="72732"/>
                    <a:pt x="7939" y="72932"/>
                    <a:pt x="8740" y="73066"/>
                  </a:cubicBezTo>
                  <a:cubicBezTo>
                    <a:pt x="10339" y="73339"/>
                    <a:pt x="11962" y="73476"/>
                    <a:pt x="13587" y="73476"/>
                  </a:cubicBezTo>
                  <a:cubicBezTo>
                    <a:pt x="15724" y="73476"/>
                    <a:pt x="17863" y="73239"/>
                    <a:pt x="19948" y="72765"/>
                  </a:cubicBezTo>
                  <a:cubicBezTo>
                    <a:pt x="20448" y="72665"/>
                    <a:pt x="21015" y="72532"/>
                    <a:pt x="21349" y="72098"/>
                  </a:cubicBezTo>
                  <a:cubicBezTo>
                    <a:pt x="21749" y="71598"/>
                    <a:pt x="21716" y="70931"/>
                    <a:pt x="21649" y="70297"/>
                  </a:cubicBezTo>
                  <a:cubicBezTo>
                    <a:pt x="20582" y="56921"/>
                    <a:pt x="19281" y="43511"/>
                    <a:pt x="17646" y="30168"/>
                  </a:cubicBezTo>
                  <a:cubicBezTo>
                    <a:pt x="17079" y="25365"/>
                    <a:pt x="15845" y="20662"/>
                    <a:pt x="15411" y="15825"/>
                  </a:cubicBezTo>
                  <a:cubicBezTo>
                    <a:pt x="14978" y="11388"/>
                    <a:pt x="14811" y="7018"/>
                    <a:pt x="11709" y="3416"/>
                  </a:cubicBezTo>
                  <a:cubicBezTo>
                    <a:pt x="10003" y="1394"/>
                    <a:pt x="7429" y="0"/>
                    <a:pt x="4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7273405" y="4253346"/>
              <a:ext cx="191631" cy="290791"/>
            </a:xfrm>
            <a:custGeom>
              <a:avLst/>
              <a:gdLst/>
              <a:ahLst/>
              <a:cxnLst/>
              <a:rect l="l" t="t" r="r" b="b"/>
              <a:pathLst>
                <a:path w="9541" h="14478" extrusionOk="0">
                  <a:moveTo>
                    <a:pt x="9541" y="1"/>
                  </a:moveTo>
                  <a:lnTo>
                    <a:pt x="301" y="1202"/>
                  </a:lnTo>
                  <a:lnTo>
                    <a:pt x="301" y="1235"/>
                  </a:lnTo>
                  <a:cubicBezTo>
                    <a:pt x="234" y="2469"/>
                    <a:pt x="1" y="14478"/>
                    <a:pt x="1" y="14478"/>
                  </a:cubicBezTo>
                  <a:lnTo>
                    <a:pt x="7506" y="14011"/>
                  </a:lnTo>
                  <a:lnTo>
                    <a:pt x="9541" y="1"/>
                  </a:ln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7603703" y="2243420"/>
              <a:ext cx="133344" cy="168172"/>
            </a:xfrm>
            <a:custGeom>
              <a:avLst/>
              <a:gdLst/>
              <a:ahLst/>
              <a:cxnLst/>
              <a:rect l="l" t="t" r="r" b="b"/>
              <a:pathLst>
                <a:path w="6639" h="8373" extrusionOk="0">
                  <a:moveTo>
                    <a:pt x="1" y="0"/>
                  </a:moveTo>
                  <a:lnTo>
                    <a:pt x="1" y="8373"/>
                  </a:lnTo>
                  <a:lnTo>
                    <a:pt x="6639" y="8373"/>
                  </a:lnTo>
                  <a:lnTo>
                    <a:pt x="6639" y="0"/>
                  </a:ln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7178945" y="2819217"/>
              <a:ext cx="649890" cy="1567474"/>
            </a:xfrm>
            <a:custGeom>
              <a:avLst/>
              <a:gdLst/>
              <a:ahLst/>
              <a:cxnLst/>
              <a:rect l="l" t="t" r="r" b="b"/>
              <a:pathLst>
                <a:path w="32357" h="78042" extrusionOk="0">
                  <a:moveTo>
                    <a:pt x="23271" y="1"/>
                  </a:moveTo>
                  <a:cubicBezTo>
                    <a:pt x="19471" y="1"/>
                    <a:pt x="16340" y="4304"/>
                    <a:pt x="15044" y="7625"/>
                  </a:cubicBezTo>
                  <a:cubicBezTo>
                    <a:pt x="6538" y="29507"/>
                    <a:pt x="3169" y="52991"/>
                    <a:pt x="67" y="76274"/>
                  </a:cubicBezTo>
                  <a:cubicBezTo>
                    <a:pt x="0" y="76941"/>
                    <a:pt x="434" y="77575"/>
                    <a:pt x="1101" y="77675"/>
                  </a:cubicBezTo>
                  <a:lnTo>
                    <a:pt x="1134" y="77675"/>
                  </a:lnTo>
                  <a:cubicBezTo>
                    <a:pt x="1535" y="77775"/>
                    <a:pt x="1935" y="77808"/>
                    <a:pt x="2335" y="77875"/>
                  </a:cubicBezTo>
                  <a:cubicBezTo>
                    <a:pt x="3095" y="77796"/>
                    <a:pt x="3977" y="77763"/>
                    <a:pt x="4926" y="77763"/>
                  </a:cubicBezTo>
                  <a:cubicBezTo>
                    <a:pt x="6768" y="77763"/>
                    <a:pt x="8859" y="77888"/>
                    <a:pt x="10775" y="78042"/>
                  </a:cubicBezTo>
                  <a:cubicBezTo>
                    <a:pt x="13010" y="77909"/>
                    <a:pt x="15211" y="77675"/>
                    <a:pt x="17413" y="77508"/>
                  </a:cubicBezTo>
                  <a:cubicBezTo>
                    <a:pt x="18380" y="74773"/>
                    <a:pt x="18213" y="70437"/>
                    <a:pt x="18614" y="67868"/>
                  </a:cubicBezTo>
                  <a:cubicBezTo>
                    <a:pt x="19281" y="63765"/>
                    <a:pt x="19915" y="59696"/>
                    <a:pt x="20582" y="55593"/>
                  </a:cubicBezTo>
                  <a:cubicBezTo>
                    <a:pt x="21916" y="47687"/>
                    <a:pt x="23350" y="39815"/>
                    <a:pt x="25218" y="32042"/>
                  </a:cubicBezTo>
                  <a:cubicBezTo>
                    <a:pt x="25819" y="29574"/>
                    <a:pt x="26453" y="27139"/>
                    <a:pt x="27120" y="24737"/>
                  </a:cubicBezTo>
                  <a:cubicBezTo>
                    <a:pt x="27153" y="24637"/>
                    <a:pt x="28421" y="20134"/>
                    <a:pt x="28854" y="17465"/>
                  </a:cubicBezTo>
                  <a:lnTo>
                    <a:pt x="28854" y="17432"/>
                  </a:lnTo>
                  <a:cubicBezTo>
                    <a:pt x="28821" y="16965"/>
                    <a:pt x="28821" y="16431"/>
                    <a:pt x="29154" y="16131"/>
                  </a:cubicBezTo>
                  <a:cubicBezTo>
                    <a:pt x="29255" y="16064"/>
                    <a:pt x="29321" y="15998"/>
                    <a:pt x="29421" y="15964"/>
                  </a:cubicBezTo>
                  <a:cubicBezTo>
                    <a:pt x="29722" y="15264"/>
                    <a:pt x="30088" y="14597"/>
                    <a:pt x="30455" y="13929"/>
                  </a:cubicBezTo>
                  <a:cubicBezTo>
                    <a:pt x="32357" y="10327"/>
                    <a:pt x="29488" y="2788"/>
                    <a:pt x="26052" y="787"/>
                  </a:cubicBezTo>
                  <a:cubicBezTo>
                    <a:pt x="25098" y="240"/>
                    <a:pt x="24166" y="1"/>
                    <a:pt x="23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7398033" y="2357061"/>
              <a:ext cx="557439" cy="701569"/>
            </a:xfrm>
            <a:custGeom>
              <a:avLst/>
              <a:gdLst/>
              <a:ahLst/>
              <a:cxnLst/>
              <a:rect l="l" t="t" r="r" b="b"/>
              <a:pathLst>
                <a:path w="27754" h="34930" extrusionOk="0">
                  <a:moveTo>
                    <a:pt x="15149" y="1"/>
                  </a:moveTo>
                  <a:cubicBezTo>
                    <a:pt x="14992" y="1"/>
                    <a:pt x="14835" y="5"/>
                    <a:pt x="14677" y="13"/>
                  </a:cubicBezTo>
                  <a:cubicBezTo>
                    <a:pt x="14239" y="28"/>
                    <a:pt x="13801" y="33"/>
                    <a:pt x="13362" y="33"/>
                  </a:cubicBezTo>
                  <a:cubicBezTo>
                    <a:pt x="12581" y="33"/>
                    <a:pt x="11799" y="18"/>
                    <a:pt x="11017" y="18"/>
                  </a:cubicBezTo>
                  <a:cubicBezTo>
                    <a:pt x="10302" y="18"/>
                    <a:pt x="9588" y="30"/>
                    <a:pt x="8873" y="80"/>
                  </a:cubicBezTo>
                  <a:cubicBezTo>
                    <a:pt x="5738" y="280"/>
                    <a:pt x="4703" y="2248"/>
                    <a:pt x="3436" y="4883"/>
                  </a:cubicBezTo>
                  <a:cubicBezTo>
                    <a:pt x="2902" y="6017"/>
                    <a:pt x="2535" y="7185"/>
                    <a:pt x="2268" y="8419"/>
                  </a:cubicBezTo>
                  <a:cubicBezTo>
                    <a:pt x="1568" y="11888"/>
                    <a:pt x="1835" y="15457"/>
                    <a:pt x="1801" y="18993"/>
                  </a:cubicBezTo>
                  <a:cubicBezTo>
                    <a:pt x="1801" y="24230"/>
                    <a:pt x="1201" y="29467"/>
                    <a:pt x="0" y="34571"/>
                  </a:cubicBezTo>
                  <a:cubicBezTo>
                    <a:pt x="2693" y="34844"/>
                    <a:pt x="5397" y="34929"/>
                    <a:pt x="8106" y="34929"/>
                  </a:cubicBezTo>
                  <a:cubicBezTo>
                    <a:pt x="12547" y="34929"/>
                    <a:pt x="17002" y="34701"/>
                    <a:pt x="21439" y="34701"/>
                  </a:cubicBezTo>
                  <a:cubicBezTo>
                    <a:pt x="23549" y="34701"/>
                    <a:pt x="25654" y="34753"/>
                    <a:pt x="27753" y="34905"/>
                  </a:cubicBezTo>
                  <a:cubicBezTo>
                    <a:pt x="27553" y="32836"/>
                    <a:pt x="27353" y="30735"/>
                    <a:pt x="27153" y="28667"/>
                  </a:cubicBezTo>
                  <a:cubicBezTo>
                    <a:pt x="26786" y="24430"/>
                    <a:pt x="26486" y="20227"/>
                    <a:pt x="26252" y="15958"/>
                  </a:cubicBezTo>
                  <a:cubicBezTo>
                    <a:pt x="26152" y="14390"/>
                    <a:pt x="26252" y="12722"/>
                    <a:pt x="26019" y="11188"/>
                  </a:cubicBezTo>
                  <a:cubicBezTo>
                    <a:pt x="25819" y="9987"/>
                    <a:pt x="25185" y="8919"/>
                    <a:pt x="24551" y="7852"/>
                  </a:cubicBezTo>
                  <a:cubicBezTo>
                    <a:pt x="23884" y="6718"/>
                    <a:pt x="23217" y="5517"/>
                    <a:pt x="22616" y="4349"/>
                  </a:cubicBezTo>
                  <a:cubicBezTo>
                    <a:pt x="22283" y="3716"/>
                    <a:pt x="21982" y="3115"/>
                    <a:pt x="21716" y="2481"/>
                  </a:cubicBezTo>
                  <a:cubicBezTo>
                    <a:pt x="21315" y="1681"/>
                    <a:pt x="21249" y="1147"/>
                    <a:pt x="20315" y="914"/>
                  </a:cubicBezTo>
                  <a:cubicBezTo>
                    <a:pt x="18632" y="485"/>
                    <a:pt x="16893" y="1"/>
                    <a:pt x="15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6924348" y="2313717"/>
              <a:ext cx="653927" cy="614360"/>
            </a:xfrm>
            <a:custGeom>
              <a:avLst/>
              <a:gdLst/>
              <a:ahLst/>
              <a:cxnLst/>
              <a:rect l="l" t="t" r="r" b="b"/>
              <a:pathLst>
                <a:path w="32558" h="30588" extrusionOk="0">
                  <a:moveTo>
                    <a:pt x="2544" y="0"/>
                  </a:moveTo>
                  <a:cubicBezTo>
                    <a:pt x="2530" y="0"/>
                    <a:pt x="2516" y="1"/>
                    <a:pt x="2502" y="3"/>
                  </a:cubicBezTo>
                  <a:cubicBezTo>
                    <a:pt x="2202" y="3"/>
                    <a:pt x="2002" y="303"/>
                    <a:pt x="2002" y="603"/>
                  </a:cubicBezTo>
                  <a:cubicBezTo>
                    <a:pt x="1969" y="870"/>
                    <a:pt x="2102" y="1137"/>
                    <a:pt x="2236" y="1404"/>
                  </a:cubicBezTo>
                  <a:lnTo>
                    <a:pt x="3270" y="3605"/>
                  </a:lnTo>
                  <a:cubicBezTo>
                    <a:pt x="3303" y="3672"/>
                    <a:pt x="3336" y="3739"/>
                    <a:pt x="3303" y="3839"/>
                  </a:cubicBezTo>
                  <a:cubicBezTo>
                    <a:pt x="3303" y="3906"/>
                    <a:pt x="3236" y="3939"/>
                    <a:pt x="3170" y="4006"/>
                  </a:cubicBezTo>
                  <a:cubicBezTo>
                    <a:pt x="2736" y="4273"/>
                    <a:pt x="2236" y="4439"/>
                    <a:pt x="1835" y="4740"/>
                  </a:cubicBezTo>
                  <a:cubicBezTo>
                    <a:pt x="1368" y="5040"/>
                    <a:pt x="1035" y="5707"/>
                    <a:pt x="768" y="6174"/>
                  </a:cubicBezTo>
                  <a:cubicBezTo>
                    <a:pt x="1" y="7542"/>
                    <a:pt x="901" y="8609"/>
                    <a:pt x="1702" y="9576"/>
                  </a:cubicBezTo>
                  <a:cubicBezTo>
                    <a:pt x="2636" y="10744"/>
                    <a:pt x="3203" y="12145"/>
                    <a:pt x="3803" y="13479"/>
                  </a:cubicBezTo>
                  <a:cubicBezTo>
                    <a:pt x="5138" y="16615"/>
                    <a:pt x="6672" y="19684"/>
                    <a:pt x="8373" y="22652"/>
                  </a:cubicBezTo>
                  <a:cubicBezTo>
                    <a:pt x="9107" y="23920"/>
                    <a:pt x="9774" y="25187"/>
                    <a:pt x="10842" y="26188"/>
                  </a:cubicBezTo>
                  <a:cubicBezTo>
                    <a:pt x="11976" y="27222"/>
                    <a:pt x="13077" y="28323"/>
                    <a:pt x="14244" y="29357"/>
                  </a:cubicBezTo>
                  <a:cubicBezTo>
                    <a:pt x="14878" y="29891"/>
                    <a:pt x="15545" y="30425"/>
                    <a:pt x="16346" y="30558"/>
                  </a:cubicBezTo>
                  <a:cubicBezTo>
                    <a:pt x="16478" y="30578"/>
                    <a:pt x="16611" y="30588"/>
                    <a:pt x="16742" y="30588"/>
                  </a:cubicBezTo>
                  <a:cubicBezTo>
                    <a:pt x="17702" y="30588"/>
                    <a:pt x="18626" y="30085"/>
                    <a:pt x="19448" y="29557"/>
                  </a:cubicBezTo>
                  <a:cubicBezTo>
                    <a:pt x="22417" y="27656"/>
                    <a:pt x="25152" y="25354"/>
                    <a:pt x="27520" y="22719"/>
                  </a:cubicBezTo>
                  <a:cubicBezTo>
                    <a:pt x="30622" y="19317"/>
                    <a:pt x="32557" y="13979"/>
                    <a:pt x="31023" y="9643"/>
                  </a:cubicBezTo>
                  <a:cubicBezTo>
                    <a:pt x="30492" y="8177"/>
                    <a:pt x="29320" y="6652"/>
                    <a:pt x="27833" y="6652"/>
                  </a:cubicBezTo>
                  <a:cubicBezTo>
                    <a:pt x="27730" y="6652"/>
                    <a:pt x="27626" y="6659"/>
                    <a:pt x="27520" y="6674"/>
                  </a:cubicBezTo>
                  <a:cubicBezTo>
                    <a:pt x="26820" y="6741"/>
                    <a:pt x="26219" y="7175"/>
                    <a:pt x="25652" y="7575"/>
                  </a:cubicBezTo>
                  <a:cubicBezTo>
                    <a:pt x="21517" y="10576"/>
                    <a:pt x="17816" y="14277"/>
                    <a:pt x="15248" y="18678"/>
                  </a:cubicBezTo>
                  <a:lnTo>
                    <a:pt x="15248" y="18678"/>
                  </a:lnTo>
                  <a:cubicBezTo>
                    <a:pt x="15320" y="18517"/>
                    <a:pt x="14109" y="16980"/>
                    <a:pt x="13977" y="16781"/>
                  </a:cubicBezTo>
                  <a:cubicBezTo>
                    <a:pt x="13544" y="16114"/>
                    <a:pt x="13110" y="15414"/>
                    <a:pt x="12676" y="14747"/>
                  </a:cubicBezTo>
                  <a:cubicBezTo>
                    <a:pt x="11375" y="12812"/>
                    <a:pt x="10208" y="10710"/>
                    <a:pt x="8807" y="8842"/>
                  </a:cubicBezTo>
                  <a:cubicBezTo>
                    <a:pt x="6772" y="6174"/>
                    <a:pt x="4804" y="3539"/>
                    <a:pt x="3203" y="603"/>
                  </a:cubicBezTo>
                  <a:cubicBezTo>
                    <a:pt x="3044" y="317"/>
                    <a:pt x="2824" y="0"/>
                    <a:pt x="2544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7272060" y="2360716"/>
              <a:ext cx="432169" cy="453800"/>
            </a:xfrm>
            <a:custGeom>
              <a:avLst/>
              <a:gdLst/>
              <a:ahLst/>
              <a:cxnLst/>
              <a:rect l="l" t="t" r="r" b="b"/>
              <a:pathLst>
                <a:path w="21517" h="22594" extrusionOk="0">
                  <a:moveTo>
                    <a:pt x="14682" y="0"/>
                  </a:moveTo>
                  <a:cubicBezTo>
                    <a:pt x="13162" y="0"/>
                    <a:pt x="11561" y="510"/>
                    <a:pt x="10175" y="1365"/>
                  </a:cubicBezTo>
                  <a:cubicBezTo>
                    <a:pt x="9241" y="1966"/>
                    <a:pt x="8440" y="2733"/>
                    <a:pt x="7673" y="3534"/>
                  </a:cubicBezTo>
                  <a:cubicBezTo>
                    <a:pt x="5105" y="6069"/>
                    <a:pt x="2569" y="8637"/>
                    <a:pt x="1" y="11172"/>
                  </a:cubicBezTo>
                  <a:lnTo>
                    <a:pt x="9991" y="22017"/>
                  </a:lnTo>
                  <a:lnTo>
                    <a:pt x="9991" y="22017"/>
                  </a:lnTo>
                  <a:cubicBezTo>
                    <a:pt x="12484" y="19729"/>
                    <a:pt x="14938" y="17382"/>
                    <a:pt x="16880" y="14608"/>
                  </a:cubicBezTo>
                  <a:cubicBezTo>
                    <a:pt x="19148" y="11373"/>
                    <a:pt x="21516" y="6569"/>
                    <a:pt x="19448" y="2766"/>
                  </a:cubicBezTo>
                  <a:cubicBezTo>
                    <a:pt x="18387" y="812"/>
                    <a:pt x="16600" y="0"/>
                    <a:pt x="14682" y="0"/>
                  </a:cubicBezTo>
                  <a:close/>
                  <a:moveTo>
                    <a:pt x="9991" y="22017"/>
                  </a:moveTo>
                  <a:lnTo>
                    <a:pt x="9991" y="22017"/>
                  </a:lnTo>
                  <a:cubicBezTo>
                    <a:pt x="9785" y="22205"/>
                    <a:pt x="9580" y="22393"/>
                    <a:pt x="9374" y="22581"/>
                  </a:cubicBezTo>
                  <a:cubicBezTo>
                    <a:pt x="9414" y="22589"/>
                    <a:pt x="9454" y="22594"/>
                    <a:pt x="9494" y="22594"/>
                  </a:cubicBezTo>
                  <a:cubicBezTo>
                    <a:pt x="9759" y="22594"/>
                    <a:pt x="10026" y="22412"/>
                    <a:pt x="10142" y="22180"/>
                  </a:cubicBezTo>
                  <a:lnTo>
                    <a:pt x="9991" y="22017"/>
                  </a:ln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7566867" y="2117467"/>
              <a:ext cx="157466" cy="205088"/>
            </a:xfrm>
            <a:custGeom>
              <a:avLst/>
              <a:gdLst/>
              <a:ahLst/>
              <a:cxnLst/>
              <a:rect l="l" t="t" r="r" b="b"/>
              <a:pathLst>
                <a:path w="7840" h="10211" extrusionOk="0">
                  <a:moveTo>
                    <a:pt x="2735" y="0"/>
                  </a:moveTo>
                  <a:cubicBezTo>
                    <a:pt x="2268" y="0"/>
                    <a:pt x="1735" y="67"/>
                    <a:pt x="1434" y="434"/>
                  </a:cubicBezTo>
                  <a:cubicBezTo>
                    <a:pt x="1334" y="601"/>
                    <a:pt x="1268" y="767"/>
                    <a:pt x="1234" y="967"/>
                  </a:cubicBezTo>
                  <a:cubicBezTo>
                    <a:pt x="967" y="1868"/>
                    <a:pt x="701" y="2802"/>
                    <a:pt x="500" y="3736"/>
                  </a:cubicBezTo>
                  <a:cubicBezTo>
                    <a:pt x="167" y="5170"/>
                    <a:pt x="0" y="6605"/>
                    <a:pt x="200" y="8039"/>
                  </a:cubicBezTo>
                  <a:cubicBezTo>
                    <a:pt x="334" y="8940"/>
                    <a:pt x="1034" y="9540"/>
                    <a:pt x="1835" y="9874"/>
                  </a:cubicBezTo>
                  <a:cubicBezTo>
                    <a:pt x="2349" y="10101"/>
                    <a:pt x="2911" y="10211"/>
                    <a:pt x="3471" y="10211"/>
                  </a:cubicBezTo>
                  <a:cubicBezTo>
                    <a:pt x="4147" y="10211"/>
                    <a:pt x="4820" y="10050"/>
                    <a:pt x="5404" y="9740"/>
                  </a:cubicBezTo>
                  <a:cubicBezTo>
                    <a:pt x="6238" y="9273"/>
                    <a:pt x="6772" y="8540"/>
                    <a:pt x="6938" y="7606"/>
                  </a:cubicBezTo>
                  <a:cubicBezTo>
                    <a:pt x="7038" y="7005"/>
                    <a:pt x="7072" y="6405"/>
                    <a:pt x="7205" y="5804"/>
                  </a:cubicBezTo>
                  <a:cubicBezTo>
                    <a:pt x="7372" y="4904"/>
                    <a:pt x="7839" y="4036"/>
                    <a:pt x="7806" y="3136"/>
                  </a:cubicBezTo>
                  <a:cubicBezTo>
                    <a:pt x="7739" y="2035"/>
                    <a:pt x="6905" y="1101"/>
                    <a:pt x="5938" y="601"/>
                  </a:cubicBezTo>
                  <a:cubicBezTo>
                    <a:pt x="4970" y="100"/>
                    <a:pt x="3836" y="0"/>
                    <a:pt x="2735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7572210" y="2092320"/>
              <a:ext cx="219107" cy="217782"/>
            </a:xfrm>
            <a:custGeom>
              <a:avLst/>
              <a:gdLst/>
              <a:ahLst/>
              <a:cxnLst/>
              <a:rect l="l" t="t" r="r" b="b"/>
              <a:pathLst>
                <a:path w="10909" h="10843" extrusionOk="0">
                  <a:moveTo>
                    <a:pt x="3922" y="0"/>
                  </a:moveTo>
                  <a:cubicBezTo>
                    <a:pt x="3397" y="0"/>
                    <a:pt x="2876" y="47"/>
                    <a:pt x="2369" y="185"/>
                  </a:cubicBezTo>
                  <a:cubicBezTo>
                    <a:pt x="1269" y="485"/>
                    <a:pt x="201" y="1319"/>
                    <a:pt x="1" y="2420"/>
                  </a:cubicBezTo>
                  <a:cubicBezTo>
                    <a:pt x="1" y="2553"/>
                    <a:pt x="1" y="2653"/>
                    <a:pt x="34" y="2787"/>
                  </a:cubicBezTo>
                  <a:cubicBezTo>
                    <a:pt x="101" y="2920"/>
                    <a:pt x="268" y="2987"/>
                    <a:pt x="401" y="3053"/>
                  </a:cubicBezTo>
                  <a:cubicBezTo>
                    <a:pt x="899" y="3267"/>
                    <a:pt x="1448" y="3463"/>
                    <a:pt x="1975" y="3463"/>
                  </a:cubicBezTo>
                  <a:cubicBezTo>
                    <a:pt x="2189" y="3463"/>
                    <a:pt x="2400" y="3431"/>
                    <a:pt x="2603" y="3354"/>
                  </a:cubicBezTo>
                  <a:cubicBezTo>
                    <a:pt x="2805" y="3273"/>
                    <a:pt x="3202" y="3070"/>
                    <a:pt x="3447" y="3070"/>
                  </a:cubicBezTo>
                  <a:cubicBezTo>
                    <a:pt x="3607" y="3070"/>
                    <a:pt x="3703" y="3157"/>
                    <a:pt x="3637" y="3420"/>
                  </a:cubicBezTo>
                  <a:cubicBezTo>
                    <a:pt x="3503" y="3987"/>
                    <a:pt x="2836" y="4354"/>
                    <a:pt x="3036" y="4988"/>
                  </a:cubicBezTo>
                  <a:cubicBezTo>
                    <a:pt x="3137" y="5388"/>
                    <a:pt x="3570" y="5589"/>
                    <a:pt x="3870" y="5889"/>
                  </a:cubicBezTo>
                  <a:cubicBezTo>
                    <a:pt x="4204" y="6222"/>
                    <a:pt x="4404" y="6723"/>
                    <a:pt x="4337" y="7223"/>
                  </a:cubicBezTo>
                  <a:lnTo>
                    <a:pt x="4304" y="7356"/>
                  </a:lnTo>
                  <a:cubicBezTo>
                    <a:pt x="4271" y="7590"/>
                    <a:pt x="4204" y="7823"/>
                    <a:pt x="4271" y="8024"/>
                  </a:cubicBezTo>
                  <a:cubicBezTo>
                    <a:pt x="4404" y="8391"/>
                    <a:pt x="4871" y="8524"/>
                    <a:pt x="5205" y="8791"/>
                  </a:cubicBezTo>
                  <a:cubicBezTo>
                    <a:pt x="5638" y="9158"/>
                    <a:pt x="5872" y="9625"/>
                    <a:pt x="6339" y="9992"/>
                  </a:cubicBezTo>
                  <a:cubicBezTo>
                    <a:pt x="6873" y="10392"/>
                    <a:pt x="7440" y="10659"/>
                    <a:pt x="8107" y="10792"/>
                  </a:cubicBezTo>
                  <a:cubicBezTo>
                    <a:pt x="8190" y="10826"/>
                    <a:pt x="8282" y="10842"/>
                    <a:pt x="8378" y="10842"/>
                  </a:cubicBezTo>
                  <a:cubicBezTo>
                    <a:pt x="8474" y="10842"/>
                    <a:pt x="8574" y="10826"/>
                    <a:pt x="8674" y="10792"/>
                  </a:cubicBezTo>
                  <a:cubicBezTo>
                    <a:pt x="8974" y="10692"/>
                    <a:pt x="9141" y="10359"/>
                    <a:pt x="9241" y="10025"/>
                  </a:cubicBezTo>
                  <a:cubicBezTo>
                    <a:pt x="9474" y="9425"/>
                    <a:pt x="9741" y="8791"/>
                    <a:pt x="9875" y="8124"/>
                  </a:cubicBezTo>
                  <a:cubicBezTo>
                    <a:pt x="9975" y="7590"/>
                    <a:pt x="10242" y="7290"/>
                    <a:pt x="10508" y="6789"/>
                  </a:cubicBezTo>
                  <a:cubicBezTo>
                    <a:pt x="10875" y="6156"/>
                    <a:pt x="10909" y="5355"/>
                    <a:pt x="10709" y="4621"/>
                  </a:cubicBezTo>
                  <a:cubicBezTo>
                    <a:pt x="10508" y="3754"/>
                    <a:pt x="10041" y="2920"/>
                    <a:pt x="9508" y="2219"/>
                  </a:cubicBezTo>
                  <a:cubicBezTo>
                    <a:pt x="9007" y="1586"/>
                    <a:pt x="8640" y="919"/>
                    <a:pt x="7873" y="552"/>
                  </a:cubicBezTo>
                  <a:cubicBezTo>
                    <a:pt x="7239" y="251"/>
                    <a:pt x="6506" y="185"/>
                    <a:pt x="5772" y="118"/>
                  </a:cubicBezTo>
                  <a:cubicBezTo>
                    <a:pt x="5160" y="64"/>
                    <a:pt x="4538" y="0"/>
                    <a:pt x="39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7623808" y="2202547"/>
              <a:ext cx="72386" cy="50273"/>
            </a:xfrm>
            <a:custGeom>
              <a:avLst/>
              <a:gdLst/>
              <a:ahLst/>
              <a:cxnLst/>
              <a:rect l="l" t="t" r="r" b="b"/>
              <a:pathLst>
                <a:path w="3604" h="2503" extrusionOk="0">
                  <a:moveTo>
                    <a:pt x="1802" y="0"/>
                  </a:moveTo>
                  <a:cubicBezTo>
                    <a:pt x="0" y="0"/>
                    <a:pt x="0" y="2502"/>
                    <a:pt x="1802" y="2502"/>
                  </a:cubicBezTo>
                  <a:cubicBezTo>
                    <a:pt x="3603" y="2502"/>
                    <a:pt x="3603" y="0"/>
                    <a:pt x="180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7072415" y="4486513"/>
              <a:ext cx="370528" cy="130653"/>
            </a:xfrm>
            <a:custGeom>
              <a:avLst/>
              <a:gdLst/>
              <a:ahLst/>
              <a:cxnLst/>
              <a:rect l="l" t="t" r="r" b="b"/>
              <a:pathLst>
                <a:path w="18448" h="6505" extrusionOk="0">
                  <a:moveTo>
                    <a:pt x="10441" y="0"/>
                  </a:moveTo>
                  <a:cubicBezTo>
                    <a:pt x="9541" y="0"/>
                    <a:pt x="8907" y="1401"/>
                    <a:pt x="7940" y="1768"/>
                  </a:cubicBezTo>
                  <a:cubicBezTo>
                    <a:pt x="6405" y="2369"/>
                    <a:pt x="4771" y="2702"/>
                    <a:pt x="3270" y="3403"/>
                  </a:cubicBezTo>
                  <a:cubicBezTo>
                    <a:pt x="1969" y="3970"/>
                    <a:pt x="434" y="5071"/>
                    <a:pt x="1" y="6505"/>
                  </a:cubicBezTo>
                  <a:lnTo>
                    <a:pt x="17146" y="6505"/>
                  </a:lnTo>
                  <a:cubicBezTo>
                    <a:pt x="17880" y="6505"/>
                    <a:pt x="18447" y="5804"/>
                    <a:pt x="18280" y="5071"/>
                  </a:cubicBezTo>
                  <a:cubicBezTo>
                    <a:pt x="18080" y="4070"/>
                    <a:pt x="17980" y="3069"/>
                    <a:pt x="18080" y="2068"/>
                  </a:cubicBezTo>
                  <a:cubicBezTo>
                    <a:pt x="18113" y="1835"/>
                    <a:pt x="18147" y="1568"/>
                    <a:pt x="18113" y="1335"/>
                  </a:cubicBezTo>
                  <a:cubicBezTo>
                    <a:pt x="18047" y="1101"/>
                    <a:pt x="17913" y="868"/>
                    <a:pt x="17680" y="767"/>
                  </a:cubicBezTo>
                  <a:cubicBezTo>
                    <a:pt x="17596" y="751"/>
                    <a:pt x="17513" y="742"/>
                    <a:pt x="17425" y="742"/>
                  </a:cubicBezTo>
                  <a:cubicBezTo>
                    <a:pt x="17338" y="742"/>
                    <a:pt x="17246" y="751"/>
                    <a:pt x="17146" y="767"/>
                  </a:cubicBezTo>
                  <a:cubicBezTo>
                    <a:pt x="16943" y="794"/>
                    <a:pt x="16741" y="805"/>
                    <a:pt x="16538" y="805"/>
                  </a:cubicBezTo>
                  <a:cubicBezTo>
                    <a:pt x="15800" y="805"/>
                    <a:pt x="15061" y="664"/>
                    <a:pt x="14323" y="664"/>
                  </a:cubicBezTo>
                  <a:cubicBezTo>
                    <a:pt x="14263" y="664"/>
                    <a:pt x="14204" y="665"/>
                    <a:pt x="14144" y="667"/>
                  </a:cubicBezTo>
                  <a:cubicBezTo>
                    <a:pt x="13994" y="676"/>
                    <a:pt x="13846" y="680"/>
                    <a:pt x="13699" y="680"/>
                  </a:cubicBezTo>
                  <a:cubicBezTo>
                    <a:pt x="13260" y="680"/>
                    <a:pt x="12835" y="642"/>
                    <a:pt x="12409" y="567"/>
                  </a:cubicBezTo>
                  <a:cubicBezTo>
                    <a:pt x="11776" y="467"/>
                    <a:pt x="11042" y="0"/>
                    <a:pt x="104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7580766" y="2356679"/>
              <a:ext cx="546894" cy="373440"/>
            </a:xfrm>
            <a:custGeom>
              <a:avLst/>
              <a:gdLst/>
              <a:ahLst/>
              <a:cxnLst/>
              <a:rect l="l" t="t" r="r" b="b"/>
              <a:pathLst>
                <a:path w="27229" h="18593" extrusionOk="0">
                  <a:moveTo>
                    <a:pt x="5608" y="0"/>
                  </a:moveTo>
                  <a:cubicBezTo>
                    <a:pt x="0" y="0"/>
                    <a:pt x="7491" y="7637"/>
                    <a:pt x="8681" y="9439"/>
                  </a:cubicBezTo>
                  <a:lnTo>
                    <a:pt x="8715" y="9439"/>
                  </a:lnTo>
                  <a:cubicBezTo>
                    <a:pt x="9515" y="10673"/>
                    <a:pt x="10349" y="11907"/>
                    <a:pt x="11183" y="13141"/>
                  </a:cubicBezTo>
                  <a:cubicBezTo>
                    <a:pt x="11750" y="14009"/>
                    <a:pt x="12317" y="15109"/>
                    <a:pt x="13418" y="15343"/>
                  </a:cubicBezTo>
                  <a:cubicBezTo>
                    <a:pt x="14352" y="15543"/>
                    <a:pt x="15019" y="17378"/>
                    <a:pt x="15686" y="17978"/>
                  </a:cubicBezTo>
                  <a:cubicBezTo>
                    <a:pt x="16165" y="18416"/>
                    <a:pt x="16585" y="18593"/>
                    <a:pt x="16976" y="18593"/>
                  </a:cubicBezTo>
                  <a:cubicBezTo>
                    <a:pt x="17865" y="18593"/>
                    <a:pt x="18606" y="17678"/>
                    <a:pt x="19556" y="16844"/>
                  </a:cubicBezTo>
                  <a:cubicBezTo>
                    <a:pt x="22325" y="14376"/>
                    <a:pt x="24893" y="11674"/>
                    <a:pt x="27228" y="8772"/>
                  </a:cubicBezTo>
                  <a:cubicBezTo>
                    <a:pt x="21024" y="4135"/>
                    <a:pt x="13718" y="699"/>
                    <a:pt x="6280" y="32"/>
                  </a:cubicBezTo>
                  <a:cubicBezTo>
                    <a:pt x="6037" y="11"/>
                    <a:pt x="5814" y="0"/>
                    <a:pt x="5608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7016136" y="2389277"/>
              <a:ext cx="59652" cy="69052"/>
            </a:xfrm>
            <a:custGeom>
              <a:avLst/>
              <a:gdLst/>
              <a:ahLst/>
              <a:cxnLst/>
              <a:rect l="l" t="t" r="r" b="b"/>
              <a:pathLst>
                <a:path w="2970" h="3438" extrusionOk="0">
                  <a:moveTo>
                    <a:pt x="766" y="0"/>
                  </a:moveTo>
                  <a:cubicBezTo>
                    <a:pt x="389" y="0"/>
                    <a:pt x="76" y="180"/>
                    <a:pt x="34" y="711"/>
                  </a:cubicBezTo>
                  <a:cubicBezTo>
                    <a:pt x="1" y="911"/>
                    <a:pt x="34" y="1111"/>
                    <a:pt x="167" y="1278"/>
                  </a:cubicBezTo>
                  <a:cubicBezTo>
                    <a:pt x="267" y="1378"/>
                    <a:pt x="367" y="1445"/>
                    <a:pt x="501" y="1545"/>
                  </a:cubicBezTo>
                  <a:cubicBezTo>
                    <a:pt x="668" y="1678"/>
                    <a:pt x="834" y="1845"/>
                    <a:pt x="968" y="2012"/>
                  </a:cubicBezTo>
                  <a:cubicBezTo>
                    <a:pt x="1068" y="2112"/>
                    <a:pt x="1168" y="2212"/>
                    <a:pt x="1201" y="2345"/>
                  </a:cubicBezTo>
                  <a:cubicBezTo>
                    <a:pt x="1359" y="2686"/>
                    <a:pt x="1619" y="3438"/>
                    <a:pt x="2046" y="3438"/>
                  </a:cubicBezTo>
                  <a:cubicBezTo>
                    <a:pt x="2163" y="3438"/>
                    <a:pt x="2292" y="3382"/>
                    <a:pt x="2436" y="3246"/>
                  </a:cubicBezTo>
                  <a:cubicBezTo>
                    <a:pt x="2602" y="3046"/>
                    <a:pt x="2702" y="2812"/>
                    <a:pt x="2769" y="2545"/>
                  </a:cubicBezTo>
                  <a:cubicBezTo>
                    <a:pt x="2903" y="2012"/>
                    <a:pt x="2969" y="1378"/>
                    <a:pt x="2669" y="911"/>
                  </a:cubicBezTo>
                  <a:cubicBezTo>
                    <a:pt x="2469" y="577"/>
                    <a:pt x="2069" y="377"/>
                    <a:pt x="1668" y="210"/>
                  </a:cubicBezTo>
                  <a:cubicBezTo>
                    <a:pt x="1602" y="177"/>
                    <a:pt x="1535" y="177"/>
                    <a:pt x="1435" y="144"/>
                  </a:cubicBezTo>
                  <a:cubicBezTo>
                    <a:pt x="1217" y="59"/>
                    <a:pt x="981" y="0"/>
                    <a:pt x="766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7150405" y="4523589"/>
              <a:ext cx="32578" cy="51377"/>
            </a:xfrm>
            <a:custGeom>
              <a:avLst/>
              <a:gdLst/>
              <a:ahLst/>
              <a:cxnLst/>
              <a:rect l="l" t="t" r="r" b="b"/>
              <a:pathLst>
                <a:path w="1622" h="2558" extrusionOk="0">
                  <a:moveTo>
                    <a:pt x="248" y="1"/>
                  </a:moveTo>
                  <a:cubicBezTo>
                    <a:pt x="124" y="1"/>
                    <a:pt x="0" y="109"/>
                    <a:pt x="20" y="289"/>
                  </a:cubicBezTo>
                  <a:cubicBezTo>
                    <a:pt x="120" y="956"/>
                    <a:pt x="454" y="1623"/>
                    <a:pt x="854" y="2157"/>
                  </a:cubicBezTo>
                  <a:cubicBezTo>
                    <a:pt x="954" y="2324"/>
                    <a:pt x="1088" y="2557"/>
                    <a:pt x="1321" y="2557"/>
                  </a:cubicBezTo>
                  <a:cubicBezTo>
                    <a:pt x="1455" y="2557"/>
                    <a:pt x="1555" y="2491"/>
                    <a:pt x="1588" y="2357"/>
                  </a:cubicBezTo>
                  <a:cubicBezTo>
                    <a:pt x="1621" y="2224"/>
                    <a:pt x="1588" y="2124"/>
                    <a:pt x="1488" y="2024"/>
                  </a:cubicBezTo>
                  <a:lnTo>
                    <a:pt x="1521" y="2024"/>
                  </a:lnTo>
                  <a:cubicBezTo>
                    <a:pt x="1321" y="1757"/>
                    <a:pt x="1088" y="1490"/>
                    <a:pt x="921" y="1190"/>
                  </a:cubicBezTo>
                  <a:cubicBezTo>
                    <a:pt x="754" y="856"/>
                    <a:pt x="587" y="523"/>
                    <a:pt x="454" y="156"/>
                  </a:cubicBezTo>
                  <a:cubicBezTo>
                    <a:pt x="414" y="49"/>
                    <a:pt x="331" y="1"/>
                    <a:pt x="248" y="1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7186979" y="4519954"/>
              <a:ext cx="34185" cy="34988"/>
            </a:xfrm>
            <a:custGeom>
              <a:avLst/>
              <a:gdLst/>
              <a:ahLst/>
              <a:cxnLst/>
              <a:rect l="l" t="t" r="r" b="b"/>
              <a:pathLst>
                <a:path w="1702" h="1742" extrusionOk="0">
                  <a:moveTo>
                    <a:pt x="221" y="0"/>
                  </a:moveTo>
                  <a:cubicBezTo>
                    <a:pt x="163" y="0"/>
                    <a:pt x="109" y="29"/>
                    <a:pt x="67" y="70"/>
                  </a:cubicBezTo>
                  <a:cubicBezTo>
                    <a:pt x="1" y="170"/>
                    <a:pt x="34" y="270"/>
                    <a:pt x="101" y="337"/>
                  </a:cubicBezTo>
                  <a:cubicBezTo>
                    <a:pt x="267" y="503"/>
                    <a:pt x="434" y="704"/>
                    <a:pt x="601" y="870"/>
                  </a:cubicBezTo>
                  <a:cubicBezTo>
                    <a:pt x="668" y="970"/>
                    <a:pt x="768" y="1071"/>
                    <a:pt x="835" y="1171"/>
                  </a:cubicBezTo>
                  <a:cubicBezTo>
                    <a:pt x="868" y="1204"/>
                    <a:pt x="901" y="1237"/>
                    <a:pt x="901" y="1271"/>
                  </a:cubicBezTo>
                  <a:cubicBezTo>
                    <a:pt x="935" y="1304"/>
                    <a:pt x="968" y="1371"/>
                    <a:pt x="1001" y="1404"/>
                  </a:cubicBezTo>
                  <a:cubicBezTo>
                    <a:pt x="1125" y="1558"/>
                    <a:pt x="1248" y="1741"/>
                    <a:pt x="1451" y="1741"/>
                  </a:cubicBezTo>
                  <a:cubicBezTo>
                    <a:pt x="1467" y="1741"/>
                    <a:pt x="1484" y="1740"/>
                    <a:pt x="1502" y="1738"/>
                  </a:cubicBezTo>
                  <a:cubicBezTo>
                    <a:pt x="1635" y="1671"/>
                    <a:pt x="1702" y="1504"/>
                    <a:pt x="1668" y="1371"/>
                  </a:cubicBezTo>
                  <a:cubicBezTo>
                    <a:pt x="1635" y="1271"/>
                    <a:pt x="1602" y="1204"/>
                    <a:pt x="1568" y="1137"/>
                  </a:cubicBezTo>
                  <a:cubicBezTo>
                    <a:pt x="1402" y="937"/>
                    <a:pt x="1235" y="704"/>
                    <a:pt x="1035" y="537"/>
                  </a:cubicBezTo>
                  <a:cubicBezTo>
                    <a:pt x="835" y="337"/>
                    <a:pt x="601" y="170"/>
                    <a:pt x="334" y="36"/>
                  </a:cubicBezTo>
                  <a:cubicBezTo>
                    <a:pt x="296" y="11"/>
                    <a:pt x="258" y="0"/>
                    <a:pt x="221" y="0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7227852" y="4506236"/>
              <a:ext cx="41235" cy="26713"/>
            </a:xfrm>
            <a:custGeom>
              <a:avLst/>
              <a:gdLst/>
              <a:ahLst/>
              <a:cxnLst/>
              <a:rect l="l" t="t" r="r" b="b"/>
              <a:pathLst>
                <a:path w="2053" h="1330" extrusionOk="0">
                  <a:moveTo>
                    <a:pt x="260" y="0"/>
                  </a:moveTo>
                  <a:cubicBezTo>
                    <a:pt x="186" y="0"/>
                    <a:pt x="112" y="30"/>
                    <a:pt x="67" y="119"/>
                  </a:cubicBezTo>
                  <a:cubicBezTo>
                    <a:pt x="0" y="219"/>
                    <a:pt x="34" y="353"/>
                    <a:pt x="134" y="419"/>
                  </a:cubicBezTo>
                  <a:cubicBezTo>
                    <a:pt x="367" y="586"/>
                    <a:pt x="634" y="753"/>
                    <a:pt x="868" y="886"/>
                  </a:cubicBezTo>
                  <a:cubicBezTo>
                    <a:pt x="1135" y="1053"/>
                    <a:pt x="1368" y="1253"/>
                    <a:pt x="1668" y="1320"/>
                  </a:cubicBezTo>
                  <a:cubicBezTo>
                    <a:pt x="1691" y="1326"/>
                    <a:pt x="1713" y="1329"/>
                    <a:pt x="1734" y="1329"/>
                  </a:cubicBezTo>
                  <a:cubicBezTo>
                    <a:pt x="1931" y="1329"/>
                    <a:pt x="2052" y="1070"/>
                    <a:pt x="1902" y="920"/>
                  </a:cubicBezTo>
                  <a:lnTo>
                    <a:pt x="1902" y="920"/>
                  </a:lnTo>
                  <a:lnTo>
                    <a:pt x="1902" y="953"/>
                  </a:lnTo>
                  <a:cubicBezTo>
                    <a:pt x="1668" y="719"/>
                    <a:pt x="1401" y="586"/>
                    <a:pt x="1135" y="419"/>
                  </a:cubicBezTo>
                  <a:cubicBezTo>
                    <a:pt x="901" y="286"/>
                    <a:pt x="634" y="152"/>
                    <a:pt x="367" y="19"/>
                  </a:cubicBezTo>
                  <a:cubicBezTo>
                    <a:pt x="334" y="8"/>
                    <a:pt x="297" y="0"/>
                    <a:pt x="260" y="0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7793305" y="4496214"/>
              <a:ext cx="34868" cy="36535"/>
            </a:xfrm>
            <a:custGeom>
              <a:avLst/>
              <a:gdLst/>
              <a:ahLst/>
              <a:cxnLst/>
              <a:rect l="l" t="t" r="r" b="b"/>
              <a:pathLst>
                <a:path w="1736" h="1819" extrusionOk="0">
                  <a:moveTo>
                    <a:pt x="218" y="1"/>
                  </a:moveTo>
                  <a:cubicBezTo>
                    <a:pt x="176" y="1"/>
                    <a:pt x="134" y="18"/>
                    <a:pt x="101" y="51"/>
                  </a:cubicBezTo>
                  <a:cubicBezTo>
                    <a:pt x="1" y="118"/>
                    <a:pt x="1" y="218"/>
                    <a:pt x="34" y="284"/>
                  </a:cubicBezTo>
                  <a:cubicBezTo>
                    <a:pt x="201" y="585"/>
                    <a:pt x="401" y="852"/>
                    <a:pt x="635" y="1118"/>
                  </a:cubicBezTo>
                  <a:cubicBezTo>
                    <a:pt x="735" y="1252"/>
                    <a:pt x="835" y="1385"/>
                    <a:pt x="935" y="1485"/>
                  </a:cubicBezTo>
                  <a:cubicBezTo>
                    <a:pt x="1002" y="1552"/>
                    <a:pt x="1068" y="1619"/>
                    <a:pt x="1135" y="1652"/>
                  </a:cubicBezTo>
                  <a:cubicBezTo>
                    <a:pt x="1168" y="1685"/>
                    <a:pt x="1202" y="1719"/>
                    <a:pt x="1235" y="1752"/>
                  </a:cubicBezTo>
                  <a:cubicBezTo>
                    <a:pt x="1268" y="1786"/>
                    <a:pt x="1335" y="1786"/>
                    <a:pt x="1402" y="1819"/>
                  </a:cubicBezTo>
                  <a:cubicBezTo>
                    <a:pt x="1502" y="1819"/>
                    <a:pt x="1569" y="1819"/>
                    <a:pt x="1635" y="1752"/>
                  </a:cubicBezTo>
                  <a:cubicBezTo>
                    <a:pt x="1702" y="1685"/>
                    <a:pt x="1735" y="1619"/>
                    <a:pt x="1702" y="1519"/>
                  </a:cubicBezTo>
                  <a:cubicBezTo>
                    <a:pt x="1702" y="1452"/>
                    <a:pt x="1669" y="1419"/>
                    <a:pt x="1669" y="1385"/>
                  </a:cubicBezTo>
                  <a:cubicBezTo>
                    <a:pt x="1635" y="1319"/>
                    <a:pt x="1569" y="1285"/>
                    <a:pt x="1535" y="1252"/>
                  </a:cubicBezTo>
                  <a:cubicBezTo>
                    <a:pt x="1469" y="1185"/>
                    <a:pt x="1402" y="1152"/>
                    <a:pt x="1368" y="1085"/>
                  </a:cubicBezTo>
                  <a:cubicBezTo>
                    <a:pt x="1235" y="985"/>
                    <a:pt x="1102" y="885"/>
                    <a:pt x="1002" y="785"/>
                  </a:cubicBezTo>
                  <a:cubicBezTo>
                    <a:pt x="768" y="551"/>
                    <a:pt x="568" y="318"/>
                    <a:pt x="334" y="51"/>
                  </a:cubicBezTo>
                  <a:cubicBezTo>
                    <a:pt x="301" y="18"/>
                    <a:pt x="259" y="1"/>
                    <a:pt x="218" y="1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7830784" y="4481612"/>
              <a:ext cx="40933" cy="41194"/>
            </a:xfrm>
            <a:custGeom>
              <a:avLst/>
              <a:gdLst/>
              <a:ahLst/>
              <a:cxnLst/>
              <a:rect l="l" t="t" r="r" b="b"/>
              <a:pathLst>
                <a:path w="2038" h="2051" extrusionOk="0">
                  <a:moveTo>
                    <a:pt x="219" y="0"/>
                  </a:moveTo>
                  <a:cubicBezTo>
                    <a:pt x="95" y="0"/>
                    <a:pt x="0" y="142"/>
                    <a:pt x="103" y="244"/>
                  </a:cubicBezTo>
                  <a:cubicBezTo>
                    <a:pt x="403" y="578"/>
                    <a:pt x="670" y="878"/>
                    <a:pt x="970" y="1212"/>
                  </a:cubicBezTo>
                  <a:cubicBezTo>
                    <a:pt x="1104" y="1345"/>
                    <a:pt x="1237" y="1512"/>
                    <a:pt x="1404" y="1645"/>
                  </a:cubicBezTo>
                  <a:cubicBezTo>
                    <a:pt x="1404" y="1679"/>
                    <a:pt x="1437" y="1712"/>
                    <a:pt x="1471" y="1712"/>
                  </a:cubicBezTo>
                  <a:lnTo>
                    <a:pt x="1471" y="1745"/>
                  </a:lnTo>
                  <a:lnTo>
                    <a:pt x="1471" y="1779"/>
                  </a:lnTo>
                  <a:cubicBezTo>
                    <a:pt x="1471" y="1779"/>
                    <a:pt x="1471" y="1812"/>
                    <a:pt x="1471" y="1845"/>
                  </a:cubicBezTo>
                  <a:cubicBezTo>
                    <a:pt x="1471" y="1879"/>
                    <a:pt x="1504" y="1945"/>
                    <a:pt x="1537" y="1979"/>
                  </a:cubicBezTo>
                  <a:cubicBezTo>
                    <a:pt x="1584" y="2025"/>
                    <a:pt x="1652" y="2050"/>
                    <a:pt x="1721" y="2050"/>
                  </a:cubicBezTo>
                  <a:cubicBezTo>
                    <a:pt x="1802" y="2050"/>
                    <a:pt x="1884" y="2017"/>
                    <a:pt x="1938" y="1945"/>
                  </a:cubicBezTo>
                  <a:cubicBezTo>
                    <a:pt x="2038" y="1845"/>
                    <a:pt x="2038" y="1712"/>
                    <a:pt x="2004" y="1579"/>
                  </a:cubicBezTo>
                  <a:cubicBezTo>
                    <a:pt x="1971" y="1445"/>
                    <a:pt x="1904" y="1378"/>
                    <a:pt x="1804" y="1278"/>
                  </a:cubicBezTo>
                  <a:cubicBezTo>
                    <a:pt x="1704" y="1212"/>
                    <a:pt x="1604" y="1112"/>
                    <a:pt x="1504" y="1045"/>
                  </a:cubicBezTo>
                  <a:cubicBezTo>
                    <a:pt x="1337" y="845"/>
                    <a:pt x="1137" y="711"/>
                    <a:pt x="937" y="511"/>
                  </a:cubicBezTo>
                  <a:cubicBezTo>
                    <a:pt x="737" y="344"/>
                    <a:pt x="537" y="211"/>
                    <a:pt x="336" y="44"/>
                  </a:cubicBezTo>
                  <a:cubicBezTo>
                    <a:pt x="298" y="13"/>
                    <a:pt x="257" y="0"/>
                    <a:pt x="219" y="0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7765789" y="4513105"/>
              <a:ext cx="40270" cy="41255"/>
            </a:xfrm>
            <a:custGeom>
              <a:avLst/>
              <a:gdLst/>
              <a:ahLst/>
              <a:cxnLst/>
              <a:rect l="l" t="t" r="r" b="b"/>
              <a:pathLst>
                <a:path w="2005" h="2054" extrusionOk="0">
                  <a:moveTo>
                    <a:pt x="221" y="0"/>
                  </a:moveTo>
                  <a:cubicBezTo>
                    <a:pt x="96" y="0"/>
                    <a:pt x="0" y="149"/>
                    <a:pt x="103" y="277"/>
                  </a:cubicBezTo>
                  <a:cubicBezTo>
                    <a:pt x="370" y="578"/>
                    <a:pt x="670" y="911"/>
                    <a:pt x="937" y="1211"/>
                  </a:cubicBezTo>
                  <a:cubicBezTo>
                    <a:pt x="1071" y="1378"/>
                    <a:pt x="1237" y="1512"/>
                    <a:pt x="1371" y="1678"/>
                  </a:cubicBezTo>
                  <a:cubicBezTo>
                    <a:pt x="1404" y="1678"/>
                    <a:pt x="1404" y="1712"/>
                    <a:pt x="1438" y="1712"/>
                  </a:cubicBezTo>
                  <a:lnTo>
                    <a:pt x="1438" y="1745"/>
                  </a:lnTo>
                  <a:lnTo>
                    <a:pt x="1438" y="1778"/>
                  </a:lnTo>
                  <a:cubicBezTo>
                    <a:pt x="1438" y="1812"/>
                    <a:pt x="1438" y="1845"/>
                    <a:pt x="1471" y="1845"/>
                  </a:cubicBezTo>
                  <a:cubicBezTo>
                    <a:pt x="1471" y="1912"/>
                    <a:pt x="1504" y="1945"/>
                    <a:pt x="1504" y="1979"/>
                  </a:cubicBezTo>
                  <a:cubicBezTo>
                    <a:pt x="1571" y="2029"/>
                    <a:pt x="1646" y="2054"/>
                    <a:pt x="1717" y="2054"/>
                  </a:cubicBezTo>
                  <a:cubicBezTo>
                    <a:pt x="1788" y="2054"/>
                    <a:pt x="1855" y="2029"/>
                    <a:pt x="1905" y="1979"/>
                  </a:cubicBezTo>
                  <a:cubicBezTo>
                    <a:pt x="2005" y="1845"/>
                    <a:pt x="2005" y="1712"/>
                    <a:pt x="1971" y="1578"/>
                  </a:cubicBezTo>
                  <a:cubicBezTo>
                    <a:pt x="1938" y="1445"/>
                    <a:pt x="1871" y="1378"/>
                    <a:pt x="1771" y="1278"/>
                  </a:cubicBezTo>
                  <a:cubicBezTo>
                    <a:pt x="1671" y="1211"/>
                    <a:pt x="1604" y="1111"/>
                    <a:pt x="1504" y="1045"/>
                  </a:cubicBezTo>
                  <a:cubicBezTo>
                    <a:pt x="1304" y="878"/>
                    <a:pt x="1104" y="711"/>
                    <a:pt x="937" y="544"/>
                  </a:cubicBezTo>
                  <a:cubicBezTo>
                    <a:pt x="737" y="377"/>
                    <a:pt x="537" y="211"/>
                    <a:pt x="337" y="44"/>
                  </a:cubicBezTo>
                  <a:cubicBezTo>
                    <a:pt x="299" y="13"/>
                    <a:pt x="259" y="0"/>
                    <a:pt x="221" y="0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7860309" y="4515977"/>
              <a:ext cx="20" cy="703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1" y="1"/>
                  </a:moveTo>
                  <a:lnTo>
                    <a:pt x="1" y="1"/>
                  </a:lnTo>
                  <a:lnTo>
                    <a:pt x="1" y="34"/>
                  </a:lnTo>
                  <a:lnTo>
                    <a:pt x="1" y="34"/>
                  </a:ln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7860309" y="451597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7652891" y="3110108"/>
              <a:ext cx="109624" cy="499353"/>
            </a:xfrm>
            <a:custGeom>
              <a:avLst/>
              <a:gdLst/>
              <a:ahLst/>
              <a:cxnLst/>
              <a:rect l="l" t="t" r="r" b="b"/>
              <a:pathLst>
                <a:path w="5458" h="24862" extrusionOk="0">
                  <a:moveTo>
                    <a:pt x="5082" y="1"/>
                  </a:moveTo>
                  <a:cubicBezTo>
                    <a:pt x="4985" y="1"/>
                    <a:pt x="4890" y="68"/>
                    <a:pt x="4890" y="214"/>
                  </a:cubicBezTo>
                  <a:cubicBezTo>
                    <a:pt x="4857" y="981"/>
                    <a:pt x="4790" y="1748"/>
                    <a:pt x="4657" y="2515"/>
                  </a:cubicBezTo>
                  <a:cubicBezTo>
                    <a:pt x="4490" y="3249"/>
                    <a:pt x="4290" y="3983"/>
                    <a:pt x="4056" y="4684"/>
                  </a:cubicBezTo>
                  <a:cubicBezTo>
                    <a:pt x="3556" y="6185"/>
                    <a:pt x="3022" y="7652"/>
                    <a:pt x="2655" y="9187"/>
                  </a:cubicBezTo>
                  <a:cubicBezTo>
                    <a:pt x="2288" y="10788"/>
                    <a:pt x="2022" y="12422"/>
                    <a:pt x="1755" y="14057"/>
                  </a:cubicBezTo>
                  <a:cubicBezTo>
                    <a:pt x="1455" y="15725"/>
                    <a:pt x="1188" y="17393"/>
                    <a:pt x="921" y="19060"/>
                  </a:cubicBezTo>
                  <a:cubicBezTo>
                    <a:pt x="587" y="20962"/>
                    <a:pt x="287" y="22830"/>
                    <a:pt x="20" y="24698"/>
                  </a:cubicBezTo>
                  <a:cubicBezTo>
                    <a:pt x="0" y="24797"/>
                    <a:pt x="75" y="24861"/>
                    <a:pt x="146" y="24861"/>
                  </a:cubicBezTo>
                  <a:cubicBezTo>
                    <a:pt x="194" y="24861"/>
                    <a:pt x="240" y="24832"/>
                    <a:pt x="254" y="24765"/>
                  </a:cubicBezTo>
                  <a:cubicBezTo>
                    <a:pt x="887" y="21429"/>
                    <a:pt x="1455" y="18060"/>
                    <a:pt x="2055" y="14691"/>
                  </a:cubicBezTo>
                  <a:cubicBezTo>
                    <a:pt x="2322" y="13056"/>
                    <a:pt x="2589" y="11388"/>
                    <a:pt x="2956" y="9787"/>
                  </a:cubicBezTo>
                  <a:cubicBezTo>
                    <a:pt x="3289" y="8253"/>
                    <a:pt x="3823" y="6752"/>
                    <a:pt x="4323" y="5251"/>
                  </a:cubicBezTo>
                  <a:cubicBezTo>
                    <a:pt x="4890" y="3649"/>
                    <a:pt x="5457" y="1915"/>
                    <a:pt x="5291" y="180"/>
                  </a:cubicBezTo>
                  <a:lnTo>
                    <a:pt x="5291" y="180"/>
                  </a:lnTo>
                  <a:lnTo>
                    <a:pt x="5291" y="214"/>
                  </a:lnTo>
                  <a:cubicBezTo>
                    <a:pt x="5291" y="76"/>
                    <a:pt x="5185" y="1"/>
                    <a:pt x="50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7466061" y="2614289"/>
              <a:ext cx="145375" cy="180223"/>
            </a:xfrm>
            <a:custGeom>
              <a:avLst/>
              <a:gdLst/>
              <a:ahLst/>
              <a:cxnLst/>
              <a:rect l="l" t="t" r="r" b="b"/>
              <a:pathLst>
                <a:path w="7238" h="8973" extrusionOk="0">
                  <a:moveTo>
                    <a:pt x="7030" y="0"/>
                  </a:moveTo>
                  <a:cubicBezTo>
                    <a:pt x="6993" y="0"/>
                    <a:pt x="6954" y="15"/>
                    <a:pt x="6920" y="49"/>
                  </a:cubicBezTo>
                  <a:cubicBezTo>
                    <a:pt x="6320" y="716"/>
                    <a:pt x="5853" y="1516"/>
                    <a:pt x="5353" y="2250"/>
                  </a:cubicBezTo>
                  <a:cubicBezTo>
                    <a:pt x="4786" y="3017"/>
                    <a:pt x="4219" y="3785"/>
                    <a:pt x="3651" y="4518"/>
                  </a:cubicBezTo>
                  <a:cubicBezTo>
                    <a:pt x="3084" y="5252"/>
                    <a:pt x="2484" y="5953"/>
                    <a:pt x="1884" y="6653"/>
                  </a:cubicBezTo>
                  <a:cubicBezTo>
                    <a:pt x="1283" y="7354"/>
                    <a:pt x="649" y="8054"/>
                    <a:pt x="82" y="8788"/>
                  </a:cubicBezTo>
                  <a:cubicBezTo>
                    <a:pt x="1" y="8869"/>
                    <a:pt x="74" y="8973"/>
                    <a:pt x="158" y="8973"/>
                  </a:cubicBezTo>
                  <a:cubicBezTo>
                    <a:pt x="177" y="8973"/>
                    <a:pt x="197" y="8967"/>
                    <a:pt x="216" y="8955"/>
                  </a:cubicBezTo>
                  <a:cubicBezTo>
                    <a:pt x="916" y="8321"/>
                    <a:pt x="1583" y="7587"/>
                    <a:pt x="2184" y="6887"/>
                  </a:cubicBezTo>
                  <a:cubicBezTo>
                    <a:pt x="2784" y="6220"/>
                    <a:pt x="3385" y="5486"/>
                    <a:pt x="3952" y="4785"/>
                  </a:cubicBezTo>
                  <a:cubicBezTo>
                    <a:pt x="4519" y="4085"/>
                    <a:pt x="5086" y="3351"/>
                    <a:pt x="5620" y="2617"/>
                  </a:cubicBezTo>
                  <a:cubicBezTo>
                    <a:pt x="5886" y="2250"/>
                    <a:pt x="6153" y="1850"/>
                    <a:pt x="6420" y="1450"/>
                  </a:cubicBezTo>
                  <a:cubicBezTo>
                    <a:pt x="6687" y="1083"/>
                    <a:pt x="6987" y="682"/>
                    <a:pt x="7187" y="249"/>
                  </a:cubicBezTo>
                  <a:cubicBezTo>
                    <a:pt x="7237" y="124"/>
                    <a:pt x="7139" y="0"/>
                    <a:pt x="70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7899173" y="2530073"/>
              <a:ext cx="38202" cy="208984"/>
            </a:xfrm>
            <a:custGeom>
              <a:avLst/>
              <a:gdLst/>
              <a:ahLst/>
              <a:cxnLst/>
              <a:rect l="l" t="t" r="r" b="b"/>
              <a:pathLst>
                <a:path w="1902" h="10405" extrusionOk="0">
                  <a:moveTo>
                    <a:pt x="116" y="1"/>
                  </a:moveTo>
                  <a:cubicBezTo>
                    <a:pt x="58" y="1"/>
                    <a:pt x="0" y="34"/>
                    <a:pt x="0" y="105"/>
                  </a:cubicBezTo>
                  <a:cubicBezTo>
                    <a:pt x="100" y="939"/>
                    <a:pt x="300" y="1806"/>
                    <a:pt x="467" y="2640"/>
                  </a:cubicBezTo>
                  <a:cubicBezTo>
                    <a:pt x="634" y="3474"/>
                    <a:pt x="801" y="4342"/>
                    <a:pt x="968" y="5176"/>
                  </a:cubicBezTo>
                  <a:cubicBezTo>
                    <a:pt x="1301" y="6877"/>
                    <a:pt x="1635" y="8578"/>
                    <a:pt x="1268" y="10279"/>
                  </a:cubicBezTo>
                  <a:cubicBezTo>
                    <a:pt x="1248" y="10360"/>
                    <a:pt x="1313" y="10404"/>
                    <a:pt x="1375" y="10404"/>
                  </a:cubicBezTo>
                  <a:cubicBezTo>
                    <a:pt x="1416" y="10404"/>
                    <a:pt x="1455" y="10385"/>
                    <a:pt x="1468" y="10346"/>
                  </a:cubicBezTo>
                  <a:cubicBezTo>
                    <a:pt x="1902" y="8678"/>
                    <a:pt x="1601" y="6977"/>
                    <a:pt x="1301" y="5342"/>
                  </a:cubicBezTo>
                  <a:cubicBezTo>
                    <a:pt x="1134" y="4475"/>
                    <a:pt x="968" y="3608"/>
                    <a:pt x="801" y="2740"/>
                  </a:cubicBezTo>
                  <a:cubicBezTo>
                    <a:pt x="634" y="1873"/>
                    <a:pt x="501" y="939"/>
                    <a:pt x="234" y="72"/>
                  </a:cubicBezTo>
                  <a:cubicBezTo>
                    <a:pt x="218" y="25"/>
                    <a:pt x="167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7567711" y="2255330"/>
              <a:ext cx="33221" cy="7773"/>
            </a:xfrm>
            <a:custGeom>
              <a:avLst/>
              <a:gdLst/>
              <a:ahLst/>
              <a:cxnLst/>
              <a:rect l="l" t="t" r="r" b="b"/>
              <a:pathLst>
                <a:path w="1654" h="387" extrusionOk="0">
                  <a:moveTo>
                    <a:pt x="97" y="1"/>
                  </a:moveTo>
                  <a:cubicBezTo>
                    <a:pt x="42" y="1"/>
                    <a:pt x="1" y="79"/>
                    <a:pt x="58" y="108"/>
                  </a:cubicBezTo>
                  <a:cubicBezTo>
                    <a:pt x="258" y="275"/>
                    <a:pt x="525" y="341"/>
                    <a:pt x="792" y="375"/>
                  </a:cubicBezTo>
                  <a:cubicBezTo>
                    <a:pt x="855" y="383"/>
                    <a:pt x="918" y="387"/>
                    <a:pt x="981" y="387"/>
                  </a:cubicBezTo>
                  <a:cubicBezTo>
                    <a:pt x="1185" y="387"/>
                    <a:pt x="1389" y="343"/>
                    <a:pt x="1593" y="241"/>
                  </a:cubicBezTo>
                  <a:cubicBezTo>
                    <a:pt x="1653" y="211"/>
                    <a:pt x="1604" y="70"/>
                    <a:pt x="1519" y="70"/>
                  </a:cubicBezTo>
                  <a:cubicBezTo>
                    <a:pt x="1510" y="70"/>
                    <a:pt x="1502" y="71"/>
                    <a:pt x="1493" y="74"/>
                  </a:cubicBezTo>
                  <a:cubicBezTo>
                    <a:pt x="1329" y="129"/>
                    <a:pt x="1143" y="183"/>
                    <a:pt x="936" y="183"/>
                  </a:cubicBezTo>
                  <a:cubicBezTo>
                    <a:pt x="889" y="183"/>
                    <a:pt x="841" y="181"/>
                    <a:pt x="792" y="174"/>
                  </a:cubicBezTo>
                  <a:cubicBezTo>
                    <a:pt x="559" y="174"/>
                    <a:pt x="325" y="74"/>
                    <a:pt x="125" y="8"/>
                  </a:cubicBezTo>
                  <a:cubicBezTo>
                    <a:pt x="116" y="3"/>
                    <a:pt x="106" y="1"/>
                    <a:pt x="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7647247" y="2216606"/>
              <a:ext cx="27316" cy="15988"/>
            </a:xfrm>
            <a:custGeom>
              <a:avLst/>
              <a:gdLst/>
              <a:ahLst/>
              <a:cxnLst/>
              <a:rect l="l" t="t" r="r" b="b"/>
              <a:pathLst>
                <a:path w="1360" h="796" extrusionOk="0">
                  <a:moveTo>
                    <a:pt x="935" y="1"/>
                  </a:moveTo>
                  <a:cubicBezTo>
                    <a:pt x="768" y="1"/>
                    <a:pt x="635" y="34"/>
                    <a:pt x="535" y="101"/>
                  </a:cubicBezTo>
                  <a:cubicBezTo>
                    <a:pt x="401" y="134"/>
                    <a:pt x="301" y="234"/>
                    <a:pt x="201" y="301"/>
                  </a:cubicBezTo>
                  <a:cubicBezTo>
                    <a:pt x="168" y="368"/>
                    <a:pt x="101" y="435"/>
                    <a:pt x="68" y="468"/>
                  </a:cubicBezTo>
                  <a:cubicBezTo>
                    <a:pt x="34" y="535"/>
                    <a:pt x="1" y="601"/>
                    <a:pt x="1" y="701"/>
                  </a:cubicBezTo>
                  <a:cubicBezTo>
                    <a:pt x="1" y="760"/>
                    <a:pt x="46" y="795"/>
                    <a:pt x="97" y="795"/>
                  </a:cubicBezTo>
                  <a:cubicBezTo>
                    <a:pt x="134" y="795"/>
                    <a:pt x="173" y="777"/>
                    <a:pt x="201" y="735"/>
                  </a:cubicBezTo>
                  <a:cubicBezTo>
                    <a:pt x="234" y="701"/>
                    <a:pt x="268" y="668"/>
                    <a:pt x="301" y="601"/>
                  </a:cubicBezTo>
                  <a:cubicBezTo>
                    <a:pt x="301" y="568"/>
                    <a:pt x="335" y="535"/>
                    <a:pt x="368" y="501"/>
                  </a:cubicBezTo>
                  <a:cubicBezTo>
                    <a:pt x="468" y="401"/>
                    <a:pt x="535" y="335"/>
                    <a:pt x="635" y="301"/>
                  </a:cubicBezTo>
                  <a:cubicBezTo>
                    <a:pt x="785" y="226"/>
                    <a:pt x="954" y="189"/>
                    <a:pt x="1113" y="189"/>
                  </a:cubicBezTo>
                  <a:cubicBezTo>
                    <a:pt x="1166" y="189"/>
                    <a:pt x="1219" y="193"/>
                    <a:pt x="1269" y="201"/>
                  </a:cubicBezTo>
                  <a:cubicBezTo>
                    <a:pt x="1278" y="206"/>
                    <a:pt x="1287" y="208"/>
                    <a:pt x="1294" y="208"/>
                  </a:cubicBezTo>
                  <a:cubicBezTo>
                    <a:pt x="1343" y="208"/>
                    <a:pt x="1359" y="130"/>
                    <a:pt x="1302" y="101"/>
                  </a:cubicBezTo>
                  <a:lnTo>
                    <a:pt x="1302" y="101"/>
                  </a:lnTo>
                  <a:lnTo>
                    <a:pt x="1302" y="134"/>
                  </a:lnTo>
                  <a:cubicBezTo>
                    <a:pt x="1168" y="34"/>
                    <a:pt x="1068" y="1"/>
                    <a:pt x="9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7409421" y="3117097"/>
              <a:ext cx="58970" cy="102132"/>
            </a:xfrm>
            <a:custGeom>
              <a:avLst/>
              <a:gdLst/>
              <a:ahLst/>
              <a:cxnLst/>
              <a:rect l="l" t="t" r="r" b="b"/>
              <a:pathLst>
                <a:path w="2936" h="5085" extrusionOk="0">
                  <a:moveTo>
                    <a:pt x="289" y="0"/>
                  </a:moveTo>
                  <a:cubicBezTo>
                    <a:pt x="242" y="0"/>
                    <a:pt x="200" y="29"/>
                    <a:pt x="200" y="99"/>
                  </a:cubicBezTo>
                  <a:cubicBezTo>
                    <a:pt x="0" y="1167"/>
                    <a:pt x="67" y="2367"/>
                    <a:pt x="534" y="3335"/>
                  </a:cubicBezTo>
                  <a:cubicBezTo>
                    <a:pt x="767" y="3768"/>
                    <a:pt x="1068" y="4135"/>
                    <a:pt x="1435" y="4469"/>
                  </a:cubicBezTo>
                  <a:cubicBezTo>
                    <a:pt x="1635" y="4602"/>
                    <a:pt x="1801" y="4736"/>
                    <a:pt x="2002" y="4869"/>
                  </a:cubicBezTo>
                  <a:cubicBezTo>
                    <a:pt x="2198" y="4953"/>
                    <a:pt x="2418" y="5085"/>
                    <a:pt x="2622" y="5085"/>
                  </a:cubicBezTo>
                  <a:cubicBezTo>
                    <a:pt x="2660" y="5085"/>
                    <a:pt x="2698" y="5080"/>
                    <a:pt x="2735" y="5069"/>
                  </a:cubicBezTo>
                  <a:cubicBezTo>
                    <a:pt x="2936" y="5036"/>
                    <a:pt x="2936" y="4803"/>
                    <a:pt x="2836" y="4669"/>
                  </a:cubicBezTo>
                  <a:cubicBezTo>
                    <a:pt x="2735" y="4536"/>
                    <a:pt x="2469" y="4469"/>
                    <a:pt x="2302" y="4402"/>
                  </a:cubicBezTo>
                  <a:cubicBezTo>
                    <a:pt x="2102" y="4302"/>
                    <a:pt x="1935" y="4169"/>
                    <a:pt x="1768" y="4035"/>
                  </a:cubicBezTo>
                  <a:cubicBezTo>
                    <a:pt x="1435" y="3768"/>
                    <a:pt x="1168" y="3435"/>
                    <a:pt x="968" y="3068"/>
                  </a:cubicBezTo>
                  <a:cubicBezTo>
                    <a:pt x="501" y="2134"/>
                    <a:pt x="567" y="1133"/>
                    <a:pt x="434" y="133"/>
                  </a:cubicBezTo>
                  <a:cubicBezTo>
                    <a:pt x="434" y="55"/>
                    <a:pt x="355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8132220" y="2662071"/>
              <a:ext cx="26251" cy="41455"/>
            </a:xfrm>
            <a:custGeom>
              <a:avLst/>
              <a:gdLst/>
              <a:ahLst/>
              <a:cxnLst/>
              <a:rect l="l" t="t" r="r" b="b"/>
              <a:pathLst>
                <a:path w="1307" h="2064" extrusionOk="0">
                  <a:moveTo>
                    <a:pt x="1063" y="0"/>
                  </a:moveTo>
                  <a:cubicBezTo>
                    <a:pt x="991" y="0"/>
                    <a:pt x="922" y="42"/>
                    <a:pt x="906" y="138"/>
                  </a:cubicBezTo>
                  <a:cubicBezTo>
                    <a:pt x="873" y="271"/>
                    <a:pt x="906" y="438"/>
                    <a:pt x="873" y="605"/>
                  </a:cubicBezTo>
                  <a:cubicBezTo>
                    <a:pt x="839" y="738"/>
                    <a:pt x="773" y="905"/>
                    <a:pt x="706" y="1005"/>
                  </a:cubicBezTo>
                  <a:cubicBezTo>
                    <a:pt x="573" y="1305"/>
                    <a:pt x="372" y="1539"/>
                    <a:pt x="139" y="1739"/>
                  </a:cubicBezTo>
                  <a:cubicBezTo>
                    <a:pt x="0" y="1878"/>
                    <a:pt x="139" y="2063"/>
                    <a:pt x="305" y="2063"/>
                  </a:cubicBezTo>
                  <a:cubicBezTo>
                    <a:pt x="338" y="2063"/>
                    <a:pt x="372" y="2056"/>
                    <a:pt x="406" y="2039"/>
                  </a:cubicBezTo>
                  <a:cubicBezTo>
                    <a:pt x="739" y="1873"/>
                    <a:pt x="973" y="1572"/>
                    <a:pt x="1106" y="1205"/>
                  </a:cubicBezTo>
                  <a:cubicBezTo>
                    <a:pt x="1206" y="1039"/>
                    <a:pt x="1240" y="872"/>
                    <a:pt x="1273" y="705"/>
                  </a:cubicBezTo>
                  <a:cubicBezTo>
                    <a:pt x="1306" y="538"/>
                    <a:pt x="1306" y="305"/>
                    <a:pt x="1273" y="138"/>
                  </a:cubicBezTo>
                  <a:lnTo>
                    <a:pt x="1240" y="138"/>
                  </a:lnTo>
                  <a:cubicBezTo>
                    <a:pt x="1222" y="51"/>
                    <a:pt x="1141" y="0"/>
                    <a:pt x="1063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7233155" y="2864950"/>
              <a:ext cx="44970" cy="19442"/>
            </a:xfrm>
            <a:custGeom>
              <a:avLst/>
              <a:gdLst/>
              <a:ahLst/>
              <a:cxnLst/>
              <a:rect l="l" t="t" r="r" b="b"/>
              <a:pathLst>
                <a:path w="2239" h="968" extrusionOk="0">
                  <a:moveTo>
                    <a:pt x="235" y="1"/>
                  </a:moveTo>
                  <a:cubicBezTo>
                    <a:pt x="116" y="1"/>
                    <a:pt x="0" y="149"/>
                    <a:pt x="103" y="278"/>
                  </a:cubicBezTo>
                  <a:cubicBezTo>
                    <a:pt x="508" y="655"/>
                    <a:pt x="1087" y="967"/>
                    <a:pt x="1664" y="967"/>
                  </a:cubicBezTo>
                  <a:cubicBezTo>
                    <a:pt x="1801" y="967"/>
                    <a:pt x="1937" y="950"/>
                    <a:pt x="2071" y="911"/>
                  </a:cubicBezTo>
                  <a:cubicBezTo>
                    <a:pt x="2238" y="845"/>
                    <a:pt x="2205" y="611"/>
                    <a:pt x="2005" y="578"/>
                  </a:cubicBezTo>
                  <a:cubicBezTo>
                    <a:pt x="1704" y="578"/>
                    <a:pt x="1404" y="578"/>
                    <a:pt x="1137" y="478"/>
                  </a:cubicBezTo>
                  <a:cubicBezTo>
                    <a:pt x="837" y="378"/>
                    <a:pt x="570" y="244"/>
                    <a:pt x="337" y="44"/>
                  </a:cubicBezTo>
                  <a:cubicBezTo>
                    <a:pt x="306" y="14"/>
                    <a:pt x="271" y="1"/>
                    <a:pt x="235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7226888" y="2682096"/>
              <a:ext cx="29625" cy="39065"/>
            </a:xfrm>
            <a:custGeom>
              <a:avLst/>
              <a:gdLst/>
              <a:ahLst/>
              <a:cxnLst/>
              <a:rect l="l" t="t" r="r" b="b"/>
              <a:pathLst>
                <a:path w="1475" h="1945" extrusionOk="0">
                  <a:moveTo>
                    <a:pt x="169" y="1"/>
                  </a:moveTo>
                  <a:cubicBezTo>
                    <a:pt x="90" y="1"/>
                    <a:pt x="1" y="79"/>
                    <a:pt x="48" y="175"/>
                  </a:cubicBezTo>
                  <a:cubicBezTo>
                    <a:pt x="249" y="475"/>
                    <a:pt x="415" y="775"/>
                    <a:pt x="615" y="1042"/>
                  </a:cubicBezTo>
                  <a:lnTo>
                    <a:pt x="882" y="1476"/>
                  </a:lnTo>
                  <a:cubicBezTo>
                    <a:pt x="982" y="1643"/>
                    <a:pt x="1116" y="1776"/>
                    <a:pt x="1216" y="1910"/>
                  </a:cubicBezTo>
                  <a:cubicBezTo>
                    <a:pt x="1248" y="1934"/>
                    <a:pt x="1281" y="1945"/>
                    <a:pt x="1311" y="1945"/>
                  </a:cubicBezTo>
                  <a:cubicBezTo>
                    <a:pt x="1405" y="1945"/>
                    <a:pt x="1475" y="1844"/>
                    <a:pt x="1449" y="1743"/>
                  </a:cubicBezTo>
                  <a:cubicBezTo>
                    <a:pt x="1383" y="1609"/>
                    <a:pt x="1283" y="1443"/>
                    <a:pt x="1183" y="1309"/>
                  </a:cubicBezTo>
                  <a:cubicBezTo>
                    <a:pt x="1082" y="1176"/>
                    <a:pt x="982" y="1042"/>
                    <a:pt x="882" y="876"/>
                  </a:cubicBezTo>
                  <a:cubicBezTo>
                    <a:pt x="682" y="609"/>
                    <a:pt x="482" y="308"/>
                    <a:pt x="249" y="42"/>
                  </a:cubicBezTo>
                  <a:cubicBezTo>
                    <a:pt x="230" y="13"/>
                    <a:pt x="200" y="1"/>
                    <a:pt x="169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7601695" y="2306326"/>
              <a:ext cx="44709" cy="13216"/>
            </a:xfrm>
            <a:custGeom>
              <a:avLst/>
              <a:gdLst/>
              <a:ahLst/>
              <a:cxnLst/>
              <a:rect l="l" t="t" r="r" b="b"/>
              <a:pathLst>
                <a:path w="2226" h="658" extrusionOk="0">
                  <a:moveTo>
                    <a:pt x="1997" y="1"/>
                  </a:moveTo>
                  <a:cubicBezTo>
                    <a:pt x="1988" y="1"/>
                    <a:pt x="1979" y="2"/>
                    <a:pt x="1969" y="4"/>
                  </a:cubicBezTo>
                  <a:lnTo>
                    <a:pt x="1969" y="37"/>
                  </a:lnTo>
                  <a:cubicBezTo>
                    <a:pt x="1669" y="104"/>
                    <a:pt x="1368" y="204"/>
                    <a:pt x="1068" y="271"/>
                  </a:cubicBezTo>
                  <a:cubicBezTo>
                    <a:pt x="768" y="337"/>
                    <a:pt x="434" y="371"/>
                    <a:pt x="134" y="404"/>
                  </a:cubicBezTo>
                  <a:cubicBezTo>
                    <a:pt x="1" y="404"/>
                    <a:pt x="1" y="638"/>
                    <a:pt x="134" y="638"/>
                  </a:cubicBezTo>
                  <a:cubicBezTo>
                    <a:pt x="265" y="651"/>
                    <a:pt x="397" y="657"/>
                    <a:pt x="529" y="657"/>
                  </a:cubicBezTo>
                  <a:cubicBezTo>
                    <a:pt x="1071" y="657"/>
                    <a:pt x="1613" y="545"/>
                    <a:pt x="2069" y="304"/>
                  </a:cubicBezTo>
                  <a:cubicBezTo>
                    <a:pt x="2226" y="241"/>
                    <a:pt x="2146" y="1"/>
                    <a:pt x="1997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0" name="Picture 179" descr="Logo MKWK.png"/>
          <p:cNvPicPr>
            <a:picLocks noChangeAspect="1"/>
          </p:cNvPicPr>
          <p:nvPr/>
        </p:nvPicPr>
        <p:blipFill>
          <a:blip r:embed="rId3"/>
          <a:srcRect t="23079" b="23077"/>
          <a:stretch>
            <a:fillRect/>
          </a:stretch>
        </p:blipFill>
        <p:spPr>
          <a:xfrm>
            <a:off x="7830347" y="0"/>
            <a:ext cx="1313653" cy="500048"/>
          </a:xfrm>
          <a:prstGeom prst="rect">
            <a:avLst/>
          </a:prstGeom>
        </p:spPr>
      </p:pic>
      <p:pic>
        <p:nvPicPr>
          <p:cNvPr id="181" name="Picture 180" descr="logo_unindra_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142858"/>
            <a:ext cx="1249242" cy="324803"/>
          </a:xfrm>
          <a:prstGeom prst="rect">
            <a:avLst/>
          </a:prstGeom>
        </p:spPr>
      </p:pic>
      <p:pic>
        <p:nvPicPr>
          <p:cNvPr id="182" name="Picture 181" descr="logo-kampus-merdek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71420"/>
            <a:ext cx="1221459" cy="468776"/>
          </a:xfrm>
          <a:prstGeom prst="rect">
            <a:avLst/>
          </a:prstGeom>
        </p:spPr>
      </p:pic>
      <p:sp>
        <p:nvSpPr>
          <p:cNvPr id="183" name="Google Shape;1293;p32"/>
          <p:cNvSpPr txBox="1">
            <a:spLocks/>
          </p:cNvSpPr>
          <p:nvPr/>
        </p:nvSpPr>
        <p:spPr>
          <a:xfrm>
            <a:off x="726752" y="3714758"/>
            <a:ext cx="4131000" cy="4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Universitas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Indraprasta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PGRI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36"/>
          <p:cNvSpPr txBox="1">
            <a:spLocks noGrp="1"/>
          </p:cNvSpPr>
          <p:nvPr>
            <p:ph type="body" idx="1"/>
          </p:nvPr>
        </p:nvSpPr>
        <p:spPr>
          <a:xfrm>
            <a:off x="-71470" y="3857634"/>
            <a:ext cx="2928926" cy="357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 dirty="0" smtClean="0"/>
              <a:t>Anggun Citra Dini Dwi Puspitasari, M.Pd.</a:t>
            </a:r>
          </a:p>
        </p:txBody>
      </p:sp>
      <p:sp>
        <p:nvSpPr>
          <p:cNvPr id="1580" name="Google Shape;1580;p36"/>
          <p:cNvSpPr txBox="1">
            <a:spLocks noGrp="1"/>
          </p:cNvSpPr>
          <p:nvPr>
            <p:ph type="title"/>
          </p:nvPr>
        </p:nvSpPr>
        <p:spPr>
          <a:xfrm>
            <a:off x="1357290" y="428610"/>
            <a:ext cx="614366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Tim </a:t>
            </a:r>
            <a:r>
              <a:rPr lang="en-US" dirty="0" err="1" smtClean="0"/>
              <a:t>pelaksana</a:t>
            </a:r>
            <a:r>
              <a:rPr lang="en-US" dirty="0" smtClean="0"/>
              <a:t> </a:t>
            </a:r>
            <a:r>
              <a:rPr lang="en-US" dirty="0" err="1" smtClean="0"/>
              <a:t>akademik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r>
              <a:rPr lang="en-US" dirty="0" smtClean="0"/>
              <a:t> MKWK</a:t>
            </a:r>
            <a:endParaRPr/>
          </a:p>
        </p:txBody>
      </p:sp>
      <p:pic>
        <p:nvPicPr>
          <p:cNvPr id="1581" name="Google Shape;1581;p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2844" y="928676"/>
            <a:ext cx="1884396" cy="30476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Google Shape;1581;p3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71736" y="1000114"/>
            <a:ext cx="1884395" cy="30476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1581;p3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000628" y="1000114"/>
            <a:ext cx="1884395" cy="304769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1581;p3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2330" y="928676"/>
            <a:ext cx="1884394" cy="3047698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Google Shape;1579;p36"/>
          <p:cNvSpPr txBox="1">
            <a:spLocks/>
          </p:cNvSpPr>
          <p:nvPr/>
        </p:nvSpPr>
        <p:spPr>
          <a:xfrm>
            <a:off x="357158" y="4071948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Bahasa Indonesia</a:t>
            </a:r>
          </a:p>
        </p:txBody>
      </p:sp>
      <p:sp>
        <p:nvSpPr>
          <p:cNvPr id="9" name="Google Shape;1579;p36"/>
          <p:cNvSpPr txBox="1">
            <a:spLocks/>
          </p:cNvSpPr>
          <p:nvPr/>
        </p:nvSpPr>
        <p:spPr>
          <a:xfrm>
            <a:off x="2285984" y="4000510"/>
            <a:ext cx="2571768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Tri Angkarini, M.Pd.</a:t>
            </a:r>
          </a:p>
        </p:txBody>
      </p:sp>
      <p:sp>
        <p:nvSpPr>
          <p:cNvPr id="10" name="Google Shape;1579;p36"/>
          <p:cNvSpPr txBox="1">
            <a:spLocks/>
          </p:cNvSpPr>
          <p:nvPr/>
        </p:nvSpPr>
        <p:spPr>
          <a:xfrm>
            <a:off x="2500298" y="414338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Pancasila</a:t>
            </a:r>
          </a:p>
        </p:txBody>
      </p:sp>
      <p:sp>
        <p:nvSpPr>
          <p:cNvPr id="11" name="Google Shape;1579;p36"/>
          <p:cNvSpPr txBox="1">
            <a:spLocks/>
          </p:cNvSpPr>
          <p:nvPr/>
        </p:nvSpPr>
        <p:spPr>
          <a:xfrm>
            <a:off x="4786314" y="4000510"/>
            <a:ext cx="235745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lang="en" sz="12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Ida Rosida, M.Pd.</a:t>
            </a:r>
            <a:endParaRPr kumimoji="0" lang="en" sz="12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" name="Google Shape;1579;p36"/>
          <p:cNvSpPr txBox="1">
            <a:spLocks/>
          </p:cNvSpPr>
          <p:nvPr/>
        </p:nvSpPr>
        <p:spPr>
          <a:xfrm>
            <a:off x="5000628" y="414338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Kewarganegaraan</a:t>
            </a:r>
          </a:p>
        </p:txBody>
      </p:sp>
      <p:sp>
        <p:nvSpPr>
          <p:cNvPr id="13" name="Google Shape;1579;p36"/>
          <p:cNvSpPr txBox="1">
            <a:spLocks/>
          </p:cNvSpPr>
          <p:nvPr/>
        </p:nvSpPr>
        <p:spPr>
          <a:xfrm>
            <a:off x="6643702" y="3929072"/>
            <a:ext cx="2643206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Dr. Enny  Nurcahyawaty, M.A., M.M.</a:t>
            </a:r>
          </a:p>
        </p:txBody>
      </p:sp>
      <p:sp>
        <p:nvSpPr>
          <p:cNvPr id="14" name="Google Shape;1579;p36"/>
          <p:cNvSpPr txBox="1">
            <a:spLocks/>
          </p:cNvSpPr>
          <p:nvPr/>
        </p:nvSpPr>
        <p:spPr>
          <a:xfrm>
            <a:off x="7143736" y="414338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Agama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083233" y="0"/>
            <a:ext cx="3060767" cy="428610"/>
            <a:chOff x="5286380" y="0"/>
            <a:chExt cx="3857620" cy="540196"/>
          </a:xfrm>
        </p:grpSpPr>
        <p:pic>
          <p:nvPicPr>
            <p:cNvPr id="16" name="Picture 15" descr="Logo MKWK.png"/>
            <p:cNvPicPr>
              <a:picLocks noChangeAspect="1"/>
            </p:cNvPicPr>
            <p:nvPr/>
          </p:nvPicPr>
          <p:blipFill>
            <a:blip r:embed="rId7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7" name="Picture 16" descr="logo_unindra_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8" name="Picture 17" descr="logo-kampus-merdeka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36"/>
          <p:cNvSpPr txBox="1">
            <a:spLocks noGrp="1"/>
          </p:cNvSpPr>
          <p:nvPr>
            <p:ph type="body" idx="1"/>
          </p:nvPr>
        </p:nvSpPr>
        <p:spPr>
          <a:xfrm>
            <a:off x="1000100" y="4000510"/>
            <a:ext cx="2928926" cy="357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 dirty="0" smtClean="0"/>
              <a:t>Rizky Ardiansyah</a:t>
            </a:r>
          </a:p>
        </p:txBody>
      </p:sp>
      <p:sp>
        <p:nvSpPr>
          <p:cNvPr id="1580" name="Google Shape;1580;p36"/>
          <p:cNvSpPr txBox="1">
            <a:spLocks noGrp="1"/>
          </p:cNvSpPr>
          <p:nvPr>
            <p:ph type="title"/>
          </p:nvPr>
        </p:nvSpPr>
        <p:spPr>
          <a:xfrm>
            <a:off x="2857488" y="428610"/>
            <a:ext cx="614366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Tim </a:t>
            </a:r>
            <a:r>
              <a:rPr lang="en-US" dirty="0" err="1" smtClean="0"/>
              <a:t>pendukung</a:t>
            </a:r>
            <a:endParaRPr/>
          </a:p>
        </p:txBody>
      </p:sp>
      <p:pic>
        <p:nvPicPr>
          <p:cNvPr id="1581" name="Google Shape;1581;p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28728" y="1000114"/>
            <a:ext cx="1884395" cy="30476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Google Shape;1579;p36"/>
          <p:cNvSpPr txBox="1">
            <a:spLocks/>
          </p:cNvSpPr>
          <p:nvPr/>
        </p:nvSpPr>
        <p:spPr>
          <a:xfrm>
            <a:off x="1428728" y="414338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Website Operator</a:t>
            </a:r>
            <a:endParaRPr kumimoji="0" lang="en" sz="12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" name="Google Shape;1579;p36"/>
          <p:cNvSpPr txBox="1">
            <a:spLocks/>
          </p:cNvSpPr>
          <p:nvPr/>
        </p:nvSpPr>
        <p:spPr>
          <a:xfrm>
            <a:off x="4857752" y="1071552"/>
            <a:ext cx="3286148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Didact Gothic"/>
                <a:cs typeface="Didact Gothic"/>
                <a:sym typeface="Didact Gothic"/>
                <a:hlinkClick r:id="rId4" tooltip="https://mkwk.unindra.ac.id/"/>
              </a:rPr>
              <a:t>www.mkwk.unindra.ac.id</a:t>
            </a:r>
            <a:endParaRPr kumimoji="0" lang="en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Didact Gothic"/>
              <a:cs typeface="Didact Gothic"/>
              <a:sym typeface="Didact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endParaRPr kumimoji="0" lang="en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Didact Gothic"/>
              <a:cs typeface="Didact Gothic"/>
              <a:sym typeface="Didact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endParaRPr kumimoji="0" lang="en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5" name="Google Shape;1579;p36">
            <a:hlinkClick r:id="rId5"/>
          </p:cNvPr>
          <p:cNvSpPr txBox="1">
            <a:spLocks/>
          </p:cNvSpPr>
          <p:nvPr/>
        </p:nvSpPr>
        <p:spPr>
          <a:xfrm>
            <a:off x="4643438" y="1714494"/>
            <a:ext cx="3286148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Didact Gothic"/>
                <a:cs typeface="Didact Gothic"/>
                <a:sym typeface="Didact Gothic"/>
              </a:rPr>
              <a:t>@mkwk_unindra</a:t>
            </a:r>
            <a:endParaRPr kumimoji="0" lang="en" sz="16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9" name="Google Shape;10475;p80"/>
          <p:cNvGrpSpPr/>
          <p:nvPr/>
        </p:nvGrpSpPr>
        <p:grpSpPr>
          <a:xfrm>
            <a:off x="4714876" y="1714494"/>
            <a:ext cx="387641" cy="387661"/>
            <a:chOff x="864491" y="1723250"/>
            <a:chExt cx="397866" cy="397887"/>
          </a:xfrm>
          <a:solidFill>
            <a:schemeClr val="bg1"/>
          </a:solidFill>
        </p:grpSpPr>
        <p:sp>
          <p:nvSpPr>
            <p:cNvPr id="10" name="Google Shape;10476;p80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477;p80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478;p80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0226;p80"/>
          <p:cNvGrpSpPr/>
          <p:nvPr/>
        </p:nvGrpSpPr>
        <p:grpSpPr>
          <a:xfrm>
            <a:off x="4714876" y="3357568"/>
            <a:ext cx="421927" cy="297195"/>
            <a:chOff x="-1199300" y="3279250"/>
            <a:chExt cx="293025" cy="206400"/>
          </a:xfrm>
          <a:solidFill>
            <a:schemeClr val="bg1"/>
          </a:solidFill>
        </p:grpSpPr>
        <p:sp>
          <p:nvSpPr>
            <p:cNvPr id="16" name="Google Shape;10227;p80"/>
            <p:cNvSpPr/>
            <p:nvPr/>
          </p:nvSpPr>
          <p:spPr>
            <a:xfrm>
              <a:off x="-1183550" y="3395050"/>
              <a:ext cx="261525" cy="90600"/>
            </a:xfrm>
            <a:custGeom>
              <a:avLst/>
              <a:gdLst/>
              <a:ahLst/>
              <a:cxnLst/>
              <a:rect l="l" t="t" r="r" b="b"/>
              <a:pathLst>
                <a:path w="10461" h="3624" extrusionOk="0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228;p80"/>
            <p:cNvSpPr/>
            <p:nvPr/>
          </p:nvSpPr>
          <p:spPr>
            <a:xfrm>
              <a:off x="-1184325" y="3279250"/>
              <a:ext cx="261500" cy="129400"/>
            </a:xfrm>
            <a:custGeom>
              <a:avLst/>
              <a:gdLst/>
              <a:ahLst/>
              <a:cxnLst/>
              <a:rect l="l" t="t" r="r" b="b"/>
              <a:pathLst>
                <a:path w="10460" h="5176" extrusionOk="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229;p80"/>
            <p:cNvSpPr/>
            <p:nvPr/>
          </p:nvSpPr>
          <p:spPr>
            <a:xfrm>
              <a:off x="-1199300" y="3294225"/>
              <a:ext cx="90600" cy="175650"/>
            </a:xfrm>
            <a:custGeom>
              <a:avLst/>
              <a:gdLst/>
              <a:ahLst/>
              <a:cxnLst/>
              <a:rect l="l" t="t" r="r" b="b"/>
              <a:pathLst>
                <a:path w="3624" h="7026" extrusionOk="0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230;p80"/>
            <p:cNvSpPr/>
            <p:nvPr/>
          </p:nvSpPr>
          <p:spPr>
            <a:xfrm>
              <a:off x="-996875" y="3294225"/>
              <a:ext cx="90600" cy="177225"/>
            </a:xfrm>
            <a:custGeom>
              <a:avLst/>
              <a:gdLst/>
              <a:ahLst/>
              <a:cxnLst/>
              <a:rect l="l" t="t" r="r" b="b"/>
              <a:pathLst>
                <a:path w="3624" h="7089" extrusionOk="0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0444;p80"/>
          <p:cNvGrpSpPr/>
          <p:nvPr/>
        </p:nvGrpSpPr>
        <p:grpSpPr>
          <a:xfrm>
            <a:off x="4714876" y="2857502"/>
            <a:ext cx="387681" cy="272572"/>
            <a:chOff x="3386036" y="1746339"/>
            <a:chExt cx="397907" cy="279762"/>
          </a:xfrm>
          <a:solidFill>
            <a:schemeClr val="bg1"/>
          </a:solidFill>
        </p:grpSpPr>
        <p:sp>
          <p:nvSpPr>
            <p:cNvPr id="21" name="Google Shape;10445;p80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446;p80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0480;p80"/>
          <p:cNvGrpSpPr/>
          <p:nvPr/>
        </p:nvGrpSpPr>
        <p:grpSpPr>
          <a:xfrm>
            <a:off x="4714876" y="2285998"/>
            <a:ext cx="388966" cy="388966"/>
            <a:chOff x="1190625" y="238125"/>
            <a:chExt cx="5235075" cy="5235075"/>
          </a:xfrm>
          <a:solidFill>
            <a:schemeClr val="bg1"/>
          </a:solidFill>
        </p:grpSpPr>
        <p:sp>
          <p:nvSpPr>
            <p:cNvPr id="24" name="Google Shape;10481;p80"/>
            <p:cNvSpPr/>
            <p:nvPr/>
          </p:nvSpPr>
          <p:spPr>
            <a:xfrm>
              <a:off x="2315100" y="1168900"/>
              <a:ext cx="2952100" cy="3373700"/>
            </a:xfrm>
            <a:custGeom>
              <a:avLst/>
              <a:gdLst/>
              <a:ahLst/>
              <a:cxnLst/>
              <a:rect l="l" t="t" r="r" b="b"/>
              <a:pathLst>
                <a:path w="118084" h="134948" extrusionOk="0">
                  <a:moveTo>
                    <a:pt x="69703" y="1"/>
                  </a:moveTo>
                  <a:cubicBezTo>
                    <a:pt x="69732" y="18483"/>
                    <a:pt x="69791" y="73192"/>
                    <a:pt x="69614" y="94277"/>
                  </a:cubicBezTo>
                  <a:cubicBezTo>
                    <a:pt x="69555" y="101848"/>
                    <a:pt x="66627" y="108827"/>
                    <a:pt x="61393" y="113914"/>
                  </a:cubicBezTo>
                  <a:cubicBezTo>
                    <a:pt x="56291" y="118871"/>
                    <a:pt x="49391" y="121638"/>
                    <a:pt x="41981" y="121638"/>
                  </a:cubicBezTo>
                  <a:cubicBezTo>
                    <a:pt x="41788" y="121638"/>
                    <a:pt x="41595" y="121636"/>
                    <a:pt x="41402" y="121632"/>
                  </a:cubicBezTo>
                  <a:cubicBezTo>
                    <a:pt x="26527" y="121336"/>
                    <a:pt x="14462" y="109005"/>
                    <a:pt x="14491" y="94159"/>
                  </a:cubicBezTo>
                  <a:cubicBezTo>
                    <a:pt x="14491" y="82094"/>
                    <a:pt x="22387" y="71477"/>
                    <a:pt x="33950" y="67988"/>
                  </a:cubicBezTo>
                  <a:lnTo>
                    <a:pt x="33861" y="54473"/>
                  </a:lnTo>
                  <a:cubicBezTo>
                    <a:pt x="25522" y="56070"/>
                    <a:pt x="17360" y="60949"/>
                    <a:pt x="11238" y="68224"/>
                  </a:cubicBezTo>
                  <a:cubicBezTo>
                    <a:pt x="3401" y="77480"/>
                    <a:pt x="1" y="88984"/>
                    <a:pt x="1864" y="99837"/>
                  </a:cubicBezTo>
                  <a:cubicBezTo>
                    <a:pt x="3668" y="109951"/>
                    <a:pt x="8961" y="119148"/>
                    <a:pt x="16857" y="125772"/>
                  </a:cubicBezTo>
                  <a:cubicBezTo>
                    <a:pt x="23901" y="131741"/>
                    <a:pt x="32192" y="134947"/>
                    <a:pt x="40396" y="134947"/>
                  </a:cubicBezTo>
                  <a:cubicBezTo>
                    <a:pt x="41215" y="134947"/>
                    <a:pt x="42034" y="134915"/>
                    <a:pt x="42851" y="134851"/>
                  </a:cubicBezTo>
                  <a:cubicBezTo>
                    <a:pt x="66893" y="133017"/>
                    <a:pt x="82508" y="116634"/>
                    <a:pt x="82596" y="93183"/>
                  </a:cubicBezTo>
                  <a:lnTo>
                    <a:pt x="82626" y="43738"/>
                  </a:lnTo>
                  <a:cubicBezTo>
                    <a:pt x="82626" y="40066"/>
                    <a:pt x="85620" y="37517"/>
                    <a:pt x="88833" y="37517"/>
                  </a:cubicBezTo>
                  <a:cubicBezTo>
                    <a:pt x="90045" y="37517"/>
                    <a:pt x="91289" y="37880"/>
                    <a:pt x="92414" y="38681"/>
                  </a:cubicBezTo>
                  <a:cubicBezTo>
                    <a:pt x="100014" y="44064"/>
                    <a:pt x="111163" y="46104"/>
                    <a:pt x="118083" y="46873"/>
                  </a:cubicBezTo>
                  <a:lnTo>
                    <a:pt x="118083" y="34127"/>
                  </a:lnTo>
                  <a:cubicBezTo>
                    <a:pt x="112405" y="32530"/>
                    <a:pt x="106432" y="30697"/>
                    <a:pt x="101197" y="27503"/>
                  </a:cubicBezTo>
                  <a:cubicBezTo>
                    <a:pt x="91320" y="21441"/>
                    <a:pt x="85228" y="12214"/>
                    <a:pt x="83069" y="30"/>
                  </a:cubicBezTo>
                  <a:lnTo>
                    <a:pt x="830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482;p80"/>
            <p:cNvSpPr/>
            <p:nvPr/>
          </p:nvSpPr>
          <p:spPr>
            <a:xfrm>
              <a:off x="1190625" y="238125"/>
              <a:ext cx="5235075" cy="5235075"/>
            </a:xfrm>
            <a:custGeom>
              <a:avLst/>
              <a:gdLst/>
              <a:ahLst/>
              <a:cxnLst/>
              <a:rect l="l" t="t" r="r" b="b"/>
              <a:pathLst>
                <a:path w="209403" h="209403" extrusionOk="0">
                  <a:moveTo>
                    <a:pt x="108469" y="24836"/>
                  </a:moveTo>
                  <a:cubicBezTo>
                    <a:pt x="108549" y="24836"/>
                    <a:pt x="108628" y="24838"/>
                    <a:pt x="108708" y="24841"/>
                  </a:cubicBezTo>
                  <a:lnTo>
                    <a:pt x="132248" y="24841"/>
                  </a:lnTo>
                  <a:cubicBezTo>
                    <a:pt x="132267" y="24841"/>
                    <a:pt x="132287" y="24841"/>
                    <a:pt x="132306" y="24841"/>
                  </a:cubicBezTo>
                  <a:cubicBezTo>
                    <a:pt x="136154" y="24841"/>
                    <a:pt x="139377" y="27758"/>
                    <a:pt x="139789" y="31583"/>
                  </a:cubicBezTo>
                  <a:cubicBezTo>
                    <a:pt x="140794" y="42082"/>
                    <a:pt x="144993" y="49445"/>
                    <a:pt x="152653" y="54147"/>
                  </a:cubicBezTo>
                  <a:cubicBezTo>
                    <a:pt x="156556" y="56542"/>
                    <a:pt x="161406" y="57991"/>
                    <a:pt x="166463" y="59411"/>
                  </a:cubicBezTo>
                  <a:cubicBezTo>
                    <a:pt x="167557" y="59736"/>
                    <a:pt x="168651" y="59973"/>
                    <a:pt x="169775" y="60150"/>
                  </a:cubicBezTo>
                  <a:cubicBezTo>
                    <a:pt x="173028" y="60357"/>
                    <a:pt x="175512" y="63078"/>
                    <a:pt x="175453" y="66331"/>
                  </a:cubicBezTo>
                  <a:lnTo>
                    <a:pt x="175453" y="90787"/>
                  </a:lnTo>
                  <a:cubicBezTo>
                    <a:pt x="175453" y="92414"/>
                    <a:pt x="174802" y="94011"/>
                    <a:pt x="173620" y="95194"/>
                  </a:cubicBezTo>
                  <a:cubicBezTo>
                    <a:pt x="172462" y="96322"/>
                    <a:pt x="170909" y="96969"/>
                    <a:pt x="169292" y="96969"/>
                  </a:cubicBezTo>
                  <a:cubicBezTo>
                    <a:pt x="169256" y="96969"/>
                    <a:pt x="169220" y="96969"/>
                    <a:pt x="169184" y="96968"/>
                  </a:cubicBezTo>
                  <a:cubicBezTo>
                    <a:pt x="168444" y="96968"/>
                    <a:pt x="154871" y="96702"/>
                    <a:pt x="141888" y="91970"/>
                  </a:cubicBezTo>
                  <a:cubicBezTo>
                    <a:pt x="141720" y="91905"/>
                    <a:pt x="141550" y="91875"/>
                    <a:pt x="141384" y="91875"/>
                  </a:cubicBezTo>
                  <a:cubicBezTo>
                    <a:pt x="140646" y="91875"/>
                    <a:pt x="139996" y="92474"/>
                    <a:pt x="139996" y="93271"/>
                  </a:cubicBezTo>
                  <a:lnTo>
                    <a:pt x="139966" y="130444"/>
                  </a:lnTo>
                  <a:cubicBezTo>
                    <a:pt x="139848" y="160371"/>
                    <a:pt x="119265" y="182077"/>
                    <a:pt x="88776" y="184443"/>
                  </a:cubicBezTo>
                  <a:cubicBezTo>
                    <a:pt x="87653" y="184532"/>
                    <a:pt x="86529" y="184561"/>
                    <a:pt x="85405" y="184561"/>
                  </a:cubicBezTo>
                  <a:cubicBezTo>
                    <a:pt x="61481" y="184561"/>
                    <a:pt x="39095" y="164896"/>
                    <a:pt x="34629" y="139168"/>
                  </a:cubicBezTo>
                  <a:cubicBezTo>
                    <a:pt x="32116" y="124707"/>
                    <a:pt x="36522" y="109507"/>
                    <a:pt x="46724" y="97441"/>
                  </a:cubicBezTo>
                  <a:cubicBezTo>
                    <a:pt x="56803" y="85541"/>
                    <a:pt x="70647" y="78721"/>
                    <a:pt x="84747" y="78721"/>
                  </a:cubicBezTo>
                  <a:cubicBezTo>
                    <a:pt x="84839" y="78721"/>
                    <a:pt x="84930" y="78721"/>
                    <a:pt x="85021" y="78722"/>
                  </a:cubicBezTo>
                  <a:cubicBezTo>
                    <a:pt x="88392" y="78722"/>
                    <a:pt x="91142" y="81472"/>
                    <a:pt x="91172" y="84873"/>
                  </a:cubicBezTo>
                  <a:lnTo>
                    <a:pt x="91349" y="108856"/>
                  </a:lnTo>
                  <a:cubicBezTo>
                    <a:pt x="91349" y="112641"/>
                    <a:pt x="88658" y="116013"/>
                    <a:pt x="84902" y="116545"/>
                  </a:cubicBezTo>
                  <a:cubicBezTo>
                    <a:pt x="77125" y="117580"/>
                    <a:pt x="71447" y="124441"/>
                    <a:pt x="71890" y="132277"/>
                  </a:cubicBezTo>
                  <a:cubicBezTo>
                    <a:pt x="72334" y="140114"/>
                    <a:pt x="78751" y="146295"/>
                    <a:pt x="86618" y="146443"/>
                  </a:cubicBezTo>
                  <a:cubicBezTo>
                    <a:pt x="86736" y="146445"/>
                    <a:pt x="86855" y="146446"/>
                    <a:pt x="86973" y="146446"/>
                  </a:cubicBezTo>
                  <a:cubicBezTo>
                    <a:pt x="91096" y="146446"/>
                    <a:pt x="94919" y="144946"/>
                    <a:pt x="97707" y="142243"/>
                  </a:cubicBezTo>
                  <a:cubicBezTo>
                    <a:pt x="100605" y="139434"/>
                    <a:pt x="102143" y="135619"/>
                    <a:pt x="102173" y="131390"/>
                  </a:cubicBezTo>
                  <a:cubicBezTo>
                    <a:pt x="102380" y="106047"/>
                    <a:pt x="102291" y="31790"/>
                    <a:pt x="102291" y="31051"/>
                  </a:cubicBezTo>
                  <a:cubicBezTo>
                    <a:pt x="102291" y="28419"/>
                    <a:pt x="103917" y="26083"/>
                    <a:pt x="106401" y="25196"/>
                  </a:cubicBezTo>
                  <a:cubicBezTo>
                    <a:pt x="107067" y="24956"/>
                    <a:pt x="107756" y="24836"/>
                    <a:pt x="108469" y="24836"/>
                  </a:cubicBezTo>
                  <a:close/>
                  <a:moveTo>
                    <a:pt x="33831" y="0"/>
                  </a:moveTo>
                  <a:cubicBezTo>
                    <a:pt x="15141" y="0"/>
                    <a:pt x="0" y="15141"/>
                    <a:pt x="0" y="33831"/>
                  </a:cubicBezTo>
                  <a:lnTo>
                    <a:pt x="0" y="175601"/>
                  </a:lnTo>
                  <a:cubicBezTo>
                    <a:pt x="0" y="194261"/>
                    <a:pt x="15141" y="209402"/>
                    <a:pt x="33831" y="209402"/>
                  </a:cubicBezTo>
                  <a:lnTo>
                    <a:pt x="175601" y="209402"/>
                  </a:lnTo>
                  <a:cubicBezTo>
                    <a:pt x="194261" y="209402"/>
                    <a:pt x="209402" y="194261"/>
                    <a:pt x="209402" y="175601"/>
                  </a:cubicBezTo>
                  <a:lnTo>
                    <a:pt x="209402" y="33831"/>
                  </a:lnTo>
                  <a:cubicBezTo>
                    <a:pt x="209402" y="15141"/>
                    <a:pt x="194261" y="0"/>
                    <a:pt x="1756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10188;p80"/>
          <p:cNvGrpSpPr/>
          <p:nvPr/>
        </p:nvGrpSpPr>
        <p:grpSpPr>
          <a:xfrm>
            <a:off x="4714876" y="1142990"/>
            <a:ext cx="421927" cy="419371"/>
            <a:chOff x="-6689825" y="3992050"/>
            <a:chExt cx="293025" cy="291250"/>
          </a:xfrm>
          <a:solidFill>
            <a:schemeClr val="bg1"/>
          </a:solidFill>
        </p:grpSpPr>
        <p:sp>
          <p:nvSpPr>
            <p:cNvPr id="27" name="Google Shape;10189;p80"/>
            <p:cNvSpPr/>
            <p:nvPr/>
          </p:nvSpPr>
          <p:spPr>
            <a:xfrm>
              <a:off x="-6547275" y="3992050"/>
              <a:ext cx="30750" cy="65400"/>
            </a:xfrm>
            <a:custGeom>
              <a:avLst/>
              <a:gdLst/>
              <a:ahLst/>
              <a:cxnLst/>
              <a:rect l="l" t="t" r="r" b="b"/>
              <a:pathLst>
                <a:path w="1230" h="2616" extrusionOk="0">
                  <a:moveTo>
                    <a:pt x="1229" y="1"/>
                  </a:moveTo>
                  <a:cubicBezTo>
                    <a:pt x="757" y="379"/>
                    <a:pt x="284" y="1355"/>
                    <a:pt x="1" y="2616"/>
                  </a:cubicBezTo>
                  <a:lnTo>
                    <a:pt x="1229" y="2616"/>
                  </a:lnTo>
                  <a:lnTo>
                    <a:pt x="12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90;p80"/>
            <p:cNvSpPr/>
            <p:nvPr/>
          </p:nvSpPr>
          <p:spPr>
            <a:xfrm>
              <a:off x="-6547275" y="4143275"/>
              <a:ext cx="30750" cy="64600"/>
            </a:xfrm>
            <a:custGeom>
              <a:avLst/>
              <a:gdLst/>
              <a:ahLst/>
              <a:cxnLst/>
              <a:rect l="l" t="t" r="r" b="b"/>
              <a:pathLst>
                <a:path w="1230" h="2584" extrusionOk="0">
                  <a:moveTo>
                    <a:pt x="1" y="1"/>
                  </a:moveTo>
                  <a:cubicBezTo>
                    <a:pt x="284" y="1261"/>
                    <a:pt x="757" y="2237"/>
                    <a:pt x="1229" y="2584"/>
                  </a:cubicBezTo>
                  <a:lnTo>
                    <a:pt x="12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91;p80"/>
            <p:cNvSpPr/>
            <p:nvPr/>
          </p:nvSpPr>
          <p:spPr>
            <a:xfrm>
              <a:off x="-6551200" y="4073975"/>
              <a:ext cx="34675" cy="51200"/>
            </a:xfrm>
            <a:custGeom>
              <a:avLst/>
              <a:gdLst/>
              <a:ahLst/>
              <a:cxnLst/>
              <a:rect l="l" t="t" r="r" b="b"/>
              <a:pathLst>
                <a:path w="1387" h="2048" extrusionOk="0">
                  <a:moveTo>
                    <a:pt x="63" y="0"/>
                  </a:moveTo>
                  <a:cubicBezTo>
                    <a:pt x="0" y="725"/>
                    <a:pt x="0" y="1355"/>
                    <a:pt x="63" y="2048"/>
                  </a:cubicBezTo>
                  <a:lnTo>
                    <a:pt x="1386" y="2048"/>
                  </a:lnTo>
                  <a:lnTo>
                    <a:pt x="13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92;p80"/>
            <p:cNvSpPr/>
            <p:nvPr/>
          </p:nvSpPr>
          <p:spPr>
            <a:xfrm>
              <a:off x="-6475600" y="3994425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1" y="0"/>
                  </a:moveTo>
                  <a:cubicBezTo>
                    <a:pt x="442" y="630"/>
                    <a:pt x="757" y="1512"/>
                    <a:pt x="946" y="2521"/>
                  </a:cubicBezTo>
                  <a:lnTo>
                    <a:pt x="2805" y="2521"/>
                  </a:lnTo>
                  <a:cubicBezTo>
                    <a:pt x="2301" y="1292"/>
                    <a:pt x="1261" y="34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93;p80"/>
            <p:cNvSpPr/>
            <p:nvPr/>
          </p:nvSpPr>
          <p:spPr>
            <a:xfrm>
              <a:off x="-6449600" y="4073975"/>
              <a:ext cx="52800" cy="51200"/>
            </a:xfrm>
            <a:custGeom>
              <a:avLst/>
              <a:gdLst/>
              <a:ahLst/>
              <a:cxnLst/>
              <a:rect l="l" t="t" r="r" b="b"/>
              <a:pathLst>
                <a:path w="2112" h="2048" extrusionOk="0">
                  <a:moveTo>
                    <a:pt x="0" y="0"/>
                  </a:moveTo>
                  <a:cubicBezTo>
                    <a:pt x="63" y="725"/>
                    <a:pt x="63" y="1355"/>
                    <a:pt x="0" y="2048"/>
                  </a:cubicBezTo>
                  <a:lnTo>
                    <a:pt x="1954" y="2048"/>
                  </a:lnTo>
                  <a:cubicBezTo>
                    <a:pt x="2048" y="1733"/>
                    <a:pt x="2080" y="1386"/>
                    <a:pt x="2080" y="1040"/>
                  </a:cubicBezTo>
                  <a:cubicBezTo>
                    <a:pt x="2111" y="662"/>
                    <a:pt x="2048" y="347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94;p80"/>
            <p:cNvSpPr/>
            <p:nvPr/>
          </p:nvSpPr>
          <p:spPr>
            <a:xfrm>
              <a:off x="-6500000" y="3992050"/>
              <a:ext cx="30725" cy="65400"/>
            </a:xfrm>
            <a:custGeom>
              <a:avLst/>
              <a:gdLst/>
              <a:ahLst/>
              <a:cxnLst/>
              <a:rect l="l" t="t" r="r" b="b"/>
              <a:pathLst>
                <a:path w="122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229" y="2616"/>
                  </a:lnTo>
                  <a:cubicBezTo>
                    <a:pt x="977" y="1355"/>
                    <a:pt x="473" y="379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95;p80"/>
            <p:cNvSpPr/>
            <p:nvPr/>
          </p:nvSpPr>
          <p:spPr>
            <a:xfrm>
              <a:off x="-6500000" y="4143275"/>
              <a:ext cx="30725" cy="64600"/>
            </a:xfrm>
            <a:custGeom>
              <a:avLst/>
              <a:gdLst/>
              <a:ahLst/>
              <a:cxnLst/>
              <a:rect l="l" t="t" r="r" b="b"/>
              <a:pathLst>
                <a:path w="1229" h="2584" extrusionOk="0">
                  <a:moveTo>
                    <a:pt x="0" y="1"/>
                  </a:moveTo>
                  <a:lnTo>
                    <a:pt x="0" y="2584"/>
                  </a:lnTo>
                  <a:cubicBezTo>
                    <a:pt x="473" y="2237"/>
                    <a:pt x="945" y="126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96;p80"/>
            <p:cNvSpPr/>
            <p:nvPr/>
          </p:nvSpPr>
          <p:spPr>
            <a:xfrm>
              <a:off x="-6689825" y="4141700"/>
              <a:ext cx="149675" cy="141600"/>
            </a:xfrm>
            <a:custGeom>
              <a:avLst/>
              <a:gdLst/>
              <a:ahLst/>
              <a:cxnLst/>
              <a:rect l="l" t="t" r="r" b="b"/>
              <a:pathLst>
                <a:path w="5987" h="5664" extrusionOk="0">
                  <a:moveTo>
                    <a:pt x="3182" y="1"/>
                  </a:moveTo>
                  <a:cubicBezTo>
                    <a:pt x="3371" y="442"/>
                    <a:pt x="3623" y="851"/>
                    <a:pt x="3938" y="1198"/>
                  </a:cubicBezTo>
                  <a:lnTo>
                    <a:pt x="3088" y="2017"/>
                  </a:lnTo>
                  <a:cubicBezTo>
                    <a:pt x="2946" y="1946"/>
                    <a:pt x="2791" y="1911"/>
                    <a:pt x="2638" y="1911"/>
                  </a:cubicBezTo>
                  <a:cubicBezTo>
                    <a:pt x="2382" y="1911"/>
                    <a:pt x="2131" y="2009"/>
                    <a:pt x="1954" y="2206"/>
                  </a:cubicBezTo>
                  <a:lnTo>
                    <a:pt x="378" y="3907"/>
                  </a:lnTo>
                  <a:cubicBezTo>
                    <a:pt x="0" y="4317"/>
                    <a:pt x="0" y="4978"/>
                    <a:pt x="378" y="5356"/>
                  </a:cubicBezTo>
                  <a:cubicBezTo>
                    <a:pt x="583" y="5561"/>
                    <a:pt x="851" y="5664"/>
                    <a:pt x="1115" y="5664"/>
                  </a:cubicBezTo>
                  <a:cubicBezTo>
                    <a:pt x="1379" y="5664"/>
                    <a:pt x="1639" y="5561"/>
                    <a:pt x="1828" y="5356"/>
                  </a:cubicBezTo>
                  <a:lnTo>
                    <a:pt x="3403" y="3687"/>
                  </a:lnTo>
                  <a:cubicBezTo>
                    <a:pt x="3718" y="3372"/>
                    <a:pt x="3781" y="2899"/>
                    <a:pt x="3623" y="2521"/>
                  </a:cubicBezTo>
                  <a:lnTo>
                    <a:pt x="4443" y="1702"/>
                  </a:lnTo>
                  <a:cubicBezTo>
                    <a:pt x="4821" y="2111"/>
                    <a:pt x="5388" y="2426"/>
                    <a:pt x="5986" y="2584"/>
                  </a:cubicBezTo>
                  <a:cubicBezTo>
                    <a:pt x="5545" y="1954"/>
                    <a:pt x="5230" y="1040"/>
                    <a:pt x="5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97;p80"/>
            <p:cNvSpPr/>
            <p:nvPr/>
          </p:nvSpPr>
          <p:spPr>
            <a:xfrm>
              <a:off x="-6475600" y="4141700"/>
              <a:ext cx="70125" cy="64600"/>
            </a:xfrm>
            <a:custGeom>
              <a:avLst/>
              <a:gdLst/>
              <a:ahLst/>
              <a:cxnLst/>
              <a:rect l="l" t="t" r="r" b="b"/>
              <a:pathLst>
                <a:path w="2805" h="2584" extrusionOk="0">
                  <a:moveTo>
                    <a:pt x="946" y="1"/>
                  </a:moveTo>
                  <a:cubicBezTo>
                    <a:pt x="757" y="1040"/>
                    <a:pt x="442" y="1954"/>
                    <a:pt x="1" y="2584"/>
                  </a:cubicBezTo>
                  <a:cubicBezTo>
                    <a:pt x="1261" y="2174"/>
                    <a:pt x="2301" y="1229"/>
                    <a:pt x="28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98;p80"/>
            <p:cNvSpPr/>
            <p:nvPr/>
          </p:nvSpPr>
          <p:spPr>
            <a:xfrm>
              <a:off x="-6618950" y="407397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extrusionOk="0">
                  <a:moveTo>
                    <a:pt x="95" y="0"/>
                  </a:moveTo>
                  <a:cubicBezTo>
                    <a:pt x="32" y="315"/>
                    <a:pt x="1" y="662"/>
                    <a:pt x="1" y="1040"/>
                  </a:cubicBezTo>
                  <a:cubicBezTo>
                    <a:pt x="1" y="1386"/>
                    <a:pt x="32" y="1733"/>
                    <a:pt x="95" y="2048"/>
                  </a:cubicBezTo>
                  <a:lnTo>
                    <a:pt x="2080" y="2048"/>
                  </a:lnTo>
                  <a:cubicBezTo>
                    <a:pt x="1986" y="1355"/>
                    <a:pt x="1986" y="725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99;p80"/>
            <p:cNvSpPr/>
            <p:nvPr/>
          </p:nvSpPr>
          <p:spPr>
            <a:xfrm>
              <a:off x="-6610275" y="3992850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2804" y="0"/>
                  </a:moveTo>
                  <a:lnTo>
                    <a:pt x="2804" y="0"/>
                  </a:lnTo>
                  <a:cubicBezTo>
                    <a:pt x="1544" y="410"/>
                    <a:pt x="504" y="1355"/>
                    <a:pt x="0" y="2521"/>
                  </a:cubicBezTo>
                  <a:lnTo>
                    <a:pt x="1859" y="2521"/>
                  </a:lnTo>
                  <a:cubicBezTo>
                    <a:pt x="2017" y="1575"/>
                    <a:pt x="2363" y="693"/>
                    <a:pt x="2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00;p80"/>
            <p:cNvSpPr/>
            <p:nvPr/>
          </p:nvSpPr>
          <p:spPr>
            <a:xfrm>
              <a:off x="-6500000" y="4073975"/>
              <a:ext cx="35450" cy="51200"/>
            </a:xfrm>
            <a:custGeom>
              <a:avLst/>
              <a:gdLst/>
              <a:ahLst/>
              <a:cxnLst/>
              <a:rect l="l" t="t" r="r" b="b"/>
              <a:pathLst>
                <a:path w="1418" h="2048" extrusionOk="0">
                  <a:moveTo>
                    <a:pt x="0" y="0"/>
                  </a:moveTo>
                  <a:lnTo>
                    <a:pt x="0" y="2048"/>
                  </a:lnTo>
                  <a:lnTo>
                    <a:pt x="1292" y="2048"/>
                  </a:lnTo>
                  <a:cubicBezTo>
                    <a:pt x="1418" y="1355"/>
                    <a:pt x="1418" y="725"/>
                    <a:pt x="12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579;p36">
            <a:hlinkClick r:id="rId6"/>
          </p:cNvPr>
          <p:cNvSpPr txBox="1">
            <a:spLocks/>
          </p:cNvSpPr>
          <p:nvPr/>
        </p:nvSpPr>
        <p:spPr>
          <a:xfrm>
            <a:off x="4643438" y="2285998"/>
            <a:ext cx="3286148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Didact Gothic"/>
                <a:cs typeface="Didact Gothic"/>
                <a:sym typeface="Didact Gothic"/>
              </a:rPr>
              <a:t>@mkwk_unindra</a:t>
            </a:r>
            <a:endParaRPr kumimoji="0" lang="en" sz="16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0" name="Google Shape;1579;p36">
            <a:hlinkClick r:id="rId7"/>
          </p:cNvPr>
          <p:cNvSpPr txBox="1">
            <a:spLocks/>
          </p:cNvSpPr>
          <p:nvPr/>
        </p:nvSpPr>
        <p:spPr>
          <a:xfrm>
            <a:off x="4572000" y="2786064"/>
            <a:ext cx="3286148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Didact Gothic"/>
                <a:cs typeface="Didact Gothic"/>
                <a:sym typeface="Didact Gothic"/>
              </a:rPr>
              <a:t>@mkwkunindra</a:t>
            </a:r>
            <a:endParaRPr kumimoji="0" lang="en" sz="16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1" name="Google Shape;1579;p36">
            <a:hlinkClick r:id="rId7"/>
          </p:cNvPr>
          <p:cNvSpPr txBox="1">
            <a:spLocks/>
          </p:cNvSpPr>
          <p:nvPr/>
        </p:nvSpPr>
        <p:spPr>
          <a:xfrm>
            <a:off x="5072066" y="3286130"/>
            <a:ext cx="3286148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Didact Gothic"/>
                <a:cs typeface="Didact Gothic"/>
                <a:sym typeface="Didact Gothic"/>
              </a:rPr>
              <a:t>mkwkunindra@gmail.com</a:t>
            </a:r>
            <a:endParaRPr kumimoji="0" lang="en" sz="16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083233" y="0"/>
            <a:ext cx="3060767" cy="428610"/>
            <a:chOff x="5286380" y="0"/>
            <a:chExt cx="3857620" cy="540196"/>
          </a:xfrm>
        </p:grpSpPr>
        <p:pic>
          <p:nvPicPr>
            <p:cNvPr id="43" name="Picture 42" descr="Logo MKWK.png"/>
            <p:cNvPicPr>
              <a:picLocks noChangeAspect="1"/>
            </p:cNvPicPr>
            <p:nvPr/>
          </p:nvPicPr>
          <p:blipFill>
            <a:blip r:embed="rId8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44" name="Picture 43" descr="logo_unindra_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45" name="Picture 44" descr="logo-kampus-merdeka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42"/>
          <p:cNvSpPr/>
          <p:nvPr/>
        </p:nvSpPr>
        <p:spPr>
          <a:xfrm rot="5400000">
            <a:off x="1183801" y="1377000"/>
            <a:ext cx="717000" cy="3120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42"/>
          <p:cNvSpPr txBox="1">
            <a:spLocks noGrp="1"/>
          </p:cNvSpPr>
          <p:nvPr>
            <p:ph type="title"/>
          </p:nvPr>
        </p:nvSpPr>
        <p:spPr>
          <a:xfrm>
            <a:off x="720000" y="2650950"/>
            <a:ext cx="21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Kurikulum</a:t>
            </a:r>
            <a:endParaRPr/>
          </a:p>
        </p:txBody>
      </p:sp>
      <p:sp>
        <p:nvSpPr>
          <p:cNvPr id="2109" name="Google Shape;2109;p42"/>
          <p:cNvSpPr txBox="1">
            <a:spLocks noGrp="1"/>
          </p:cNvSpPr>
          <p:nvPr>
            <p:ph type="body" idx="1"/>
          </p:nvPr>
        </p:nvSpPr>
        <p:spPr>
          <a:xfrm>
            <a:off x="720000" y="3356725"/>
            <a:ext cx="26427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Pendidikan Tinggi Berbasis Proyek</a:t>
            </a:r>
            <a:endParaRPr/>
          </a:p>
        </p:txBody>
      </p:sp>
      <p:sp>
        <p:nvSpPr>
          <p:cNvPr id="2110" name="Google Shape;2110;p42"/>
          <p:cNvSpPr/>
          <p:nvPr/>
        </p:nvSpPr>
        <p:spPr>
          <a:xfrm>
            <a:off x="719989" y="1483989"/>
            <a:ext cx="1862911" cy="89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0</a:t>
            </a:r>
            <a:r>
              <a:rPr lang="en-US" b="0" i="0" dirty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1</a:t>
            </a:r>
            <a:r>
              <a:rPr b="0" i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.</a:t>
            </a:r>
            <a:endParaRPr b="0" i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6"/>
              </a:solidFill>
              <a:latin typeface="Paytone One"/>
            </a:endParaRPr>
          </a:p>
        </p:txBody>
      </p:sp>
      <p:grpSp>
        <p:nvGrpSpPr>
          <p:cNvPr id="2111" name="Google Shape;2111;p42"/>
          <p:cNvGrpSpPr/>
          <p:nvPr/>
        </p:nvGrpSpPr>
        <p:grpSpPr>
          <a:xfrm>
            <a:off x="4456381" y="1028825"/>
            <a:ext cx="3657062" cy="3359867"/>
            <a:chOff x="4456381" y="1028825"/>
            <a:chExt cx="3657062" cy="3359867"/>
          </a:xfrm>
        </p:grpSpPr>
        <p:grpSp>
          <p:nvGrpSpPr>
            <p:cNvPr id="2112" name="Google Shape;2112;p42"/>
            <p:cNvGrpSpPr/>
            <p:nvPr/>
          </p:nvGrpSpPr>
          <p:grpSpPr>
            <a:xfrm>
              <a:off x="4806350" y="1028825"/>
              <a:ext cx="2998000" cy="2881257"/>
              <a:chOff x="4758675" y="913000"/>
              <a:chExt cx="2998000" cy="2881257"/>
            </a:xfrm>
          </p:grpSpPr>
          <p:sp>
            <p:nvSpPr>
              <p:cNvPr id="2113" name="Google Shape;2113;p42"/>
              <p:cNvSpPr/>
              <p:nvPr/>
            </p:nvSpPr>
            <p:spPr>
              <a:xfrm>
                <a:off x="4958825" y="1196857"/>
                <a:ext cx="2597700" cy="2597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14" name="Google Shape;2114;p42"/>
              <p:cNvGrpSpPr/>
              <p:nvPr/>
            </p:nvGrpSpPr>
            <p:grpSpPr>
              <a:xfrm>
                <a:off x="4758675" y="913000"/>
                <a:ext cx="2998000" cy="1732100"/>
                <a:chOff x="4799625" y="135925"/>
                <a:chExt cx="2998000" cy="1732100"/>
              </a:xfrm>
            </p:grpSpPr>
            <p:sp>
              <p:nvSpPr>
                <p:cNvPr id="2115" name="Google Shape;2115;p42"/>
                <p:cNvSpPr/>
                <p:nvPr/>
              </p:nvSpPr>
              <p:spPr>
                <a:xfrm>
                  <a:off x="4799625" y="371100"/>
                  <a:ext cx="31725" cy="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34" fill="none" extrusionOk="0">
                      <a:moveTo>
                        <a:pt x="1" y="1"/>
                      </a:moveTo>
                      <a:lnTo>
                        <a:pt x="1268" y="34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42"/>
                <p:cNvSpPr/>
                <p:nvPr/>
              </p:nvSpPr>
              <p:spPr>
                <a:xfrm>
                  <a:off x="4866350" y="373600"/>
                  <a:ext cx="24602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1" h="268" fill="none" extrusionOk="0">
                      <a:moveTo>
                        <a:pt x="0" y="1"/>
                      </a:moveTo>
                      <a:lnTo>
                        <a:pt x="9841" y="267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" name="Google Shape;2117;p42"/>
                <p:cNvSpPr/>
                <p:nvPr/>
              </p:nvSpPr>
              <p:spPr>
                <a:xfrm>
                  <a:off x="5129875" y="381100"/>
                  <a:ext cx="31700" cy="3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269" fill="none" extrusionOk="0">
                      <a:moveTo>
                        <a:pt x="0" y="1"/>
                      </a:moveTo>
                      <a:lnTo>
                        <a:pt x="1268" y="34"/>
                      </a:lnTo>
                      <a:lnTo>
                        <a:pt x="1234" y="1268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42"/>
                <p:cNvSpPr/>
                <p:nvPr/>
              </p:nvSpPr>
              <p:spPr>
                <a:xfrm>
                  <a:off x="5151550" y="455325"/>
                  <a:ext cx="8350" cy="50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349" fill="none" extrusionOk="0">
                      <a:moveTo>
                        <a:pt x="334" y="1"/>
                      </a:moveTo>
                      <a:lnTo>
                        <a:pt x="0" y="20349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42"/>
                <p:cNvSpPr/>
                <p:nvPr/>
              </p:nvSpPr>
              <p:spPr>
                <a:xfrm>
                  <a:off x="5150725" y="984875"/>
                  <a:ext cx="31700" cy="3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335" fill="none" extrusionOk="0">
                      <a:moveTo>
                        <a:pt x="33" y="0"/>
                      </a:moveTo>
                      <a:lnTo>
                        <a:pt x="0" y="1268"/>
                      </a:lnTo>
                      <a:lnTo>
                        <a:pt x="1268" y="1335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42"/>
                <p:cNvSpPr/>
                <p:nvPr/>
              </p:nvSpPr>
              <p:spPr>
                <a:xfrm>
                  <a:off x="5223275" y="1019900"/>
                  <a:ext cx="82575" cy="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68" fill="none" extrusionOk="0">
                      <a:moveTo>
                        <a:pt x="0" y="0"/>
                      </a:moveTo>
                      <a:lnTo>
                        <a:pt x="3302" y="167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42"/>
                <p:cNvSpPr/>
                <p:nvPr/>
              </p:nvSpPr>
              <p:spPr>
                <a:xfrm>
                  <a:off x="5325850" y="995725"/>
                  <a:ext cx="31700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235" fill="none" extrusionOk="0">
                      <a:moveTo>
                        <a:pt x="0" y="1168"/>
                      </a:moveTo>
                      <a:lnTo>
                        <a:pt x="1268" y="1234"/>
                      </a:lnTo>
                      <a:lnTo>
                        <a:pt x="1268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42"/>
                <p:cNvSpPr/>
                <p:nvPr/>
              </p:nvSpPr>
              <p:spPr>
                <a:xfrm>
                  <a:off x="5357525" y="301050"/>
                  <a:ext cx="4200" cy="64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25986" fill="none" extrusionOk="0">
                      <a:moveTo>
                        <a:pt x="1" y="25986"/>
                      </a:moveTo>
                      <a:lnTo>
                        <a:pt x="167" y="1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42"/>
                <p:cNvSpPr/>
                <p:nvPr/>
              </p:nvSpPr>
              <p:spPr>
                <a:xfrm>
                  <a:off x="5362525" y="247675"/>
                  <a:ext cx="317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235" fill="none" extrusionOk="0">
                      <a:moveTo>
                        <a:pt x="1" y="1235"/>
                      </a:moveTo>
                      <a:lnTo>
                        <a:pt x="1" y="1"/>
                      </a:lnTo>
                      <a:lnTo>
                        <a:pt x="1268" y="1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42"/>
                <p:cNvSpPr/>
                <p:nvPr/>
              </p:nvSpPr>
              <p:spPr>
                <a:xfrm>
                  <a:off x="5424250" y="247675"/>
                  <a:ext cx="617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" fill="none" extrusionOk="0">
                      <a:moveTo>
                        <a:pt x="0" y="1"/>
                      </a:moveTo>
                      <a:lnTo>
                        <a:pt x="2469" y="1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42"/>
                <p:cNvSpPr/>
                <p:nvPr/>
              </p:nvSpPr>
              <p:spPr>
                <a:xfrm>
                  <a:off x="5501800" y="247675"/>
                  <a:ext cx="30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35" fill="none" extrusionOk="0">
                      <a:moveTo>
                        <a:pt x="0" y="1"/>
                      </a:moveTo>
                      <a:lnTo>
                        <a:pt x="1235" y="1"/>
                      </a:lnTo>
                      <a:lnTo>
                        <a:pt x="1235" y="1235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42"/>
                <p:cNvSpPr/>
                <p:nvPr/>
              </p:nvSpPr>
              <p:spPr>
                <a:xfrm>
                  <a:off x="5528475" y="324400"/>
                  <a:ext cx="3375" cy="4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7280" fill="none" extrusionOk="0">
                      <a:moveTo>
                        <a:pt x="134" y="1"/>
                      </a:moveTo>
                      <a:lnTo>
                        <a:pt x="1" y="1728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42"/>
                <p:cNvSpPr/>
                <p:nvPr/>
              </p:nvSpPr>
              <p:spPr>
                <a:xfrm>
                  <a:off x="5527650" y="778900"/>
                  <a:ext cx="317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235" fill="none" extrusionOk="0">
                      <a:moveTo>
                        <a:pt x="0" y="0"/>
                      </a:moveTo>
                      <a:lnTo>
                        <a:pt x="0" y="1234"/>
                      </a:lnTo>
                      <a:lnTo>
                        <a:pt x="1268" y="1234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42"/>
                <p:cNvSpPr/>
                <p:nvPr/>
              </p:nvSpPr>
              <p:spPr>
                <a:xfrm>
                  <a:off x="5602700" y="809750"/>
                  <a:ext cx="4136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6" h="1" fill="none" extrusionOk="0">
                      <a:moveTo>
                        <a:pt x="1" y="0"/>
                      </a:moveTo>
                      <a:lnTo>
                        <a:pt x="16546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42"/>
                <p:cNvSpPr/>
                <p:nvPr/>
              </p:nvSpPr>
              <p:spPr>
                <a:xfrm>
                  <a:off x="6038025" y="809750"/>
                  <a:ext cx="31700" cy="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268" fill="none" extrusionOk="0">
                      <a:moveTo>
                        <a:pt x="0" y="0"/>
                      </a:moveTo>
                      <a:lnTo>
                        <a:pt x="1268" y="0"/>
                      </a:lnTo>
                      <a:lnTo>
                        <a:pt x="1268" y="1268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42"/>
                <p:cNvSpPr/>
                <p:nvPr/>
              </p:nvSpPr>
              <p:spPr>
                <a:xfrm>
                  <a:off x="6069700" y="883975"/>
                  <a:ext cx="25" cy="8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403" fill="none" extrusionOk="0">
                      <a:moveTo>
                        <a:pt x="1" y="0"/>
                      </a:moveTo>
                      <a:lnTo>
                        <a:pt x="1" y="3403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42"/>
                <p:cNvSpPr/>
                <p:nvPr/>
              </p:nvSpPr>
              <p:spPr>
                <a:xfrm>
                  <a:off x="6038025" y="990700"/>
                  <a:ext cx="31700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236" fill="none" extrusionOk="0">
                      <a:moveTo>
                        <a:pt x="1268" y="1"/>
                      </a:moveTo>
                      <a:lnTo>
                        <a:pt x="1268" y="1235"/>
                      </a:lnTo>
                      <a:lnTo>
                        <a:pt x="0" y="1202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" name="Google Shape;2132;p42"/>
                <p:cNvSpPr/>
                <p:nvPr/>
              </p:nvSpPr>
              <p:spPr>
                <a:xfrm>
                  <a:off x="5561000" y="1012400"/>
                  <a:ext cx="4320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0" h="301" fill="none" extrusionOk="0">
                      <a:moveTo>
                        <a:pt x="17280" y="30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" name="Google Shape;2133;p42"/>
                <p:cNvSpPr/>
                <p:nvPr/>
              </p:nvSpPr>
              <p:spPr>
                <a:xfrm>
                  <a:off x="5506800" y="1011550"/>
                  <a:ext cx="317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236" fill="none" extrusionOk="0">
                      <a:moveTo>
                        <a:pt x="1268" y="1"/>
                      </a:moveTo>
                      <a:lnTo>
                        <a:pt x="1" y="1"/>
                      </a:lnTo>
                      <a:lnTo>
                        <a:pt x="34" y="1235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" name="Google Shape;2134;p42"/>
                <p:cNvSpPr/>
                <p:nvPr/>
              </p:nvSpPr>
              <p:spPr>
                <a:xfrm>
                  <a:off x="5507625" y="1085775"/>
                  <a:ext cx="9200" cy="62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25052" fill="none" extrusionOk="0">
                      <a:moveTo>
                        <a:pt x="1" y="1"/>
                      </a:moveTo>
                      <a:lnTo>
                        <a:pt x="368" y="25052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" name="Google Shape;2135;p42"/>
                <p:cNvSpPr/>
                <p:nvPr/>
              </p:nvSpPr>
              <p:spPr>
                <a:xfrm>
                  <a:off x="5516800" y="1733750"/>
                  <a:ext cx="31725" cy="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268" fill="none" extrusionOk="0">
                      <a:moveTo>
                        <a:pt x="1" y="0"/>
                      </a:moveTo>
                      <a:lnTo>
                        <a:pt x="34" y="1234"/>
                      </a:lnTo>
                      <a:lnTo>
                        <a:pt x="1268" y="1268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42"/>
                <p:cNvSpPr/>
                <p:nvPr/>
              </p:nvSpPr>
              <p:spPr>
                <a:xfrm>
                  <a:off x="5591025" y="1765425"/>
                  <a:ext cx="833950" cy="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8" h="168" fill="none" extrusionOk="0">
                      <a:moveTo>
                        <a:pt x="1" y="1"/>
                      </a:moveTo>
                      <a:lnTo>
                        <a:pt x="33358" y="168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42"/>
                <p:cNvSpPr/>
                <p:nvPr/>
              </p:nvSpPr>
              <p:spPr>
                <a:xfrm>
                  <a:off x="6445800" y="1738750"/>
                  <a:ext cx="31725" cy="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268" fill="none" extrusionOk="0">
                      <a:moveTo>
                        <a:pt x="1" y="1235"/>
                      </a:moveTo>
                      <a:lnTo>
                        <a:pt x="1268" y="1268"/>
                      </a:lnTo>
                      <a:lnTo>
                        <a:pt x="1202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42"/>
                <p:cNvSpPr/>
                <p:nvPr/>
              </p:nvSpPr>
              <p:spPr>
                <a:xfrm>
                  <a:off x="6443300" y="1016575"/>
                  <a:ext cx="30875" cy="68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27287" fill="none" extrusionOk="0">
                      <a:moveTo>
                        <a:pt x="1235" y="27286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42"/>
                <p:cNvSpPr/>
                <p:nvPr/>
              </p:nvSpPr>
              <p:spPr>
                <a:xfrm>
                  <a:off x="6441625" y="928175"/>
                  <a:ext cx="50900" cy="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6" h="2736" fill="none" extrusionOk="0">
                      <a:moveTo>
                        <a:pt x="34" y="2735"/>
                      </a:moveTo>
                      <a:lnTo>
                        <a:pt x="1" y="1468"/>
                      </a:lnTo>
                      <a:lnTo>
                        <a:pt x="2036" y="1268"/>
                      </a:lnTo>
                      <a:lnTo>
                        <a:pt x="2002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42"/>
                <p:cNvSpPr/>
                <p:nvPr/>
              </p:nvSpPr>
              <p:spPr>
                <a:xfrm>
                  <a:off x="6473325" y="314400"/>
                  <a:ext cx="17525" cy="57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22984" fill="none" extrusionOk="0">
                      <a:moveTo>
                        <a:pt x="701" y="2298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42"/>
                <p:cNvSpPr/>
                <p:nvPr/>
              </p:nvSpPr>
              <p:spPr>
                <a:xfrm>
                  <a:off x="6472500" y="262700"/>
                  <a:ext cx="30875" cy="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68" fill="none" extrusionOk="0">
                      <a:moveTo>
                        <a:pt x="33" y="1268"/>
                      </a:moveTo>
                      <a:lnTo>
                        <a:pt x="0" y="0"/>
                      </a:lnTo>
                      <a:lnTo>
                        <a:pt x="1234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42"/>
                <p:cNvSpPr/>
                <p:nvPr/>
              </p:nvSpPr>
              <p:spPr>
                <a:xfrm>
                  <a:off x="6541700" y="262700"/>
                  <a:ext cx="4587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8" h="1" fill="none" extrusionOk="0">
                      <a:moveTo>
                        <a:pt x="1" y="0"/>
                      </a:moveTo>
                      <a:lnTo>
                        <a:pt x="18347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42"/>
                <p:cNvSpPr/>
                <p:nvPr/>
              </p:nvSpPr>
              <p:spPr>
                <a:xfrm>
                  <a:off x="7018725" y="262700"/>
                  <a:ext cx="31700" cy="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268" fill="none" extrusionOk="0">
                      <a:moveTo>
                        <a:pt x="0" y="0"/>
                      </a:moveTo>
                      <a:lnTo>
                        <a:pt x="1268" y="0"/>
                      </a:lnTo>
                      <a:lnTo>
                        <a:pt x="1268" y="1268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42"/>
                <p:cNvSpPr/>
                <p:nvPr/>
              </p:nvSpPr>
              <p:spPr>
                <a:xfrm>
                  <a:off x="7051225" y="335250"/>
                  <a:ext cx="9200" cy="9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39829" fill="none" extrusionOk="0">
                      <a:moveTo>
                        <a:pt x="1" y="0"/>
                      </a:moveTo>
                      <a:lnTo>
                        <a:pt x="368" y="39829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42"/>
                <p:cNvSpPr/>
                <p:nvPr/>
              </p:nvSpPr>
              <p:spPr>
                <a:xfrm>
                  <a:off x="7060400" y="1351800"/>
                  <a:ext cx="3172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235" fill="none" extrusionOk="0">
                      <a:moveTo>
                        <a:pt x="1" y="1"/>
                      </a:moveTo>
                      <a:lnTo>
                        <a:pt x="1" y="1235"/>
                      </a:lnTo>
                      <a:lnTo>
                        <a:pt x="1268" y="1235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42"/>
                <p:cNvSpPr/>
                <p:nvPr/>
              </p:nvSpPr>
              <p:spPr>
                <a:xfrm>
                  <a:off x="7119625" y="1382650"/>
                  <a:ext cx="55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" fill="none" extrusionOk="0">
                      <a:moveTo>
                        <a:pt x="0" y="1"/>
                      </a:moveTo>
                      <a:lnTo>
                        <a:pt x="2235" y="1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42"/>
                <p:cNvSpPr/>
                <p:nvPr/>
              </p:nvSpPr>
              <p:spPr>
                <a:xfrm>
                  <a:off x="7189675" y="1351800"/>
                  <a:ext cx="30875" cy="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5" h="1235" fill="none" extrusionOk="0">
                      <a:moveTo>
                        <a:pt x="0" y="1235"/>
                      </a:moveTo>
                      <a:lnTo>
                        <a:pt x="1234" y="1235"/>
                      </a:lnTo>
                      <a:lnTo>
                        <a:pt x="1234" y="1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" name="Google Shape;2148;p42"/>
                <p:cNvSpPr/>
                <p:nvPr/>
              </p:nvSpPr>
              <p:spPr>
                <a:xfrm>
                  <a:off x="7220525" y="1274250"/>
                  <a:ext cx="31725" cy="3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268" fill="none" extrusionOk="0">
                      <a:moveTo>
                        <a:pt x="0" y="1268"/>
                      </a:moveTo>
                      <a:lnTo>
                        <a:pt x="0" y="0"/>
                      </a:lnTo>
                      <a:lnTo>
                        <a:pt x="1268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" name="Google Shape;2149;p42"/>
                <p:cNvSpPr/>
                <p:nvPr/>
              </p:nvSpPr>
              <p:spPr>
                <a:xfrm>
                  <a:off x="7288900" y="1274250"/>
                  <a:ext cx="2585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" fill="none" extrusionOk="0">
                      <a:moveTo>
                        <a:pt x="1" y="0"/>
                      </a:moveTo>
                      <a:lnTo>
                        <a:pt x="10341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" name="Google Shape;2150;p42"/>
                <p:cNvSpPr/>
                <p:nvPr/>
              </p:nvSpPr>
              <p:spPr>
                <a:xfrm>
                  <a:off x="7565775" y="1274250"/>
                  <a:ext cx="317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" h="1" fill="none" extrusionOk="0">
                      <a:moveTo>
                        <a:pt x="0" y="0"/>
                      </a:moveTo>
                      <a:lnTo>
                        <a:pt x="1268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" name="Google Shape;2151;p42"/>
                <p:cNvSpPr/>
                <p:nvPr/>
              </p:nvSpPr>
              <p:spPr>
                <a:xfrm>
                  <a:off x="5509300" y="1416850"/>
                  <a:ext cx="2377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8" h="1" fill="none" extrusionOk="0">
                      <a:moveTo>
                        <a:pt x="9507" y="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850" cap="rnd" cmpd="sng">
                  <a:solidFill>
                    <a:schemeClr val="accent1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" name="Google Shape;2152;p42"/>
                <p:cNvSpPr/>
                <p:nvPr/>
              </p:nvSpPr>
              <p:spPr>
                <a:xfrm>
                  <a:off x="5646900" y="1351800"/>
                  <a:ext cx="136800" cy="1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4237" extrusionOk="0">
                      <a:moveTo>
                        <a:pt x="2736" y="1"/>
                      </a:moveTo>
                      <a:cubicBezTo>
                        <a:pt x="1" y="1"/>
                        <a:pt x="1" y="4237"/>
                        <a:pt x="2736" y="4237"/>
                      </a:cubicBezTo>
                      <a:cubicBezTo>
                        <a:pt x="5471" y="4237"/>
                        <a:pt x="5471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" name="Google Shape;2153;p42"/>
                <p:cNvSpPr/>
                <p:nvPr/>
              </p:nvSpPr>
              <p:spPr>
                <a:xfrm>
                  <a:off x="7624150" y="1269250"/>
                  <a:ext cx="173475" cy="13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5371" extrusionOk="0">
                      <a:moveTo>
                        <a:pt x="3469" y="0"/>
                      </a:moveTo>
                      <a:cubicBezTo>
                        <a:pt x="0" y="0"/>
                        <a:pt x="0" y="5371"/>
                        <a:pt x="3469" y="5371"/>
                      </a:cubicBezTo>
                      <a:cubicBezTo>
                        <a:pt x="6939" y="5371"/>
                        <a:pt x="6939" y="0"/>
                        <a:pt x="34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" name="Google Shape;2154;p42"/>
                <p:cNvSpPr/>
                <p:nvPr/>
              </p:nvSpPr>
              <p:spPr>
                <a:xfrm>
                  <a:off x="5491800" y="205975"/>
                  <a:ext cx="97575" cy="9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3" h="3937" extrusionOk="0">
                      <a:moveTo>
                        <a:pt x="1968" y="1"/>
                      </a:moveTo>
                      <a:cubicBezTo>
                        <a:pt x="867" y="1"/>
                        <a:pt x="0" y="901"/>
                        <a:pt x="0" y="1969"/>
                      </a:cubicBezTo>
                      <a:cubicBezTo>
                        <a:pt x="0" y="3036"/>
                        <a:pt x="867" y="3937"/>
                        <a:pt x="1968" y="3937"/>
                      </a:cubicBezTo>
                      <a:cubicBezTo>
                        <a:pt x="3036" y="3937"/>
                        <a:pt x="3903" y="3070"/>
                        <a:pt x="3903" y="1969"/>
                      </a:cubicBezTo>
                      <a:cubicBezTo>
                        <a:pt x="3903" y="901"/>
                        <a:pt x="3036" y="1"/>
                        <a:pt x="196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" name="Google Shape;2155;p42"/>
                <p:cNvSpPr/>
                <p:nvPr/>
              </p:nvSpPr>
              <p:spPr>
                <a:xfrm>
                  <a:off x="6986200" y="198475"/>
                  <a:ext cx="128450" cy="12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8" h="5138" extrusionOk="0">
                      <a:moveTo>
                        <a:pt x="2569" y="1"/>
                      </a:moveTo>
                      <a:cubicBezTo>
                        <a:pt x="1134" y="1"/>
                        <a:pt x="0" y="1168"/>
                        <a:pt x="0" y="2569"/>
                      </a:cubicBezTo>
                      <a:cubicBezTo>
                        <a:pt x="0" y="4003"/>
                        <a:pt x="1134" y="5138"/>
                        <a:pt x="2569" y="5138"/>
                      </a:cubicBezTo>
                      <a:cubicBezTo>
                        <a:pt x="4003" y="5138"/>
                        <a:pt x="5137" y="4003"/>
                        <a:pt x="5137" y="2569"/>
                      </a:cubicBezTo>
                      <a:cubicBezTo>
                        <a:pt x="5137" y="1168"/>
                        <a:pt x="4003" y="1"/>
                        <a:pt x="25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" name="Google Shape;2156;p42"/>
                <p:cNvSpPr/>
                <p:nvPr/>
              </p:nvSpPr>
              <p:spPr>
                <a:xfrm>
                  <a:off x="6716000" y="490350"/>
                  <a:ext cx="297725" cy="127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9" h="51004" fill="none" extrusionOk="0">
                      <a:moveTo>
                        <a:pt x="1201" y="1"/>
                      </a:moveTo>
                      <a:cubicBezTo>
                        <a:pt x="1201" y="2436"/>
                        <a:pt x="701" y="22684"/>
                        <a:pt x="2035" y="22750"/>
                      </a:cubicBezTo>
                      <a:cubicBezTo>
                        <a:pt x="4203" y="22817"/>
                        <a:pt x="6939" y="22217"/>
                        <a:pt x="7039" y="25185"/>
                      </a:cubicBezTo>
                      <a:cubicBezTo>
                        <a:pt x="7105" y="26386"/>
                        <a:pt x="7773" y="30723"/>
                        <a:pt x="6171" y="31156"/>
                      </a:cubicBezTo>
                      <a:cubicBezTo>
                        <a:pt x="5604" y="31290"/>
                        <a:pt x="5004" y="31123"/>
                        <a:pt x="4437" y="31090"/>
                      </a:cubicBezTo>
                      <a:cubicBezTo>
                        <a:pt x="0" y="30656"/>
                        <a:pt x="1401" y="34125"/>
                        <a:pt x="1401" y="36927"/>
                      </a:cubicBezTo>
                      <a:cubicBezTo>
                        <a:pt x="1401" y="40463"/>
                        <a:pt x="467" y="45466"/>
                        <a:pt x="1401" y="48869"/>
                      </a:cubicBezTo>
                      <a:cubicBezTo>
                        <a:pt x="2002" y="51004"/>
                        <a:pt x="3036" y="50370"/>
                        <a:pt x="5404" y="50370"/>
                      </a:cubicBezTo>
                      <a:lnTo>
                        <a:pt x="11909" y="50370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" name="Google Shape;2157;p42"/>
                <p:cNvSpPr/>
                <p:nvPr/>
              </p:nvSpPr>
              <p:spPr>
                <a:xfrm>
                  <a:off x="5208250" y="135925"/>
                  <a:ext cx="2300000" cy="10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00" h="41631" fill="none" extrusionOk="0">
                      <a:moveTo>
                        <a:pt x="91032" y="41631"/>
                      </a:moveTo>
                      <a:cubicBezTo>
                        <a:pt x="91066" y="33958"/>
                        <a:pt x="91299" y="29989"/>
                        <a:pt x="91333" y="22317"/>
                      </a:cubicBezTo>
                      <a:cubicBezTo>
                        <a:pt x="91333" y="19982"/>
                        <a:pt x="92000" y="601"/>
                        <a:pt x="90765" y="601"/>
                      </a:cubicBezTo>
                      <a:cubicBezTo>
                        <a:pt x="73687" y="635"/>
                        <a:pt x="56574" y="635"/>
                        <a:pt x="39462" y="668"/>
                      </a:cubicBezTo>
                      <a:cubicBezTo>
                        <a:pt x="30889" y="701"/>
                        <a:pt x="22350" y="701"/>
                        <a:pt x="13777" y="735"/>
                      </a:cubicBezTo>
                      <a:cubicBezTo>
                        <a:pt x="11742" y="735"/>
                        <a:pt x="9674" y="735"/>
                        <a:pt x="7639" y="735"/>
                      </a:cubicBezTo>
                      <a:cubicBezTo>
                        <a:pt x="6339" y="735"/>
                        <a:pt x="1969" y="1"/>
                        <a:pt x="968" y="735"/>
                      </a:cubicBezTo>
                      <a:cubicBezTo>
                        <a:pt x="1" y="1469"/>
                        <a:pt x="401" y="3637"/>
                        <a:pt x="401" y="4938"/>
                      </a:cubicBezTo>
                      <a:cubicBezTo>
                        <a:pt x="401" y="13344"/>
                        <a:pt x="434" y="21750"/>
                        <a:pt x="434" y="30156"/>
                      </a:cubicBez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" name="Google Shape;2158;p42"/>
                <p:cNvSpPr/>
                <p:nvPr/>
              </p:nvSpPr>
              <p:spPr>
                <a:xfrm>
                  <a:off x="5058975" y="507025"/>
                  <a:ext cx="381125" cy="6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24719" fill="none" extrusionOk="0">
                      <a:moveTo>
                        <a:pt x="1" y="1"/>
                      </a:moveTo>
                      <a:lnTo>
                        <a:pt x="501" y="22283"/>
                      </a:lnTo>
                      <a:cubicBezTo>
                        <a:pt x="534" y="23351"/>
                        <a:pt x="368" y="24518"/>
                        <a:pt x="1402" y="24518"/>
                      </a:cubicBezTo>
                      <a:lnTo>
                        <a:pt x="15245" y="24718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" name="Google Shape;2159;p42"/>
                <p:cNvSpPr/>
                <p:nvPr/>
              </p:nvSpPr>
              <p:spPr>
                <a:xfrm>
                  <a:off x="5429250" y="338575"/>
                  <a:ext cx="35875" cy="150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" h="60378" fill="none" extrusionOk="0">
                      <a:moveTo>
                        <a:pt x="0" y="1"/>
                      </a:moveTo>
                      <a:cubicBezTo>
                        <a:pt x="467" y="20148"/>
                        <a:pt x="934" y="40263"/>
                        <a:pt x="1435" y="60377"/>
                      </a:cubicBez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42"/>
                <p:cNvSpPr/>
                <p:nvPr/>
              </p:nvSpPr>
              <p:spPr>
                <a:xfrm>
                  <a:off x="4875525" y="1289250"/>
                  <a:ext cx="3736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5" h="1" fill="none" extrusionOk="0">
                      <a:moveTo>
                        <a:pt x="0" y="1"/>
                      </a:moveTo>
                      <a:lnTo>
                        <a:pt x="14944" y="1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42"/>
                <p:cNvSpPr/>
                <p:nvPr/>
              </p:nvSpPr>
              <p:spPr>
                <a:xfrm>
                  <a:off x="4885525" y="1681200"/>
                  <a:ext cx="3736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5" h="1" fill="none" extrusionOk="0">
                      <a:moveTo>
                        <a:pt x="0" y="1"/>
                      </a:moveTo>
                      <a:lnTo>
                        <a:pt x="14944" y="1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" name="Google Shape;2162;p42"/>
                <p:cNvSpPr/>
                <p:nvPr/>
              </p:nvSpPr>
              <p:spPr>
                <a:xfrm>
                  <a:off x="5074825" y="1463550"/>
                  <a:ext cx="3736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5" h="1" fill="none" extrusionOk="0">
                      <a:moveTo>
                        <a:pt x="1" y="0"/>
                      </a:moveTo>
                      <a:lnTo>
                        <a:pt x="14945" y="0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" name="Google Shape;2163;p42"/>
                <p:cNvSpPr/>
                <p:nvPr/>
              </p:nvSpPr>
              <p:spPr>
                <a:xfrm>
                  <a:off x="7127950" y="271025"/>
                  <a:ext cx="212675" cy="99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7" h="39730" fill="none" extrusionOk="0">
                      <a:moveTo>
                        <a:pt x="8507" y="1"/>
                      </a:moveTo>
                      <a:lnTo>
                        <a:pt x="8507" y="4070"/>
                      </a:lnTo>
                      <a:cubicBezTo>
                        <a:pt x="8507" y="4971"/>
                        <a:pt x="7740" y="5738"/>
                        <a:pt x="6839" y="5738"/>
                      </a:cubicBezTo>
                      <a:lnTo>
                        <a:pt x="735" y="5738"/>
                      </a:lnTo>
                      <a:cubicBezTo>
                        <a:pt x="334" y="5738"/>
                        <a:pt x="1" y="6072"/>
                        <a:pt x="1" y="6472"/>
                      </a:cubicBezTo>
                      <a:lnTo>
                        <a:pt x="1" y="39729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" name="Google Shape;2164;p42"/>
                <p:cNvSpPr/>
                <p:nvPr/>
              </p:nvSpPr>
              <p:spPr>
                <a:xfrm>
                  <a:off x="7134625" y="1356800"/>
                  <a:ext cx="344450" cy="5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0449" fill="none" extrusionOk="0">
                      <a:moveTo>
                        <a:pt x="13777" y="1"/>
                      </a:moveTo>
                      <a:lnTo>
                        <a:pt x="13777" y="20449"/>
                      </a:lnTo>
                      <a:lnTo>
                        <a:pt x="1" y="20449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" name="Google Shape;2165;p42"/>
                <p:cNvSpPr/>
                <p:nvPr/>
              </p:nvSpPr>
              <p:spPr>
                <a:xfrm>
                  <a:off x="7132950" y="1099125"/>
                  <a:ext cx="1743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" fill="none" extrusionOk="0">
                      <a:moveTo>
                        <a:pt x="1" y="0"/>
                      </a:moveTo>
                      <a:lnTo>
                        <a:pt x="6973" y="0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" name="Google Shape;2166;p42"/>
                <p:cNvSpPr/>
                <p:nvPr/>
              </p:nvSpPr>
              <p:spPr>
                <a:xfrm>
                  <a:off x="7210525" y="903150"/>
                  <a:ext cx="2885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42" h="1" fill="none" extrusionOk="0">
                      <a:moveTo>
                        <a:pt x="0" y="0"/>
                      </a:moveTo>
                      <a:lnTo>
                        <a:pt x="11542" y="0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" name="Google Shape;2167;p42"/>
                <p:cNvSpPr/>
                <p:nvPr/>
              </p:nvSpPr>
              <p:spPr>
                <a:xfrm>
                  <a:off x="7328925" y="1646175"/>
                  <a:ext cx="1493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1" fill="none" extrusionOk="0">
                      <a:moveTo>
                        <a:pt x="1" y="1"/>
                      </a:moveTo>
                      <a:lnTo>
                        <a:pt x="5972" y="1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" name="Google Shape;2168;p42"/>
                <p:cNvSpPr/>
                <p:nvPr/>
              </p:nvSpPr>
              <p:spPr>
                <a:xfrm>
                  <a:off x="7269725" y="557075"/>
                  <a:ext cx="2193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" fill="none" extrusionOk="0">
                      <a:moveTo>
                        <a:pt x="1" y="0"/>
                      </a:moveTo>
                      <a:lnTo>
                        <a:pt x="8773" y="0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" name="Google Shape;2169;p42"/>
                <p:cNvSpPr/>
                <p:nvPr/>
              </p:nvSpPr>
              <p:spPr>
                <a:xfrm>
                  <a:off x="7142975" y="712175"/>
                  <a:ext cx="1743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2" h="1" fill="none" extrusionOk="0">
                      <a:moveTo>
                        <a:pt x="0" y="1"/>
                      </a:moveTo>
                      <a:lnTo>
                        <a:pt x="6972" y="1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" name="Google Shape;2170;p42"/>
                <p:cNvSpPr/>
                <p:nvPr/>
              </p:nvSpPr>
              <p:spPr>
                <a:xfrm>
                  <a:off x="6374075" y="154275"/>
                  <a:ext cx="25" cy="148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9477" fill="none" extrusionOk="0">
                      <a:moveTo>
                        <a:pt x="1" y="59477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" name="Google Shape;2171;p42"/>
                <p:cNvSpPr/>
                <p:nvPr/>
              </p:nvSpPr>
              <p:spPr>
                <a:xfrm>
                  <a:off x="5610200" y="1504400"/>
                  <a:ext cx="668850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4" h="6840" fill="none" extrusionOk="0">
                      <a:moveTo>
                        <a:pt x="635" y="1"/>
                      </a:moveTo>
                      <a:cubicBezTo>
                        <a:pt x="635" y="1168"/>
                        <a:pt x="1" y="4871"/>
                        <a:pt x="635" y="5772"/>
                      </a:cubicBezTo>
                      <a:cubicBezTo>
                        <a:pt x="1368" y="6839"/>
                        <a:pt x="4304" y="6305"/>
                        <a:pt x="5705" y="6305"/>
                      </a:cubicBezTo>
                      <a:lnTo>
                        <a:pt x="26753" y="6305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" name="Google Shape;2172;p42"/>
                <p:cNvSpPr/>
                <p:nvPr/>
              </p:nvSpPr>
              <p:spPr>
                <a:xfrm>
                  <a:off x="5593525" y="247675"/>
                  <a:ext cx="798925" cy="12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57" h="49470" fill="none" extrusionOk="0">
                      <a:moveTo>
                        <a:pt x="23784" y="1"/>
                      </a:moveTo>
                      <a:lnTo>
                        <a:pt x="23784" y="5371"/>
                      </a:lnTo>
                      <a:cubicBezTo>
                        <a:pt x="23784" y="5371"/>
                        <a:pt x="16379" y="5571"/>
                        <a:pt x="14144" y="5571"/>
                      </a:cubicBezTo>
                      <a:lnTo>
                        <a:pt x="8040" y="5571"/>
                      </a:lnTo>
                      <a:cubicBezTo>
                        <a:pt x="6138" y="5571"/>
                        <a:pt x="3370" y="5671"/>
                        <a:pt x="1735" y="5705"/>
                      </a:cubicBezTo>
                      <a:cubicBezTo>
                        <a:pt x="1001" y="5738"/>
                        <a:pt x="434" y="6339"/>
                        <a:pt x="368" y="7072"/>
                      </a:cubicBezTo>
                      <a:cubicBezTo>
                        <a:pt x="234" y="9641"/>
                        <a:pt x="1" y="15412"/>
                        <a:pt x="801" y="17580"/>
                      </a:cubicBezTo>
                      <a:cubicBezTo>
                        <a:pt x="1368" y="19148"/>
                        <a:pt x="935" y="18814"/>
                        <a:pt x="2936" y="18981"/>
                      </a:cubicBezTo>
                      <a:cubicBezTo>
                        <a:pt x="4971" y="19148"/>
                        <a:pt x="7072" y="18981"/>
                        <a:pt x="9107" y="18981"/>
                      </a:cubicBezTo>
                      <a:lnTo>
                        <a:pt x="18214" y="18981"/>
                      </a:lnTo>
                      <a:cubicBezTo>
                        <a:pt x="19348" y="18981"/>
                        <a:pt x="21816" y="18514"/>
                        <a:pt x="22784" y="18981"/>
                      </a:cubicBezTo>
                      <a:cubicBezTo>
                        <a:pt x="24185" y="19648"/>
                        <a:pt x="23784" y="20215"/>
                        <a:pt x="23784" y="22050"/>
                      </a:cubicBezTo>
                      <a:lnTo>
                        <a:pt x="23784" y="36293"/>
                      </a:lnTo>
                      <a:cubicBezTo>
                        <a:pt x="23784" y="37928"/>
                        <a:pt x="24385" y="40630"/>
                        <a:pt x="23017" y="41364"/>
                      </a:cubicBezTo>
                      <a:cubicBezTo>
                        <a:pt x="22483" y="41664"/>
                        <a:pt x="20916" y="41364"/>
                        <a:pt x="20315" y="41364"/>
                      </a:cubicBezTo>
                      <a:lnTo>
                        <a:pt x="9674" y="41364"/>
                      </a:lnTo>
                      <a:cubicBezTo>
                        <a:pt x="8807" y="41364"/>
                        <a:pt x="8106" y="42064"/>
                        <a:pt x="8073" y="42931"/>
                      </a:cubicBezTo>
                      <a:cubicBezTo>
                        <a:pt x="8040" y="44599"/>
                        <a:pt x="7940" y="46300"/>
                        <a:pt x="8040" y="47935"/>
                      </a:cubicBezTo>
                      <a:cubicBezTo>
                        <a:pt x="8073" y="48802"/>
                        <a:pt x="8840" y="49469"/>
                        <a:pt x="9741" y="49436"/>
                      </a:cubicBezTo>
                      <a:cubicBezTo>
                        <a:pt x="17113" y="49036"/>
                        <a:pt x="24552" y="49436"/>
                        <a:pt x="31957" y="49436"/>
                      </a:cubicBez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2"/>
                <p:cNvSpPr/>
                <p:nvPr/>
              </p:nvSpPr>
              <p:spPr>
                <a:xfrm>
                  <a:off x="5636050" y="1092450"/>
                  <a:ext cx="386975" cy="2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9" h="9341" fill="none" extrusionOk="0">
                      <a:moveTo>
                        <a:pt x="1" y="9341"/>
                      </a:moveTo>
                      <a:cubicBezTo>
                        <a:pt x="1" y="7239"/>
                        <a:pt x="68" y="5138"/>
                        <a:pt x="34" y="3003"/>
                      </a:cubicBezTo>
                      <a:cubicBezTo>
                        <a:pt x="1" y="401"/>
                        <a:pt x="68" y="434"/>
                        <a:pt x="2736" y="267"/>
                      </a:cubicBezTo>
                      <a:cubicBezTo>
                        <a:pt x="6973" y="1"/>
                        <a:pt x="11242" y="468"/>
                        <a:pt x="15479" y="468"/>
                      </a:cubicBez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2"/>
                <p:cNvSpPr/>
                <p:nvPr/>
              </p:nvSpPr>
              <p:spPr>
                <a:xfrm>
                  <a:off x="5419250" y="898150"/>
                  <a:ext cx="5554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6" h="1" fill="none" extrusionOk="0">
                      <a:moveTo>
                        <a:pt x="22216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2"/>
                <p:cNvSpPr/>
                <p:nvPr/>
              </p:nvSpPr>
              <p:spPr>
                <a:xfrm>
                  <a:off x="5806175" y="547050"/>
                  <a:ext cx="5837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51" h="1" fill="none" extrusionOk="0">
                      <a:moveTo>
                        <a:pt x="1" y="1"/>
                      </a:moveTo>
                      <a:lnTo>
                        <a:pt x="23351" y="1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2"/>
                <p:cNvSpPr/>
                <p:nvPr/>
              </p:nvSpPr>
              <p:spPr>
                <a:xfrm>
                  <a:off x="7656675" y="957550"/>
                  <a:ext cx="118575" cy="2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3" h="11239" extrusionOk="0">
                      <a:moveTo>
                        <a:pt x="1935" y="1"/>
                      </a:moveTo>
                      <a:cubicBezTo>
                        <a:pt x="1910" y="1"/>
                        <a:pt x="1885" y="9"/>
                        <a:pt x="1868" y="26"/>
                      </a:cubicBezTo>
                      <a:cubicBezTo>
                        <a:pt x="1768" y="159"/>
                        <a:pt x="1768" y="360"/>
                        <a:pt x="1768" y="526"/>
                      </a:cubicBezTo>
                      <a:cubicBezTo>
                        <a:pt x="1802" y="760"/>
                        <a:pt x="1802" y="993"/>
                        <a:pt x="1802" y="1194"/>
                      </a:cubicBezTo>
                      <a:cubicBezTo>
                        <a:pt x="1835" y="1661"/>
                        <a:pt x="1835" y="2128"/>
                        <a:pt x="1868" y="2595"/>
                      </a:cubicBezTo>
                      <a:cubicBezTo>
                        <a:pt x="1868" y="3462"/>
                        <a:pt x="1902" y="4362"/>
                        <a:pt x="1935" y="5263"/>
                      </a:cubicBezTo>
                      <a:cubicBezTo>
                        <a:pt x="1968" y="6130"/>
                        <a:pt x="2002" y="7031"/>
                        <a:pt x="2002" y="7932"/>
                      </a:cubicBezTo>
                      <a:cubicBezTo>
                        <a:pt x="2035" y="8699"/>
                        <a:pt x="2002" y="9499"/>
                        <a:pt x="2035" y="10300"/>
                      </a:cubicBezTo>
                      <a:cubicBezTo>
                        <a:pt x="1768" y="9833"/>
                        <a:pt x="1501" y="9333"/>
                        <a:pt x="1234" y="8832"/>
                      </a:cubicBezTo>
                      <a:cubicBezTo>
                        <a:pt x="1034" y="8499"/>
                        <a:pt x="868" y="8165"/>
                        <a:pt x="701" y="7832"/>
                      </a:cubicBezTo>
                      <a:cubicBezTo>
                        <a:pt x="601" y="7665"/>
                        <a:pt x="501" y="7498"/>
                        <a:pt x="401" y="7331"/>
                      </a:cubicBezTo>
                      <a:cubicBezTo>
                        <a:pt x="367" y="7231"/>
                        <a:pt x="300" y="7164"/>
                        <a:pt x="200" y="7131"/>
                      </a:cubicBezTo>
                      <a:lnTo>
                        <a:pt x="167" y="7098"/>
                      </a:lnTo>
                      <a:cubicBezTo>
                        <a:pt x="155" y="7074"/>
                        <a:pt x="131" y="7063"/>
                        <a:pt x="104" y="7063"/>
                      </a:cubicBezTo>
                      <a:cubicBezTo>
                        <a:pt x="56" y="7063"/>
                        <a:pt x="0" y="7100"/>
                        <a:pt x="0" y="7164"/>
                      </a:cubicBezTo>
                      <a:cubicBezTo>
                        <a:pt x="34" y="7231"/>
                        <a:pt x="0" y="7265"/>
                        <a:pt x="0" y="7331"/>
                      </a:cubicBezTo>
                      <a:cubicBezTo>
                        <a:pt x="0" y="7398"/>
                        <a:pt x="67" y="7498"/>
                        <a:pt x="67" y="7565"/>
                      </a:cubicBezTo>
                      <a:cubicBezTo>
                        <a:pt x="134" y="7732"/>
                        <a:pt x="200" y="7898"/>
                        <a:pt x="300" y="8065"/>
                      </a:cubicBezTo>
                      <a:cubicBezTo>
                        <a:pt x="434" y="8399"/>
                        <a:pt x="601" y="8766"/>
                        <a:pt x="767" y="9099"/>
                      </a:cubicBezTo>
                      <a:cubicBezTo>
                        <a:pt x="1134" y="9766"/>
                        <a:pt x="1468" y="10433"/>
                        <a:pt x="1868" y="11101"/>
                      </a:cubicBezTo>
                      <a:cubicBezTo>
                        <a:pt x="1916" y="11196"/>
                        <a:pt x="2002" y="11238"/>
                        <a:pt x="2089" y="11238"/>
                      </a:cubicBezTo>
                      <a:cubicBezTo>
                        <a:pt x="2185" y="11238"/>
                        <a:pt x="2283" y="11188"/>
                        <a:pt x="2335" y="11101"/>
                      </a:cubicBezTo>
                      <a:cubicBezTo>
                        <a:pt x="2402" y="11034"/>
                        <a:pt x="2435" y="10967"/>
                        <a:pt x="2469" y="10900"/>
                      </a:cubicBezTo>
                      <a:cubicBezTo>
                        <a:pt x="2535" y="10867"/>
                        <a:pt x="2569" y="10800"/>
                        <a:pt x="2602" y="10700"/>
                      </a:cubicBezTo>
                      <a:cubicBezTo>
                        <a:pt x="3269" y="9633"/>
                        <a:pt x="3970" y="8532"/>
                        <a:pt x="4604" y="7431"/>
                      </a:cubicBezTo>
                      <a:cubicBezTo>
                        <a:pt x="4742" y="7200"/>
                        <a:pt x="4560" y="7000"/>
                        <a:pt x="4369" y="7000"/>
                      </a:cubicBezTo>
                      <a:cubicBezTo>
                        <a:pt x="4284" y="7000"/>
                        <a:pt x="4198" y="7039"/>
                        <a:pt x="4137" y="7131"/>
                      </a:cubicBezTo>
                      <a:cubicBezTo>
                        <a:pt x="3603" y="7965"/>
                        <a:pt x="3102" y="8799"/>
                        <a:pt x="2602" y="9633"/>
                      </a:cubicBezTo>
                      <a:cubicBezTo>
                        <a:pt x="2569" y="9066"/>
                        <a:pt x="2535" y="8499"/>
                        <a:pt x="2535" y="7932"/>
                      </a:cubicBezTo>
                      <a:cubicBezTo>
                        <a:pt x="2502" y="7031"/>
                        <a:pt x="2469" y="6130"/>
                        <a:pt x="2435" y="5263"/>
                      </a:cubicBezTo>
                      <a:cubicBezTo>
                        <a:pt x="2402" y="4362"/>
                        <a:pt x="2335" y="3462"/>
                        <a:pt x="2302" y="2595"/>
                      </a:cubicBezTo>
                      <a:cubicBezTo>
                        <a:pt x="2269" y="2128"/>
                        <a:pt x="2235" y="1661"/>
                        <a:pt x="2202" y="1194"/>
                      </a:cubicBezTo>
                      <a:cubicBezTo>
                        <a:pt x="2202" y="993"/>
                        <a:pt x="2168" y="760"/>
                        <a:pt x="2168" y="526"/>
                      </a:cubicBezTo>
                      <a:cubicBezTo>
                        <a:pt x="2135" y="360"/>
                        <a:pt x="2135" y="159"/>
                        <a:pt x="2002" y="26"/>
                      </a:cubicBezTo>
                      <a:cubicBezTo>
                        <a:pt x="1985" y="9"/>
                        <a:pt x="1960" y="1"/>
                        <a:pt x="1935" y="1"/>
                      </a:cubicBez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2"/>
                <p:cNvSpPr/>
                <p:nvPr/>
              </p:nvSpPr>
              <p:spPr>
                <a:xfrm>
                  <a:off x="4846325" y="323575"/>
                  <a:ext cx="2311675" cy="153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67" h="61378" fill="none" extrusionOk="0">
                      <a:moveTo>
                        <a:pt x="1" y="5004"/>
                      </a:moveTo>
                      <a:cubicBezTo>
                        <a:pt x="268" y="15211"/>
                        <a:pt x="601" y="25452"/>
                        <a:pt x="1001" y="35692"/>
                      </a:cubicBezTo>
                      <a:cubicBezTo>
                        <a:pt x="1168" y="40796"/>
                        <a:pt x="1402" y="45933"/>
                        <a:pt x="1602" y="51037"/>
                      </a:cubicBezTo>
                      <a:cubicBezTo>
                        <a:pt x="1769" y="54506"/>
                        <a:pt x="234" y="61211"/>
                        <a:pt x="5004" y="61211"/>
                      </a:cubicBezTo>
                      <a:cubicBezTo>
                        <a:pt x="33858" y="61211"/>
                        <a:pt x="62679" y="61311"/>
                        <a:pt x="91533" y="61377"/>
                      </a:cubicBezTo>
                      <a:cubicBezTo>
                        <a:pt x="91599" y="57942"/>
                        <a:pt x="92166" y="54539"/>
                        <a:pt x="92166" y="51103"/>
                      </a:cubicBezTo>
                      <a:cubicBezTo>
                        <a:pt x="92166" y="50103"/>
                        <a:pt x="92467" y="47301"/>
                        <a:pt x="91633" y="46567"/>
                      </a:cubicBezTo>
                      <a:cubicBezTo>
                        <a:pt x="90899" y="45933"/>
                        <a:pt x="87430" y="46533"/>
                        <a:pt x="86429" y="46500"/>
                      </a:cubicBezTo>
                      <a:cubicBezTo>
                        <a:pt x="85762" y="43665"/>
                        <a:pt x="86229" y="40096"/>
                        <a:pt x="86196" y="37127"/>
                      </a:cubicBezTo>
                      <a:cubicBezTo>
                        <a:pt x="86162" y="32557"/>
                        <a:pt x="86095" y="28020"/>
                        <a:pt x="86029" y="23484"/>
                      </a:cubicBezTo>
                      <a:cubicBezTo>
                        <a:pt x="85995" y="19047"/>
                        <a:pt x="85962" y="14611"/>
                        <a:pt x="85895" y="10174"/>
                      </a:cubicBezTo>
                      <a:cubicBezTo>
                        <a:pt x="85895" y="7973"/>
                        <a:pt x="85995" y="5704"/>
                        <a:pt x="85829" y="3536"/>
                      </a:cubicBezTo>
                      <a:cubicBezTo>
                        <a:pt x="85528" y="0"/>
                        <a:pt x="80658" y="1301"/>
                        <a:pt x="77956" y="1234"/>
                      </a:cubicBezTo>
                      <a:cubicBezTo>
                        <a:pt x="74887" y="1201"/>
                        <a:pt x="71819" y="1101"/>
                        <a:pt x="68750" y="1068"/>
                      </a:cubicBezTo>
                      <a:cubicBezTo>
                        <a:pt x="69417" y="1134"/>
                        <a:pt x="69317" y="48702"/>
                        <a:pt x="69350" y="51370"/>
                      </a:cubicBezTo>
                      <a:lnTo>
                        <a:pt x="69384" y="54573"/>
                      </a:lnTo>
                    </a:path>
                  </a:pathLst>
                </a:custGeom>
                <a:solidFill>
                  <a:schemeClr val="dk2"/>
                </a:solidFill>
                <a:ln w="317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78" name="Google Shape;2178;p42"/>
            <p:cNvGrpSpPr/>
            <p:nvPr/>
          </p:nvGrpSpPr>
          <p:grpSpPr>
            <a:xfrm>
              <a:off x="4456381" y="2032798"/>
              <a:ext cx="3657062" cy="2355894"/>
              <a:chOff x="4456381" y="2032798"/>
              <a:chExt cx="3657062" cy="2355894"/>
            </a:xfrm>
          </p:grpSpPr>
          <p:grpSp>
            <p:nvGrpSpPr>
              <p:cNvPr id="2179" name="Google Shape;2179;p42"/>
              <p:cNvGrpSpPr/>
              <p:nvPr/>
            </p:nvGrpSpPr>
            <p:grpSpPr>
              <a:xfrm>
                <a:off x="4456381" y="2032798"/>
                <a:ext cx="3657062" cy="2314376"/>
                <a:chOff x="4429144" y="1915698"/>
                <a:chExt cx="3657062" cy="2314376"/>
              </a:xfrm>
            </p:grpSpPr>
            <p:sp>
              <p:nvSpPr>
                <p:cNvPr id="2180" name="Google Shape;2180;p42"/>
                <p:cNvSpPr/>
                <p:nvPr/>
              </p:nvSpPr>
              <p:spPr>
                <a:xfrm>
                  <a:off x="6702839" y="2842405"/>
                  <a:ext cx="111650" cy="294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1" h="14177" extrusionOk="0">
                      <a:moveTo>
                        <a:pt x="2414" y="0"/>
                      </a:moveTo>
                      <a:cubicBezTo>
                        <a:pt x="2139" y="0"/>
                        <a:pt x="1843" y="100"/>
                        <a:pt x="1535" y="332"/>
                      </a:cubicBezTo>
                      <a:cubicBezTo>
                        <a:pt x="234" y="1333"/>
                        <a:pt x="234" y="3802"/>
                        <a:pt x="334" y="5236"/>
                      </a:cubicBezTo>
                      <a:cubicBezTo>
                        <a:pt x="501" y="7571"/>
                        <a:pt x="0" y="9806"/>
                        <a:pt x="134" y="12108"/>
                      </a:cubicBezTo>
                      <a:cubicBezTo>
                        <a:pt x="167" y="12875"/>
                        <a:pt x="467" y="13709"/>
                        <a:pt x="1168" y="14042"/>
                      </a:cubicBezTo>
                      <a:cubicBezTo>
                        <a:pt x="1367" y="14134"/>
                        <a:pt x="1594" y="14177"/>
                        <a:pt x="1826" y="14177"/>
                      </a:cubicBezTo>
                      <a:cubicBezTo>
                        <a:pt x="2101" y="14177"/>
                        <a:pt x="2383" y="14117"/>
                        <a:pt x="2636" y="14009"/>
                      </a:cubicBezTo>
                      <a:cubicBezTo>
                        <a:pt x="5371" y="13042"/>
                        <a:pt x="5171" y="9672"/>
                        <a:pt x="4237" y="7504"/>
                      </a:cubicBezTo>
                      <a:cubicBezTo>
                        <a:pt x="4203" y="7438"/>
                        <a:pt x="4170" y="7371"/>
                        <a:pt x="4170" y="7337"/>
                      </a:cubicBezTo>
                      <a:cubicBezTo>
                        <a:pt x="4037" y="7071"/>
                        <a:pt x="3937" y="6770"/>
                        <a:pt x="3937" y="6470"/>
                      </a:cubicBezTo>
                      <a:cubicBezTo>
                        <a:pt x="3903" y="6203"/>
                        <a:pt x="3970" y="5936"/>
                        <a:pt x="4037" y="5670"/>
                      </a:cubicBezTo>
                      <a:cubicBezTo>
                        <a:pt x="4303" y="4502"/>
                        <a:pt x="4337" y="3301"/>
                        <a:pt x="4203" y="2134"/>
                      </a:cubicBezTo>
                      <a:cubicBezTo>
                        <a:pt x="4074" y="1177"/>
                        <a:pt x="3364" y="0"/>
                        <a:pt x="2414" y="0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2"/>
                <p:cNvSpPr/>
                <p:nvPr/>
              </p:nvSpPr>
              <p:spPr>
                <a:xfrm>
                  <a:off x="6440958" y="2144527"/>
                  <a:ext cx="379081" cy="812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6" h="39080" extrusionOk="0">
                      <a:moveTo>
                        <a:pt x="2970" y="0"/>
                      </a:moveTo>
                      <a:cubicBezTo>
                        <a:pt x="1" y="0"/>
                        <a:pt x="2352" y="4659"/>
                        <a:pt x="4326" y="8219"/>
                      </a:cubicBezTo>
                      <a:cubicBezTo>
                        <a:pt x="5226" y="9821"/>
                        <a:pt x="6060" y="11222"/>
                        <a:pt x="6327" y="11889"/>
                      </a:cubicBezTo>
                      <a:cubicBezTo>
                        <a:pt x="9029" y="19094"/>
                        <a:pt x="10997" y="31303"/>
                        <a:pt x="10830" y="39075"/>
                      </a:cubicBezTo>
                      <a:cubicBezTo>
                        <a:pt x="10925" y="39078"/>
                        <a:pt x="11022" y="39079"/>
                        <a:pt x="11121" y="39079"/>
                      </a:cubicBezTo>
                      <a:cubicBezTo>
                        <a:pt x="12544" y="39079"/>
                        <a:pt x="14373" y="38793"/>
                        <a:pt x="16011" y="38793"/>
                      </a:cubicBezTo>
                      <a:cubicBezTo>
                        <a:pt x="16825" y="38793"/>
                        <a:pt x="17591" y="38863"/>
                        <a:pt x="18236" y="39075"/>
                      </a:cubicBezTo>
                      <a:cubicBezTo>
                        <a:pt x="18069" y="31369"/>
                        <a:pt x="17035" y="20528"/>
                        <a:pt x="16034" y="13156"/>
                      </a:cubicBezTo>
                      <a:cubicBezTo>
                        <a:pt x="14867" y="4750"/>
                        <a:pt x="12031" y="781"/>
                        <a:pt x="3258" y="14"/>
                      </a:cubicBezTo>
                      <a:cubicBezTo>
                        <a:pt x="3157" y="5"/>
                        <a:pt x="3061" y="0"/>
                        <a:pt x="29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2"/>
                <p:cNvSpPr/>
                <p:nvPr/>
              </p:nvSpPr>
              <p:spPr>
                <a:xfrm>
                  <a:off x="6627255" y="3843655"/>
                  <a:ext cx="151873" cy="255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6" h="12310" extrusionOk="0">
                      <a:moveTo>
                        <a:pt x="6939" y="1"/>
                      </a:moveTo>
                      <a:lnTo>
                        <a:pt x="0" y="468"/>
                      </a:lnTo>
                      <a:cubicBezTo>
                        <a:pt x="67" y="1468"/>
                        <a:pt x="1235" y="12310"/>
                        <a:pt x="1235" y="12310"/>
                      </a:cubicBezTo>
                      <a:lnTo>
                        <a:pt x="7306" y="11742"/>
                      </a:lnTo>
                      <a:lnTo>
                        <a:pt x="6939" y="1"/>
                      </a:ln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3" name="Google Shape;2183;p42"/>
                <p:cNvSpPr/>
                <p:nvPr/>
              </p:nvSpPr>
              <p:spPr>
                <a:xfrm>
                  <a:off x="6487189" y="4049763"/>
                  <a:ext cx="311355" cy="120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8" h="5812" extrusionOk="0">
                      <a:moveTo>
                        <a:pt x="7939" y="1"/>
                      </a:moveTo>
                      <a:cubicBezTo>
                        <a:pt x="7877" y="1"/>
                        <a:pt x="7821" y="9"/>
                        <a:pt x="7773" y="26"/>
                      </a:cubicBezTo>
                      <a:cubicBezTo>
                        <a:pt x="7472" y="126"/>
                        <a:pt x="7039" y="827"/>
                        <a:pt x="6705" y="1027"/>
                      </a:cubicBezTo>
                      <a:cubicBezTo>
                        <a:pt x="6238" y="1327"/>
                        <a:pt x="5704" y="1527"/>
                        <a:pt x="5171" y="1727"/>
                      </a:cubicBezTo>
                      <a:cubicBezTo>
                        <a:pt x="4137" y="2161"/>
                        <a:pt x="3136" y="2661"/>
                        <a:pt x="2235" y="3262"/>
                      </a:cubicBezTo>
                      <a:cubicBezTo>
                        <a:pt x="1635" y="3695"/>
                        <a:pt x="334" y="4529"/>
                        <a:pt x="67" y="5230"/>
                      </a:cubicBezTo>
                      <a:cubicBezTo>
                        <a:pt x="0" y="5430"/>
                        <a:pt x="67" y="5730"/>
                        <a:pt x="301" y="5797"/>
                      </a:cubicBezTo>
                      <a:cubicBezTo>
                        <a:pt x="323" y="5808"/>
                        <a:pt x="345" y="5812"/>
                        <a:pt x="368" y="5812"/>
                      </a:cubicBezTo>
                      <a:cubicBezTo>
                        <a:pt x="415" y="5812"/>
                        <a:pt x="467" y="5797"/>
                        <a:pt x="534" y="5797"/>
                      </a:cubicBezTo>
                      <a:lnTo>
                        <a:pt x="13743" y="5530"/>
                      </a:lnTo>
                      <a:cubicBezTo>
                        <a:pt x="14177" y="5530"/>
                        <a:pt x="14444" y="5430"/>
                        <a:pt x="14611" y="5263"/>
                      </a:cubicBezTo>
                      <a:cubicBezTo>
                        <a:pt x="14978" y="4963"/>
                        <a:pt x="14878" y="4363"/>
                        <a:pt x="14744" y="3629"/>
                      </a:cubicBezTo>
                      <a:cubicBezTo>
                        <a:pt x="14677" y="3295"/>
                        <a:pt x="14544" y="2962"/>
                        <a:pt x="14477" y="2628"/>
                      </a:cubicBezTo>
                      <a:cubicBezTo>
                        <a:pt x="14344" y="2128"/>
                        <a:pt x="14511" y="1160"/>
                        <a:pt x="14277" y="760"/>
                      </a:cubicBezTo>
                      <a:cubicBezTo>
                        <a:pt x="14144" y="527"/>
                        <a:pt x="13944" y="460"/>
                        <a:pt x="13710" y="426"/>
                      </a:cubicBezTo>
                      <a:cubicBezTo>
                        <a:pt x="13325" y="406"/>
                        <a:pt x="12792" y="374"/>
                        <a:pt x="12284" y="374"/>
                      </a:cubicBezTo>
                      <a:cubicBezTo>
                        <a:pt x="11955" y="374"/>
                        <a:pt x="11637" y="387"/>
                        <a:pt x="11375" y="426"/>
                      </a:cubicBezTo>
                      <a:cubicBezTo>
                        <a:pt x="11075" y="456"/>
                        <a:pt x="10775" y="473"/>
                        <a:pt x="10472" y="473"/>
                      </a:cubicBezTo>
                      <a:cubicBezTo>
                        <a:pt x="10101" y="473"/>
                        <a:pt x="9726" y="448"/>
                        <a:pt x="9340" y="393"/>
                      </a:cubicBezTo>
                      <a:cubicBezTo>
                        <a:pt x="8993" y="335"/>
                        <a:pt x="8344" y="1"/>
                        <a:pt x="793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42"/>
                <p:cNvSpPr/>
                <p:nvPr/>
              </p:nvSpPr>
              <p:spPr>
                <a:xfrm>
                  <a:off x="6439336" y="2598630"/>
                  <a:ext cx="366837" cy="1407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47" h="67696" extrusionOk="0">
                      <a:moveTo>
                        <a:pt x="3867" y="1"/>
                      </a:moveTo>
                      <a:cubicBezTo>
                        <a:pt x="1779" y="1"/>
                        <a:pt x="521" y="1059"/>
                        <a:pt x="334" y="2986"/>
                      </a:cubicBezTo>
                      <a:cubicBezTo>
                        <a:pt x="1" y="6022"/>
                        <a:pt x="401" y="9224"/>
                        <a:pt x="368" y="12260"/>
                      </a:cubicBezTo>
                      <a:cubicBezTo>
                        <a:pt x="334" y="15529"/>
                        <a:pt x="634" y="18831"/>
                        <a:pt x="935" y="22100"/>
                      </a:cubicBezTo>
                      <a:cubicBezTo>
                        <a:pt x="935" y="28438"/>
                        <a:pt x="1568" y="34776"/>
                        <a:pt x="2269" y="41080"/>
                      </a:cubicBezTo>
                      <a:cubicBezTo>
                        <a:pt x="3003" y="47785"/>
                        <a:pt x="4537" y="54023"/>
                        <a:pt x="6038" y="60594"/>
                      </a:cubicBezTo>
                      <a:cubicBezTo>
                        <a:pt x="6405" y="62195"/>
                        <a:pt x="6739" y="63797"/>
                        <a:pt x="7239" y="65364"/>
                      </a:cubicBezTo>
                      <a:cubicBezTo>
                        <a:pt x="7439" y="65898"/>
                        <a:pt x="7639" y="66465"/>
                        <a:pt x="8040" y="66865"/>
                      </a:cubicBezTo>
                      <a:cubicBezTo>
                        <a:pt x="8573" y="67399"/>
                        <a:pt x="9374" y="67533"/>
                        <a:pt x="10141" y="67599"/>
                      </a:cubicBezTo>
                      <a:cubicBezTo>
                        <a:pt x="10850" y="67662"/>
                        <a:pt x="11566" y="67695"/>
                        <a:pt x="12286" y="67695"/>
                      </a:cubicBezTo>
                      <a:cubicBezTo>
                        <a:pt x="13091" y="67695"/>
                        <a:pt x="13901" y="67654"/>
                        <a:pt x="14711" y="67566"/>
                      </a:cubicBezTo>
                      <a:cubicBezTo>
                        <a:pt x="15245" y="67499"/>
                        <a:pt x="15812" y="67432"/>
                        <a:pt x="16212" y="67066"/>
                      </a:cubicBezTo>
                      <a:cubicBezTo>
                        <a:pt x="16779" y="66599"/>
                        <a:pt x="16879" y="65798"/>
                        <a:pt x="16979" y="65097"/>
                      </a:cubicBezTo>
                      <a:cubicBezTo>
                        <a:pt x="17647" y="58259"/>
                        <a:pt x="16879" y="51521"/>
                        <a:pt x="16346" y="44716"/>
                      </a:cubicBezTo>
                      <a:cubicBezTo>
                        <a:pt x="15812" y="38045"/>
                        <a:pt x="15245" y="31373"/>
                        <a:pt x="14444" y="24735"/>
                      </a:cubicBezTo>
                      <a:cubicBezTo>
                        <a:pt x="13977" y="20799"/>
                        <a:pt x="12977" y="16930"/>
                        <a:pt x="12610" y="12993"/>
                      </a:cubicBezTo>
                      <a:cubicBezTo>
                        <a:pt x="12243" y="9157"/>
                        <a:pt x="12109" y="5388"/>
                        <a:pt x="9174" y="2353"/>
                      </a:cubicBezTo>
                      <a:cubicBezTo>
                        <a:pt x="7873" y="1018"/>
                        <a:pt x="6172" y="151"/>
                        <a:pt x="4337" y="18"/>
                      </a:cubicBezTo>
                      <a:cubicBezTo>
                        <a:pt x="4176" y="6"/>
                        <a:pt x="4019" y="1"/>
                        <a:pt x="38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42"/>
                <p:cNvSpPr/>
                <p:nvPr/>
              </p:nvSpPr>
              <p:spPr>
                <a:xfrm>
                  <a:off x="6140474" y="3861678"/>
                  <a:ext cx="162288" cy="246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11877" extrusionOk="0">
                      <a:moveTo>
                        <a:pt x="7806" y="1"/>
                      </a:moveTo>
                      <a:lnTo>
                        <a:pt x="234" y="1002"/>
                      </a:lnTo>
                      <a:cubicBezTo>
                        <a:pt x="201" y="2036"/>
                        <a:pt x="1" y="11876"/>
                        <a:pt x="1" y="11876"/>
                      </a:cubicBezTo>
                      <a:lnTo>
                        <a:pt x="6138" y="11476"/>
                      </a:lnTo>
                      <a:lnTo>
                        <a:pt x="7806" y="1"/>
                      </a:ln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6" name="Google Shape;2186;p42"/>
                <p:cNvSpPr/>
                <p:nvPr/>
              </p:nvSpPr>
              <p:spPr>
                <a:xfrm>
                  <a:off x="6420628" y="2047719"/>
                  <a:ext cx="113728" cy="142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1" h="6873" extrusionOk="0">
                      <a:moveTo>
                        <a:pt x="0" y="1"/>
                      </a:moveTo>
                      <a:lnTo>
                        <a:pt x="0" y="6872"/>
                      </a:lnTo>
                      <a:lnTo>
                        <a:pt x="5471" y="6872"/>
                      </a:lnTo>
                      <a:lnTo>
                        <a:pt x="5471" y="1"/>
                      </a:ln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7" name="Google Shape;2187;p42"/>
                <p:cNvSpPr/>
                <p:nvPr/>
              </p:nvSpPr>
              <p:spPr>
                <a:xfrm>
                  <a:off x="6078756" y="2536267"/>
                  <a:ext cx="532576" cy="1461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0" h="70285" extrusionOk="0">
                      <a:moveTo>
                        <a:pt x="18183" y="1"/>
                      </a:moveTo>
                      <a:cubicBezTo>
                        <a:pt x="15078" y="1"/>
                        <a:pt x="12495" y="3553"/>
                        <a:pt x="11442" y="6253"/>
                      </a:cubicBezTo>
                      <a:cubicBezTo>
                        <a:pt x="4304" y="24566"/>
                        <a:pt x="1" y="46382"/>
                        <a:pt x="568" y="66029"/>
                      </a:cubicBezTo>
                      <a:cubicBezTo>
                        <a:pt x="601" y="66696"/>
                        <a:pt x="635" y="67397"/>
                        <a:pt x="1002" y="67931"/>
                      </a:cubicBezTo>
                      <a:cubicBezTo>
                        <a:pt x="1502" y="68665"/>
                        <a:pt x="2436" y="68898"/>
                        <a:pt x="3303" y="69098"/>
                      </a:cubicBezTo>
                      <a:cubicBezTo>
                        <a:pt x="4704" y="69398"/>
                        <a:pt x="6105" y="69732"/>
                        <a:pt x="7540" y="70066"/>
                      </a:cubicBezTo>
                      <a:cubicBezTo>
                        <a:pt x="8015" y="70175"/>
                        <a:pt x="8520" y="70285"/>
                        <a:pt x="9011" y="70285"/>
                      </a:cubicBezTo>
                      <a:cubicBezTo>
                        <a:pt x="9417" y="70285"/>
                        <a:pt x="9813" y="70210"/>
                        <a:pt x="10175" y="69999"/>
                      </a:cubicBezTo>
                      <a:cubicBezTo>
                        <a:pt x="10909" y="69599"/>
                        <a:pt x="11242" y="68731"/>
                        <a:pt x="11509" y="67931"/>
                      </a:cubicBezTo>
                      <a:cubicBezTo>
                        <a:pt x="13978" y="60759"/>
                        <a:pt x="14745" y="53053"/>
                        <a:pt x="15979" y="45615"/>
                      </a:cubicBezTo>
                      <a:cubicBezTo>
                        <a:pt x="17046" y="39143"/>
                        <a:pt x="18247" y="32672"/>
                        <a:pt x="19782" y="26267"/>
                      </a:cubicBezTo>
                      <a:cubicBezTo>
                        <a:pt x="20249" y="24266"/>
                        <a:pt x="20782" y="22265"/>
                        <a:pt x="21350" y="20297"/>
                      </a:cubicBezTo>
                      <a:cubicBezTo>
                        <a:pt x="21350" y="20230"/>
                        <a:pt x="22417" y="16494"/>
                        <a:pt x="22751" y="14326"/>
                      </a:cubicBezTo>
                      <a:cubicBezTo>
                        <a:pt x="22751" y="13925"/>
                        <a:pt x="22717" y="13492"/>
                        <a:pt x="23017" y="13225"/>
                      </a:cubicBezTo>
                      <a:cubicBezTo>
                        <a:pt x="23084" y="13191"/>
                        <a:pt x="23151" y="13158"/>
                        <a:pt x="23218" y="13125"/>
                      </a:cubicBezTo>
                      <a:cubicBezTo>
                        <a:pt x="23484" y="12524"/>
                        <a:pt x="23785" y="11991"/>
                        <a:pt x="24085" y="11424"/>
                      </a:cubicBezTo>
                      <a:cubicBezTo>
                        <a:pt x="25619" y="8488"/>
                        <a:pt x="23284" y="2317"/>
                        <a:pt x="20449" y="649"/>
                      </a:cubicBezTo>
                      <a:cubicBezTo>
                        <a:pt x="19673" y="198"/>
                        <a:pt x="18913" y="1"/>
                        <a:pt x="181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8" name="Google Shape;2188;p42"/>
                <p:cNvSpPr/>
                <p:nvPr/>
              </p:nvSpPr>
              <p:spPr>
                <a:xfrm>
                  <a:off x="6224373" y="2143965"/>
                  <a:ext cx="504138" cy="78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52" h="37832" extrusionOk="0">
                      <a:moveTo>
                        <a:pt x="13377" y="1"/>
                      </a:moveTo>
                      <a:cubicBezTo>
                        <a:pt x="13277" y="1"/>
                        <a:pt x="13177" y="3"/>
                        <a:pt x="13077" y="7"/>
                      </a:cubicBezTo>
                      <a:cubicBezTo>
                        <a:pt x="12601" y="27"/>
                        <a:pt x="12129" y="32"/>
                        <a:pt x="11657" y="32"/>
                      </a:cubicBezTo>
                      <a:cubicBezTo>
                        <a:pt x="11157" y="32"/>
                        <a:pt x="10659" y="26"/>
                        <a:pt x="10159" y="26"/>
                      </a:cubicBezTo>
                      <a:cubicBezTo>
                        <a:pt x="9544" y="26"/>
                        <a:pt x="8928" y="35"/>
                        <a:pt x="8307" y="74"/>
                      </a:cubicBezTo>
                      <a:cubicBezTo>
                        <a:pt x="5772" y="241"/>
                        <a:pt x="4904" y="1842"/>
                        <a:pt x="3870" y="4010"/>
                      </a:cubicBezTo>
                      <a:cubicBezTo>
                        <a:pt x="3437" y="4944"/>
                        <a:pt x="3103" y="5911"/>
                        <a:pt x="2903" y="6912"/>
                      </a:cubicBezTo>
                      <a:cubicBezTo>
                        <a:pt x="2336" y="9747"/>
                        <a:pt x="2536" y="12683"/>
                        <a:pt x="2536" y="15585"/>
                      </a:cubicBezTo>
                      <a:cubicBezTo>
                        <a:pt x="2536" y="19888"/>
                        <a:pt x="1002" y="33398"/>
                        <a:pt x="1" y="37601"/>
                      </a:cubicBezTo>
                      <a:cubicBezTo>
                        <a:pt x="1751" y="37770"/>
                        <a:pt x="3583" y="37831"/>
                        <a:pt x="5459" y="37831"/>
                      </a:cubicBezTo>
                      <a:cubicBezTo>
                        <a:pt x="10244" y="37831"/>
                        <a:pt x="15316" y="37435"/>
                        <a:pt x="20046" y="37435"/>
                      </a:cubicBezTo>
                      <a:cubicBezTo>
                        <a:pt x="21486" y="37435"/>
                        <a:pt x="22893" y="37472"/>
                        <a:pt x="24252" y="37567"/>
                      </a:cubicBezTo>
                      <a:cubicBezTo>
                        <a:pt x="24085" y="35866"/>
                        <a:pt x="23484" y="25225"/>
                        <a:pt x="23318" y="23524"/>
                      </a:cubicBezTo>
                      <a:cubicBezTo>
                        <a:pt x="23017" y="20055"/>
                        <a:pt x="22751" y="16586"/>
                        <a:pt x="22550" y="13117"/>
                      </a:cubicBezTo>
                      <a:cubicBezTo>
                        <a:pt x="22484" y="11816"/>
                        <a:pt x="22550" y="10448"/>
                        <a:pt x="22350" y="9180"/>
                      </a:cubicBezTo>
                      <a:cubicBezTo>
                        <a:pt x="22217" y="8213"/>
                        <a:pt x="21716" y="7312"/>
                        <a:pt x="21183" y="6478"/>
                      </a:cubicBezTo>
                      <a:cubicBezTo>
                        <a:pt x="20616" y="5511"/>
                        <a:pt x="20082" y="4544"/>
                        <a:pt x="19582" y="3576"/>
                      </a:cubicBezTo>
                      <a:cubicBezTo>
                        <a:pt x="19315" y="3076"/>
                        <a:pt x="19081" y="2576"/>
                        <a:pt x="18848" y="2042"/>
                      </a:cubicBezTo>
                      <a:cubicBezTo>
                        <a:pt x="18548" y="1408"/>
                        <a:pt x="18481" y="975"/>
                        <a:pt x="17714" y="774"/>
                      </a:cubicBezTo>
                      <a:cubicBezTo>
                        <a:pt x="16310" y="431"/>
                        <a:pt x="14819" y="1"/>
                        <a:pt x="133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9" name="Google Shape;2189;p42"/>
                <p:cNvSpPr/>
                <p:nvPr/>
              </p:nvSpPr>
              <p:spPr>
                <a:xfrm>
                  <a:off x="5844398" y="2107359"/>
                  <a:ext cx="210806" cy="319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1" h="15387" extrusionOk="0">
                      <a:moveTo>
                        <a:pt x="2035" y="0"/>
                      </a:moveTo>
                      <a:cubicBezTo>
                        <a:pt x="1802" y="0"/>
                        <a:pt x="1635" y="267"/>
                        <a:pt x="1601" y="501"/>
                      </a:cubicBezTo>
                      <a:cubicBezTo>
                        <a:pt x="1601" y="701"/>
                        <a:pt x="1701" y="934"/>
                        <a:pt x="1802" y="1134"/>
                      </a:cubicBezTo>
                      <a:lnTo>
                        <a:pt x="2669" y="2936"/>
                      </a:lnTo>
                      <a:cubicBezTo>
                        <a:pt x="2702" y="3002"/>
                        <a:pt x="2736" y="3069"/>
                        <a:pt x="2702" y="3136"/>
                      </a:cubicBezTo>
                      <a:cubicBezTo>
                        <a:pt x="2669" y="3203"/>
                        <a:pt x="2635" y="3236"/>
                        <a:pt x="2569" y="3269"/>
                      </a:cubicBezTo>
                      <a:cubicBezTo>
                        <a:pt x="2202" y="3503"/>
                        <a:pt x="1802" y="3636"/>
                        <a:pt x="1468" y="3870"/>
                      </a:cubicBezTo>
                      <a:cubicBezTo>
                        <a:pt x="1101" y="4137"/>
                        <a:pt x="834" y="4670"/>
                        <a:pt x="601" y="5071"/>
                      </a:cubicBezTo>
                      <a:cubicBezTo>
                        <a:pt x="0" y="6171"/>
                        <a:pt x="734" y="7039"/>
                        <a:pt x="1368" y="7839"/>
                      </a:cubicBezTo>
                      <a:cubicBezTo>
                        <a:pt x="2135" y="8773"/>
                        <a:pt x="2736" y="9841"/>
                        <a:pt x="3303" y="10941"/>
                      </a:cubicBezTo>
                      <a:cubicBezTo>
                        <a:pt x="3770" y="11775"/>
                        <a:pt x="4203" y="12643"/>
                        <a:pt x="4637" y="13410"/>
                      </a:cubicBezTo>
                      <a:cubicBezTo>
                        <a:pt x="5137" y="14277"/>
                        <a:pt x="5771" y="15244"/>
                        <a:pt x="6772" y="15378"/>
                      </a:cubicBezTo>
                      <a:cubicBezTo>
                        <a:pt x="6840" y="15384"/>
                        <a:pt x="6908" y="15386"/>
                        <a:pt x="6975" y="15386"/>
                      </a:cubicBezTo>
                      <a:cubicBezTo>
                        <a:pt x="7298" y="15386"/>
                        <a:pt x="7602" y="15322"/>
                        <a:pt x="7906" y="15211"/>
                      </a:cubicBezTo>
                      <a:cubicBezTo>
                        <a:pt x="8740" y="15011"/>
                        <a:pt x="9674" y="14577"/>
                        <a:pt x="9907" y="13777"/>
                      </a:cubicBezTo>
                      <a:cubicBezTo>
                        <a:pt x="10141" y="13110"/>
                        <a:pt x="9841" y="12409"/>
                        <a:pt x="9540" y="11775"/>
                      </a:cubicBezTo>
                      <a:cubicBezTo>
                        <a:pt x="7639" y="7739"/>
                        <a:pt x="4737" y="4403"/>
                        <a:pt x="2602" y="501"/>
                      </a:cubicBezTo>
                      <a:cubicBezTo>
                        <a:pt x="2469" y="267"/>
                        <a:pt x="2302" y="0"/>
                        <a:pt x="2035" y="0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42"/>
                <p:cNvSpPr/>
                <p:nvPr/>
              </p:nvSpPr>
              <p:spPr>
                <a:xfrm>
                  <a:off x="5926218" y="2220775"/>
                  <a:ext cx="472916" cy="407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0" h="19619" extrusionOk="0">
                      <a:moveTo>
                        <a:pt x="18846" y="1"/>
                      </a:moveTo>
                      <a:cubicBezTo>
                        <a:pt x="18769" y="1"/>
                        <a:pt x="18692" y="5"/>
                        <a:pt x="18614" y="15"/>
                      </a:cubicBezTo>
                      <a:cubicBezTo>
                        <a:pt x="18047" y="82"/>
                        <a:pt x="17546" y="415"/>
                        <a:pt x="17079" y="749"/>
                      </a:cubicBezTo>
                      <a:cubicBezTo>
                        <a:pt x="13677" y="3217"/>
                        <a:pt x="10641" y="6253"/>
                        <a:pt x="8540" y="9889"/>
                      </a:cubicBezTo>
                      <a:cubicBezTo>
                        <a:pt x="8607" y="9755"/>
                        <a:pt x="7639" y="8454"/>
                        <a:pt x="7506" y="8287"/>
                      </a:cubicBezTo>
                      <a:cubicBezTo>
                        <a:pt x="7139" y="7754"/>
                        <a:pt x="6805" y="7187"/>
                        <a:pt x="6438" y="6653"/>
                      </a:cubicBezTo>
                      <a:cubicBezTo>
                        <a:pt x="5805" y="5719"/>
                        <a:pt x="5237" y="4752"/>
                        <a:pt x="4604" y="3784"/>
                      </a:cubicBezTo>
                      <a:cubicBezTo>
                        <a:pt x="3103" y="5052"/>
                        <a:pt x="1568" y="6286"/>
                        <a:pt x="0" y="7487"/>
                      </a:cubicBezTo>
                      <a:cubicBezTo>
                        <a:pt x="901" y="9388"/>
                        <a:pt x="1868" y="11290"/>
                        <a:pt x="2902" y="13124"/>
                      </a:cubicBezTo>
                      <a:cubicBezTo>
                        <a:pt x="3536" y="14158"/>
                        <a:pt x="4070" y="15192"/>
                        <a:pt x="4937" y="16026"/>
                      </a:cubicBezTo>
                      <a:cubicBezTo>
                        <a:pt x="5871" y="16894"/>
                        <a:pt x="6772" y="17761"/>
                        <a:pt x="7739" y="18595"/>
                      </a:cubicBezTo>
                      <a:cubicBezTo>
                        <a:pt x="8240" y="19028"/>
                        <a:pt x="8807" y="19495"/>
                        <a:pt x="9474" y="19596"/>
                      </a:cubicBezTo>
                      <a:cubicBezTo>
                        <a:pt x="9580" y="19611"/>
                        <a:pt x="9685" y="19619"/>
                        <a:pt x="9790" y="19619"/>
                      </a:cubicBezTo>
                      <a:cubicBezTo>
                        <a:pt x="10577" y="19619"/>
                        <a:pt x="11332" y="19203"/>
                        <a:pt x="12009" y="18762"/>
                      </a:cubicBezTo>
                      <a:cubicBezTo>
                        <a:pt x="14444" y="17227"/>
                        <a:pt x="16679" y="15326"/>
                        <a:pt x="18614" y="13191"/>
                      </a:cubicBezTo>
                      <a:cubicBezTo>
                        <a:pt x="21149" y="10389"/>
                        <a:pt x="22750" y="6019"/>
                        <a:pt x="21482" y="2450"/>
                      </a:cubicBezTo>
                      <a:cubicBezTo>
                        <a:pt x="21074" y="1255"/>
                        <a:pt x="20102" y="1"/>
                        <a:pt x="1884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42"/>
                <p:cNvSpPr/>
                <p:nvPr/>
              </p:nvSpPr>
              <p:spPr>
                <a:xfrm>
                  <a:off x="6148103" y="2147707"/>
                  <a:ext cx="357815" cy="384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3" h="18513" extrusionOk="0">
                      <a:moveTo>
                        <a:pt x="11615" y="0"/>
                      </a:moveTo>
                      <a:cubicBezTo>
                        <a:pt x="10286" y="0"/>
                        <a:pt x="8922" y="502"/>
                        <a:pt x="7906" y="1395"/>
                      </a:cubicBezTo>
                      <a:cubicBezTo>
                        <a:pt x="5038" y="3930"/>
                        <a:pt x="2202" y="6599"/>
                        <a:pt x="301" y="9934"/>
                      </a:cubicBezTo>
                      <a:cubicBezTo>
                        <a:pt x="167" y="10201"/>
                        <a:pt x="34" y="10435"/>
                        <a:pt x="34" y="10702"/>
                      </a:cubicBezTo>
                      <a:cubicBezTo>
                        <a:pt x="1" y="11035"/>
                        <a:pt x="167" y="11302"/>
                        <a:pt x="301" y="11569"/>
                      </a:cubicBezTo>
                      <a:cubicBezTo>
                        <a:pt x="935" y="12636"/>
                        <a:pt x="1635" y="13704"/>
                        <a:pt x="2669" y="14404"/>
                      </a:cubicBezTo>
                      <a:cubicBezTo>
                        <a:pt x="3403" y="14938"/>
                        <a:pt x="4304" y="15238"/>
                        <a:pt x="5104" y="15672"/>
                      </a:cubicBezTo>
                      <a:cubicBezTo>
                        <a:pt x="5905" y="16105"/>
                        <a:pt x="6672" y="16773"/>
                        <a:pt x="6872" y="17673"/>
                      </a:cubicBezTo>
                      <a:cubicBezTo>
                        <a:pt x="6939" y="17873"/>
                        <a:pt x="6939" y="18074"/>
                        <a:pt x="7072" y="18240"/>
                      </a:cubicBezTo>
                      <a:cubicBezTo>
                        <a:pt x="7124" y="18327"/>
                        <a:pt x="7212" y="18404"/>
                        <a:pt x="7308" y="18445"/>
                      </a:cubicBezTo>
                      <a:lnTo>
                        <a:pt x="7308" y="18445"/>
                      </a:lnTo>
                      <a:cubicBezTo>
                        <a:pt x="9520" y="16431"/>
                        <a:pt x="11726" y="14412"/>
                        <a:pt x="13410" y="11969"/>
                      </a:cubicBezTo>
                      <a:cubicBezTo>
                        <a:pt x="15278" y="9301"/>
                        <a:pt x="17213" y="5364"/>
                        <a:pt x="15512" y="2229"/>
                      </a:cubicBezTo>
                      <a:cubicBezTo>
                        <a:pt x="14667" y="684"/>
                        <a:pt x="13165" y="0"/>
                        <a:pt x="11615" y="0"/>
                      </a:cubicBezTo>
                      <a:close/>
                      <a:moveTo>
                        <a:pt x="7873" y="18174"/>
                      </a:moveTo>
                      <a:lnTo>
                        <a:pt x="7573" y="18441"/>
                      </a:lnTo>
                      <a:cubicBezTo>
                        <a:pt x="7533" y="18464"/>
                        <a:pt x="7489" y="18475"/>
                        <a:pt x="7445" y="18475"/>
                      </a:cubicBezTo>
                      <a:cubicBezTo>
                        <a:pt x="7399" y="18475"/>
                        <a:pt x="7352" y="18464"/>
                        <a:pt x="7308" y="18445"/>
                      </a:cubicBezTo>
                      <a:lnTo>
                        <a:pt x="7308" y="18445"/>
                      </a:lnTo>
                      <a:cubicBezTo>
                        <a:pt x="7285" y="18466"/>
                        <a:pt x="7262" y="18486"/>
                        <a:pt x="7239" y="18507"/>
                      </a:cubicBezTo>
                      <a:cubicBezTo>
                        <a:pt x="7266" y="18511"/>
                        <a:pt x="7294" y="18512"/>
                        <a:pt x="7321" y="18512"/>
                      </a:cubicBezTo>
                      <a:cubicBezTo>
                        <a:pt x="7559" y="18512"/>
                        <a:pt x="7783" y="18383"/>
                        <a:pt x="7873" y="18174"/>
                      </a:cubicBezTo>
                      <a:close/>
                    </a:path>
                  </a:pathLst>
                </a:custGeom>
                <a:solidFill>
                  <a:srgbClr val="C463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2" name="Google Shape;2192;p42"/>
                <p:cNvSpPr/>
                <p:nvPr/>
              </p:nvSpPr>
              <p:spPr>
                <a:xfrm>
                  <a:off x="6389405" y="1940934"/>
                  <a:ext cx="133851" cy="174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9" h="8381" extrusionOk="0">
                      <a:moveTo>
                        <a:pt x="2236" y="1"/>
                      </a:moveTo>
                      <a:cubicBezTo>
                        <a:pt x="1836" y="1"/>
                        <a:pt x="1402" y="67"/>
                        <a:pt x="1168" y="367"/>
                      </a:cubicBezTo>
                      <a:cubicBezTo>
                        <a:pt x="1068" y="501"/>
                        <a:pt x="1035" y="634"/>
                        <a:pt x="1002" y="801"/>
                      </a:cubicBezTo>
                      <a:cubicBezTo>
                        <a:pt x="768" y="1535"/>
                        <a:pt x="568" y="2302"/>
                        <a:pt x="401" y="3069"/>
                      </a:cubicBezTo>
                      <a:cubicBezTo>
                        <a:pt x="134" y="4237"/>
                        <a:pt x="1" y="5438"/>
                        <a:pt x="168" y="6605"/>
                      </a:cubicBezTo>
                      <a:cubicBezTo>
                        <a:pt x="268" y="7339"/>
                        <a:pt x="868" y="7806"/>
                        <a:pt x="1502" y="8106"/>
                      </a:cubicBezTo>
                      <a:cubicBezTo>
                        <a:pt x="1926" y="8288"/>
                        <a:pt x="2384" y="8380"/>
                        <a:pt x="2842" y="8380"/>
                      </a:cubicBezTo>
                      <a:cubicBezTo>
                        <a:pt x="3394" y="8380"/>
                        <a:pt x="3945" y="8246"/>
                        <a:pt x="4437" y="7973"/>
                      </a:cubicBezTo>
                      <a:cubicBezTo>
                        <a:pt x="5105" y="7606"/>
                        <a:pt x="5538" y="7006"/>
                        <a:pt x="5672" y="6238"/>
                      </a:cubicBezTo>
                      <a:cubicBezTo>
                        <a:pt x="5772" y="5738"/>
                        <a:pt x="5805" y="5238"/>
                        <a:pt x="5905" y="4771"/>
                      </a:cubicBezTo>
                      <a:cubicBezTo>
                        <a:pt x="6039" y="4037"/>
                        <a:pt x="6439" y="3336"/>
                        <a:pt x="6372" y="2569"/>
                      </a:cubicBezTo>
                      <a:cubicBezTo>
                        <a:pt x="6339" y="1668"/>
                        <a:pt x="5672" y="901"/>
                        <a:pt x="4871" y="501"/>
                      </a:cubicBezTo>
                      <a:cubicBezTo>
                        <a:pt x="4071" y="67"/>
                        <a:pt x="3137" y="1"/>
                        <a:pt x="2236" y="1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3" name="Google Shape;2193;p42"/>
                <p:cNvSpPr/>
                <p:nvPr/>
              </p:nvSpPr>
              <p:spPr>
                <a:xfrm>
                  <a:off x="6386640" y="1915698"/>
                  <a:ext cx="187940" cy="187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1" h="9040" extrusionOk="0">
                      <a:moveTo>
                        <a:pt x="4517" y="1"/>
                      </a:moveTo>
                      <a:cubicBezTo>
                        <a:pt x="4123" y="1"/>
                        <a:pt x="3730" y="33"/>
                        <a:pt x="3336" y="80"/>
                      </a:cubicBezTo>
                      <a:cubicBezTo>
                        <a:pt x="2402" y="214"/>
                        <a:pt x="1435" y="414"/>
                        <a:pt x="834" y="1081"/>
                      </a:cubicBezTo>
                      <a:cubicBezTo>
                        <a:pt x="468" y="1481"/>
                        <a:pt x="1" y="2415"/>
                        <a:pt x="668" y="2682"/>
                      </a:cubicBezTo>
                      <a:cubicBezTo>
                        <a:pt x="1071" y="2872"/>
                        <a:pt x="1525" y="3045"/>
                        <a:pt x="1970" y="3045"/>
                      </a:cubicBezTo>
                      <a:cubicBezTo>
                        <a:pt x="2150" y="3045"/>
                        <a:pt x="2329" y="3017"/>
                        <a:pt x="2502" y="2949"/>
                      </a:cubicBezTo>
                      <a:cubicBezTo>
                        <a:pt x="2664" y="2889"/>
                        <a:pt x="2983" y="2719"/>
                        <a:pt x="3181" y="2719"/>
                      </a:cubicBezTo>
                      <a:cubicBezTo>
                        <a:pt x="3311" y="2719"/>
                        <a:pt x="3389" y="2791"/>
                        <a:pt x="3336" y="3016"/>
                      </a:cubicBezTo>
                      <a:cubicBezTo>
                        <a:pt x="3236" y="3449"/>
                        <a:pt x="2669" y="3783"/>
                        <a:pt x="2836" y="4283"/>
                      </a:cubicBezTo>
                      <a:cubicBezTo>
                        <a:pt x="2903" y="4617"/>
                        <a:pt x="3270" y="4784"/>
                        <a:pt x="3503" y="5017"/>
                      </a:cubicBezTo>
                      <a:cubicBezTo>
                        <a:pt x="3803" y="5284"/>
                        <a:pt x="3937" y="5718"/>
                        <a:pt x="3903" y="6118"/>
                      </a:cubicBezTo>
                      <a:cubicBezTo>
                        <a:pt x="3903" y="6151"/>
                        <a:pt x="3870" y="6185"/>
                        <a:pt x="3870" y="6218"/>
                      </a:cubicBezTo>
                      <a:cubicBezTo>
                        <a:pt x="3837" y="6418"/>
                        <a:pt x="3803" y="6585"/>
                        <a:pt x="3870" y="6785"/>
                      </a:cubicBezTo>
                      <a:cubicBezTo>
                        <a:pt x="3970" y="7085"/>
                        <a:pt x="4337" y="7185"/>
                        <a:pt x="4604" y="7386"/>
                      </a:cubicBezTo>
                      <a:cubicBezTo>
                        <a:pt x="4971" y="7686"/>
                        <a:pt x="5171" y="8086"/>
                        <a:pt x="5538" y="8386"/>
                      </a:cubicBezTo>
                      <a:cubicBezTo>
                        <a:pt x="5896" y="8660"/>
                        <a:pt x="6493" y="9040"/>
                        <a:pt x="6993" y="9040"/>
                      </a:cubicBezTo>
                      <a:cubicBezTo>
                        <a:pt x="7286" y="9040"/>
                        <a:pt x="7546" y="8910"/>
                        <a:pt x="7706" y="8553"/>
                      </a:cubicBezTo>
                      <a:cubicBezTo>
                        <a:pt x="7806" y="8286"/>
                        <a:pt x="7839" y="8019"/>
                        <a:pt x="7873" y="7719"/>
                      </a:cubicBezTo>
                      <a:cubicBezTo>
                        <a:pt x="8040" y="6819"/>
                        <a:pt x="8540" y="6051"/>
                        <a:pt x="8773" y="5184"/>
                      </a:cubicBezTo>
                      <a:cubicBezTo>
                        <a:pt x="9040" y="4150"/>
                        <a:pt x="8907" y="2982"/>
                        <a:pt x="8340" y="2048"/>
                      </a:cubicBezTo>
                      <a:cubicBezTo>
                        <a:pt x="7806" y="1114"/>
                        <a:pt x="6872" y="414"/>
                        <a:pt x="5838" y="147"/>
                      </a:cubicBezTo>
                      <a:cubicBezTo>
                        <a:pt x="5398" y="41"/>
                        <a:pt x="4957" y="1"/>
                        <a:pt x="45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4" name="Google Shape;2194;p42"/>
                <p:cNvSpPr/>
                <p:nvPr/>
              </p:nvSpPr>
              <p:spPr>
                <a:xfrm>
                  <a:off x="6437258" y="2013046"/>
                  <a:ext cx="61739" cy="43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069" extrusionOk="0">
                      <a:moveTo>
                        <a:pt x="1502" y="1"/>
                      </a:moveTo>
                      <a:cubicBezTo>
                        <a:pt x="1" y="1"/>
                        <a:pt x="1" y="2069"/>
                        <a:pt x="1502" y="2069"/>
                      </a:cubicBezTo>
                      <a:cubicBezTo>
                        <a:pt x="2969" y="2069"/>
                        <a:pt x="2969" y="1"/>
                        <a:pt x="1502" y="1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5" name="Google Shape;2195;p42"/>
                <p:cNvSpPr/>
                <p:nvPr/>
              </p:nvSpPr>
              <p:spPr>
                <a:xfrm>
                  <a:off x="5969892" y="4059305"/>
                  <a:ext cx="314141" cy="110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2" h="5338" extrusionOk="0">
                      <a:moveTo>
                        <a:pt x="8540" y="1"/>
                      </a:moveTo>
                      <a:cubicBezTo>
                        <a:pt x="7806" y="1"/>
                        <a:pt x="7306" y="1168"/>
                        <a:pt x="6506" y="1469"/>
                      </a:cubicBezTo>
                      <a:cubicBezTo>
                        <a:pt x="5238" y="1969"/>
                        <a:pt x="3904" y="2236"/>
                        <a:pt x="2669" y="2803"/>
                      </a:cubicBezTo>
                      <a:cubicBezTo>
                        <a:pt x="1635" y="3270"/>
                        <a:pt x="368" y="4170"/>
                        <a:pt x="1" y="5338"/>
                      </a:cubicBezTo>
                      <a:lnTo>
                        <a:pt x="14044" y="5338"/>
                      </a:lnTo>
                      <a:cubicBezTo>
                        <a:pt x="14645" y="5338"/>
                        <a:pt x="15112" y="4771"/>
                        <a:pt x="15012" y="4170"/>
                      </a:cubicBezTo>
                      <a:cubicBezTo>
                        <a:pt x="14845" y="3370"/>
                        <a:pt x="14745" y="2536"/>
                        <a:pt x="14845" y="1702"/>
                      </a:cubicBezTo>
                      <a:cubicBezTo>
                        <a:pt x="14845" y="1502"/>
                        <a:pt x="14878" y="1302"/>
                        <a:pt x="14845" y="1102"/>
                      </a:cubicBezTo>
                      <a:cubicBezTo>
                        <a:pt x="14811" y="935"/>
                        <a:pt x="14678" y="735"/>
                        <a:pt x="14478" y="668"/>
                      </a:cubicBezTo>
                      <a:cubicBezTo>
                        <a:pt x="14411" y="635"/>
                        <a:pt x="14344" y="626"/>
                        <a:pt x="14278" y="626"/>
                      </a:cubicBezTo>
                      <a:cubicBezTo>
                        <a:pt x="14211" y="626"/>
                        <a:pt x="14144" y="635"/>
                        <a:pt x="14078" y="635"/>
                      </a:cubicBezTo>
                      <a:cubicBezTo>
                        <a:pt x="13901" y="655"/>
                        <a:pt x="13727" y="663"/>
                        <a:pt x="13556" y="663"/>
                      </a:cubicBezTo>
                      <a:cubicBezTo>
                        <a:pt x="12949" y="663"/>
                        <a:pt x="12367" y="564"/>
                        <a:pt x="11772" y="564"/>
                      </a:cubicBezTo>
                      <a:cubicBezTo>
                        <a:pt x="11706" y="564"/>
                        <a:pt x="11641" y="565"/>
                        <a:pt x="11576" y="568"/>
                      </a:cubicBezTo>
                      <a:cubicBezTo>
                        <a:pt x="11109" y="568"/>
                        <a:pt x="10642" y="568"/>
                        <a:pt x="10175" y="501"/>
                      </a:cubicBezTo>
                      <a:cubicBezTo>
                        <a:pt x="9641" y="401"/>
                        <a:pt x="9041" y="34"/>
                        <a:pt x="85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6" name="Google Shape;2196;p42"/>
                <p:cNvSpPr/>
                <p:nvPr/>
              </p:nvSpPr>
              <p:spPr>
                <a:xfrm>
                  <a:off x="5922060" y="2171800"/>
                  <a:ext cx="50638" cy="58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2803" extrusionOk="0">
                      <a:moveTo>
                        <a:pt x="640" y="1"/>
                      </a:moveTo>
                      <a:cubicBezTo>
                        <a:pt x="326" y="1"/>
                        <a:pt x="55" y="140"/>
                        <a:pt x="34" y="570"/>
                      </a:cubicBezTo>
                      <a:cubicBezTo>
                        <a:pt x="0" y="736"/>
                        <a:pt x="34" y="903"/>
                        <a:pt x="134" y="1037"/>
                      </a:cubicBezTo>
                      <a:cubicBezTo>
                        <a:pt x="200" y="1137"/>
                        <a:pt x="300" y="1203"/>
                        <a:pt x="401" y="1270"/>
                      </a:cubicBezTo>
                      <a:cubicBezTo>
                        <a:pt x="567" y="1370"/>
                        <a:pt x="667" y="1504"/>
                        <a:pt x="801" y="1637"/>
                      </a:cubicBezTo>
                      <a:cubicBezTo>
                        <a:pt x="868" y="1737"/>
                        <a:pt x="934" y="1804"/>
                        <a:pt x="1001" y="1904"/>
                      </a:cubicBezTo>
                      <a:cubicBezTo>
                        <a:pt x="1131" y="2190"/>
                        <a:pt x="1343" y="2803"/>
                        <a:pt x="1684" y="2803"/>
                      </a:cubicBezTo>
                      <a:cubicBezTo>
                        <a:pt x="1779" y="2803"/>
                        <a:pt x="1885" y="2755"/>
                        <a:pt x="2002" y="2638"/>
                      </a:cubicBezTo>
                      <a:cubicBezTo>
                        <a:pt x="2135" y="2504"/>
                        <a:pt x="2202" y="2304"/>
                        <a:pt x="2269" y="2104"/>
                      </a:cubicBezTo>
                      <a:cubicBezTo>
                        <a:pt x="2369" y="1637"/>
                        <a:pt x="2435" y="1137"/>
                        <a:pt x="2202" y="736"/>
                      </a:cubicBezTo>
                      <a:cubicBezTo>
                        <a:pt x="2002" y="469"/>
                        <a:pt x="1701" y="303"/>
                        <a:pt x="1368" y="169"/>
                      </a:cubicBezTo>
                      <a:cubicBezTo>
                        <a:pt x="1301" y="136"/>
                        <a:pt x="1234" y="136"/>
                        <a:pt x="1168" y="103"/>
                      </a:cubicBezTo>
                      <a:cubicBezTo>
                        <a:pt x="1002" y="43"/>
                        <a:pt x="814" y="1"/>
                        <a:pt x="640" y="1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7" name="Google Shape;2197;p42"/>
                <p:cNvSpPr/>
                <p:nvPr/>
              </p:nvSpPr>
              <p:spPr>
                <a:xfrm>
                  <a:off x="6036059" y="4091214"/>
                  <a:ext cx="27481" cy="43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" h="2102" extrusionOk="0">
                      <a:moveTo>
                        <a:pt x="206" y="1"/>
                      </a:moveTo>
                      <a:cubicBezTo>
                        <a:pt x="101" y="1"/>
                        <a:pt x="0" y="93"/>
                        <a:pt x="20" y="234"/>
                      </a:cubicBezTo>
                      <a:cubicBezTo>
                        <a:pt x="87" y="767"/>
                        <a:pt x="354" y="1335"/>
                        <a:pt x="687" y="1768"/>
                      </a:cubicBezTo>
                      <a:cubicBezTo>
                        <a:pt x="787" y="1902"/>
                        <a:pt x="887" y="2102"/>
                        <a:pt x="1088" y="2102"/>
                      </a:cubicBezTo>
                      <a:cubicBezTo>
                        <a:pt x="1188" y="2102"/>
                        <a:pt x="1254" y="2035"/>
                        <a:pt x="1288" y="1935"/>
                      </a:cubicBezTo>
                      <a:cubicBezTo>
                        <a:pt x="1321" y="1835"/>
                        <a:pt x="1288" y="1735"/>
                        <a:pt x="1221" y="1668"/>
                      </a:cubicBezTo>
                      <a:cubicBezTo>
                        <a:pt x="1088" y="1435"/>
                        <a:pt x="887" y="1201"/>
                        <a:pt x="754" y="968"/>
                      </a:cubicBezTo>
                      <a:cubicBezTo>
                        <a:pt x="621" y="701"/>
                        <a:pt x="487" y="401"/>
                        <a:pt x="387" y="134"/>
                      </a:cubicBezTo>
                      <a:cubicBezTo>
                        <a:pt x="347" y="41"/>
                        <a:pt x="276" y="1"/>
                        <a:pt x="206" y="1"/>
                      </a:cubicBez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42"/>
                <p:cNvSpPr/>
                <p:nvPr/>
              </p:nvSpPr>
              <p:spPr>
                <a:xfrm>
                  <a:off x="6066970" y="4087971"/>
                  <a:ext cx="29144" cy="2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406" extrusionOk="0">
                      <a:moveTo>
                        <a:pt x="175" y="1"/>
                      </a:moveTo>
                      <a:cubicBezTo>
                        <a:pt x="130" y="1"/>
                        <a:pt x="87" y="17"/>
                        <a:pt x="68" y="56"/>
                      </a:cubicBezTo>
                      <a:cubicBezTo>
                        <a:pt x="1" y="123"/>
                        <a:pt x="1" y="223"/>
                        <a:pt x="68" y="290"/>
                      </a:cubicBezTo>
                      <a:cubicBezTo>
                        <a:pt x="201" y="423"/>
                        <a:pt x="334" y="557"/>
                        <a:pt x="468" y="723"/>
                      </a:cubicBezTo>
                      <a:cubicBezTo>
                        <a:pt x="535" y="790"/>
                        <a:pt x="601" y="890"/>
                        <a:pt x="668" y="957"/>
                      </a:cubicBezTo>
                      <a:cubicBezTo>
                        <a:pt x="658" y="936"/>
                        <a:pt x="654" y="928"/>
                        <a:pt x="654" y="928"/>
                      </a:cubicBezTo>
                      <a:lnTo>
                        <a:pt x="654" y="928"/>
                      </a:lnTo>
                      <a:cubicBezTo>
                        <a:pt x="655" y="928"/>
                        <a:pt x="678" y="967"/>
                        <a:pt x="701" y="990"/>
                      </a:cubicBezTo>
                      <a:cubicBezTo>
                        <a:pt x="701" y="990"/>
                        <a:pt x="735" y="1024"/>
                        <a:pt x="735" y="1024"/>
                      </a:cubicBezTo>
                      <a:cubicBezTo>
                        <a:pt x="768" y="1090"/>
                        <a:pt x="801" y="1124"/>
                        <a:pt x="835" y="1157"/>
                      </a:cubicBezTo>
                      <a:cubicBezTo>
                        <a:pt x="891" y="1269"/>
                        <a:pt x="995" y="1406"/>
                        <a:pt x="1126" y="1406"/>
                      </a:cubicBezTo>
                      <a:cubicBezTo>
                        <a:pt x="1150" y="1406"/>
                        <a:pt x="1176" y="1401"/>
                        <a:pt x="1202" y="1390"/>
                      </a:cubicBezTo>
                      <a:cubicBezTo>
                        <a:pt x="1335" y="1357"/>
                        <a:pt x="1402" y="1224"/>
                        <a:pt x="1369" y="1090"/>
                      </a:cubicBezTo>
                      <a:lnTo>
                        <a:pt x="1369" y="1090"/>
                      </a:lnTo>
                      <a:lnTo>
                        <a:pt x="1369" y="1124"/>
                      </a:lnTo>
                      <a:cubicBezTo>
                        <a:pt x="1369" y="1057"/>
                        <a:pt x="1335" y="990"/>
                        <a:pt x="1268" y="923"/>
                      </a:cubicBezTo>
                      <a:cubicBezTo>
                        <a:pt x="1168" y="757"/>
                        <a:pt x="1002" y="590"/>
                        <a:pt x="835" y="456"/>
                      </a:cubicBezTo>
                      <a:cubicBezTo>
                        <a:pt x="668" y="290"/>
                        <a:pt x="468" y="123"/>
                        <a:pt x="268" y="23"/>
                      </a:cubicBezTo>
                      <a:cubicBezTo>
                        <a:pt x="240" y="9"/>
                        <a:pt x="207" y="1"/>
                        <a:pt x="175" y="1"/>
                      </a:cubicBez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42"/>
                <p:cNvSpPr/>
                <p:nvPr/>
              </p:nvSpPr>
              <p:spPr>
                <a:xfrm>
                  <a:off x="6101643" y="4076226"/>
                  <a:ext cx="35048" cy="22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" h="1100" extrusionOk="0">
                      <a:moveTo>
                        <a:pt x="193" y="1"/>
                      </a:moveTo>
                      <a:cubicBezTo>
                        <a:pt x="132" y="1"/>
                        <a:pt x="76" y="24"/>
                        <a:pt x="34" y="87"/>
                      </a:cubicBezTo>
                      <a:cubicBezTo>
                        <a:pt x="1" y="188"/>
                        <a:pt x="34" y="288"/>
                        <a:pt x="101" y="354"/>
                      </a:cubicBezTo>
                      <a:cubicBezTo>
                        <a:pt x="301" y="488"/>
                        <a:pt x="501" y="621"/>
                        <a:pt x="701" y="755"/>
                      </a:cubicBezTo>
                      <a:cubicBezTo>
                        <a:pt x="935" y="888"/>
                        <a:pt x="1135" y="1021"/>
                        <a:pt x="1368" y="1088"/>
                      </a:cubicBezTo>
                      <a:cubicBezTo>
                        <a:pt x="1393" y="1096"/>
                        <a:pt x="1416" y="1100"/>
                        <a:pt x="1438" y="1100"/>
                      </a:cubicBezTo>
                      <a:cubicBezTo>
                        <a:pt x="1597" y="1100"/>
                        <a:pt x="1686" y="905"/>
                        <a:pt x="1569" y="788"/>
                      </a:cubicBezTo>
                      <a:cubicBezTo>
                        <a:pt x="1368" y="588"/>
                        <a:pt x="1168" y="488"/>
                        <a:pt x="935" y="354"/>
                      </a:cubicBezTo>
                      <a:cubicBezTo>
                        <a:pt x="735" y="254"/>
                        <a:pt x="501" y="121"/>
                        <a:pt x="301" y="21"/>
                      </a:cubicBezTo>
                      <a:cubicBezTo>
                        <a:pt x="264" y="9"/>
                        <a:pt x="228" y="1"/>
                        <a:pt x="193" y="1"/>
                      </a:cubicBez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2"/>
                <p:cNvSpPr/>
                <p:nvPr/>
              </p:nvSpPr>
              <p:spPr>
                <a:xfrm>
                  <a:off x="6581481" y="4067973"/>
                  <a:ext cx="29851" cy="30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" h="1486" extrusionOk="0">
                      <a:moveTo>
                        <a:pt x="184" y="1"/>
                      </a:moveTo>
                      <a:cubicBezTo>
                        <a:pt x="143" y="1"/>
                        <a:pt x="101" y="17"/>
                        <a:pt x="68" y="51"/>
                      </a:cubicBezTo>
                      <a:cubicBezTo>
                        <a:pt x="34" y="84"/>
                        <a:pt x="1" y="184"/>
                        <a:pt x="34" y="251"/>
                      </a:cubicBezTo>
                      <a:cubicBezTo>
                        <a:pt x="168" y="484"/>
                        <a:pt x="334" y="718"/>
                        <a:pt x="535" y="918"/>
                      </a:cubicBezTo>
                      <a:cubicBezTo>
                        <a:pt x="601" y="1018"/>
                        <a:pt x="701" y="1118"/>
                        <a:pt x="801" y="1218"/>
                      </a:cubicBezTo>
                      <a:cubicBezTo>
                        <a:pt x="835" y="1285"/>
                        <a:pt x="868" y="1318"/>
                        <a:pt x="935" y="1352"/>
                      </a:cubicBezTo>
                      <a:cubicBezTo>
                        <a:pt x="968" y="1385"/>
                        <a:pt x="1002" y="1418"/>
                        <a:pt x="1035" y="1418"/>
                      </a:cubicBezTo>
                      <a:cubicBezTo>
                        <a:pt x="1068" y="1452"/>
                        <a:pt x="1102" y="1485"/>
                        <a:pt x="1168" y="1485"/>
                      </a:cubicBezTo>
                      <a:cubicBezTo>
                        <a:pt x="1235" y="1485"/>
                        <a:pt x="1302" y="1485"/>
                        <a:pt x="1369" y="1452"/>
                      </a:cubicBezTo>
                      <a:cubicBezTo>
                        <a:pt x="1402" y="1385"/>
                        <a:pt x="1435" y="1318"/>
                        <a:pt x="1402" y="1252"/>
                      </a:cubicBezTo>
                      <a:lnTo>
                        <a:pt x="1402" y="1218"/>
                      </a:lnTo>
                      <a:cubicBezTo>
                        <a:pt x="1402" y="1185"/>
                        <a:pt x="1369" y="1152"/>
                        <a:pt x="1369" y="1118"/>
                      </a:cubicBezTo>
                      <a:cubicBezTo>
                        <a:pt x="1335" y="1085"/>
                        <a:pt x="1302" y="1052"/>
                        <a:pt x="1268" y="1018"/>
                      </a:cubicBezTo>
                      <a:cubicBezTo>
                        <a:pt x="1235" y="985"/>
                        <a:pt x="1168" y="951"/>
                        <a:pt x="1135" y="885"/>
                      </a:cubicBezTo>
                      <a:cubicBezTo>
                        <a:pt x="1035" y="818"/>
                        <a:pt x="935" y="718"/>
                        <a:pt x="835" y="618"/>
                      </a:cubicBezTo>
                      <a:cubicBezTo>
                        <a:pt x="635" y="451"/>
                        <a:pt x="468" y="251"/>
                        <a:pt x="301" y="51"/>
                      </a:cubicBezTo>
                      <a:cubicBezTo>
                        <a:pt x="268" y="17"/>
                        <a:pt x="226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2"/>
                <p:cNvSpPr/>
                <p:nvPr/>
              </p:nvSpPr>
              <p:spPr>
                <a:xfrm>
                  <a:off x="6613827" y="4055210"/>
                  <a:ext cx="34258" cy="34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" h="1679" extrusionOk="0">
                      <a:moveTo>
                        <a:pt x="163" y="0"/>
                      </a:moveTo>
                      <a:cubicBezTo>
                        <a:pt x="67" y="0"/>
                        <a:pt x="1" y="126"/>
                        <a:pt x="79" y="231"/>
                      </a:cubicBezTo>
                      <a:cubicBezTo>
                        <a:pt x="313" y="465"/>
                        <a:pt x="546" y="732"/>
                        <a:pt x="780" y="998"/>
                      </a:cubicBezTo>
                      <a:cubicBezTo>
                        <a:pt x="880" y="1132"/>
                        <a:pt x="1013" y="1232"/>
                        <a:pt x="1147" y="1365"/>
                      </a:cubicBezTo>
                      <a:cubicBezTo>
                        <a:pt x="1147" y="1365"/>
                        <a:pt x="1147" y="1399"/>
                        <a:pt x="1180" y="1399"/>
                      </a:cubicBezTo>
                      <a:lnTo>
                        <a:pt x="1180" y="1432"/>
                      </a:lnTo>
                      <a:lnTo>
                        <a:pt x="1180" y="1465"/>
                      </a:lnTo>
                      <a:cubicBezTo>
                        <a:pt x="1180" y="1465"/>
                        <a:pt x="1180" y="1499"/>
                        <a:pt x="1180" y="1532"/>
                      </a:cubicBezTo>
                      <a:cubicBezTo>
                        <a:pt x="1214" y="1565"/>
                        <a:pt x="1214" y="1599"/>
                        <a:pt x="1247" y="1632"/>
                      </a:cubicBezTo>
                      <a:cubicBezTo>
                        <a:pt x="1292" y="1662"/>
                        <a:pt x="1344" y="1679"/>
                        <a:pt x="1393" y="1679"/>
                      </a:cubicBezTo>
                      <a:cubicBezTo>
                        <a:pt x="1453" y="1679"/>
                        <a:pt x="1510" y="1654"/>
                        <a:pt x="1547" y="1599"/>
                      </a:cubicBezTo>
                      <a:cubicBezTo>
                        <a:pt x="1647" y="1532"/>
                        <a:pt x="1647" y="1399"/>
                        <a:pt x="1614" y="1299"/>
                      </a:cubicBezTo>
                      <a:cubicBezTo>
                        <a:pt x="1580" y="1199"/>
                        <a:pt x="1514" y="1132"/>
                        <a:pt x="1447" y="1065"/>
                      </a:cubicBezTo>
                      <a:cubicBezTo>
                        <a:pt x="1380" y="998"/>
                        <a:pt x="1280" y="932"/>
                        <a:pt x="1214" y="865"/>
                      </a:cubicBezTo>
                      <a:cubicBezTo>
                        <a:pt x="1080" y="732"/>
                        <a:pt x="913" y="565"/>
                        <a:pt x="747" y="431"/>
                      </a:cubicBezTo>
                      <a:cubicBezTo>
                        <a:pt x="580" y="298"/>
                        <a:pt x="413" y="164"/>
                        <a:pt x="246" y="31"/>
                      </a:cubicBezTo>
                      <a:cubicBezTo>
                        <a:pt x="218" y="10"/>
                        <a:pt x="189" y="0"/>
                        <a:pt x="163" y="0"/>
                      </a:cubicBez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2"/>
                <p:cNvSpPr/>
                <p:nvPr/>
              </p:nvSpPr>
              <p:spPr>
                <a:xfrm>
                  <a:off x="6557825" y="4082254"/>
                  <a:ext cx="34777" cy="34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674" extrusionOk="0">
                      <a:moveTo>
                        <a:pt x="183" y="0"/>
                      </a:moveTo>
                      <a:cubicBezTo>
                        <a:pt x="80" y="0"/>
                        <a:pt x="0" y="119"/>
                        <a:pt x="105" y="198"/>
                      </a:cubicBezTo>
                      <a:cubicBezTo>
                        <a:pt x="338" y="465"/>
                        <a:pt x="572" y="731"/>
                        <a:pt x="805" y="998"/>
                      </a:cubicBezTo>
                      <a:cubicBezTo>
                        <a:pt x="905" y="1098"/>
                        <a:pt x="1039" y="1232"/>
                        <a:pt x="1139" y="1365"/>
                      </a:cubicBezTo>
                      <a:cubicBezTo>
                        <a:pt x="1172" y="1365"/>
                        <a:pt x="1172" y="1399"/>
                        <a:pt x="1206" y="1399"/>
                      </a:cubicBezTo>
                      <a:lnTo>
                        <a:pt x="1206" y="1432"/>
                      </a:lnTo>
                      <a:cubicBezTo>
                        <a:pt x="1206" y="1465"/>
                        <a:pt x="1206" y="1499"/>
                        <a:pt x="1206" y="1499"/>
                      </a:cubicBezTo>
                      <a:cubicBezTo>
                        <a:pt x="1239" y="1532"/>
                        <a:pt x="1239" y="1599"/>
                        <a:pt x="1272" y="1599"/>
                      </a:cubicBezTo>
                      <a:cubicBezTo>
                        <a:pt x="1322" y="1649"/>
                        <a:pt x="1381" y="1674"/>
                        <a:pt x="1435" y="1674"/>
                      </a:cubicBezTo>
                      <a:cubicBezTo>
                        <a:pt x="1489" y="1674"/>
                        <a:pt x="1539" y="1649"/>
                        <a:pt x="1573" y="1599"/>
                      </a:cubicBezTo>
                      <a:cubicBezTo>
                        <a:pt x="1673" y="1532"/>
                        <a:pt x="1673" y="1399"/>
                        <a:pt x="1639" y="1299"/>
                      </a:cubicBezTo>
                      <a:cubicBezTo>
                        <a:pt x="1606" y="1198"/>
                        <a:pt x="1539" y="1132"/>
                        <a:pt x="1472" y="1065"/>
                      </a:cubicBezTo>
                      <a:cubicBezTo>
                        <a:pt x="1406" y="998"/>
                        <a:pt x="1306" y="898"/>
                        <a:pt x="1239" y="832"/>
                      </a:cubicBezTo>
                      <a:cubicBezTo>
                        <a:pt x="1072" y="698"/>
                        <a:pt x="939" y="565"/>
                        <a:pt x="772" y="431"/>
                      </a:cubicBezTo>
                      <a:cubicBezTo>
                        <a:pt x="605" y="298"/>
                        <a:pt x="438" y="164"/>
                        <a:pt x="272" y="31"/>
                      </a:cubicBezTo>
                      <a:cubicBezTo>
                        <a:pt x="243" y="9"/>
                        <a:pt x="212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2"/>
                <p:cNvSpPr/>
                <p:nvPr/>
              </p:nvSpPr>
              <p:spPr>
                <a:xfrm>
                  <a:off x="6638356" y="4084977"/>
                  <a:ext cx="21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2"/>
                <p:cNvSpPr/>
                <p:nvPr/>
              </p:nvSpPr>
              <p:spPr>
                <a:xfrm>
                  <a:off x="6638356" y="4084977"/>
                  <a:ext cx="21" cy="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2"/>
                <p:cNvSpPr/>
                <p:nvPr/>
              </p:nvSpPr>
              <p:spPr>
                <a:xfrm>
                  <a:off x="6267029" y="2386472"/>
                  <a:ext cx="123436" cy="152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8" h="7358" extrusionOk="0">
                      <a:moveTo>
                        <a:pt x="5774" y="1"/>
                      </a:moveTo>
                      <a:cubicBezTo>
                        <a:pt x="5744" y="1"/>
                        <a:pt x="5714" y="15"/>
                        <a:pt x="5688" y="50"/>
                      </a:cubicBezTo>
                      <a:cubicBezTo>
                        <a:pt x="5187" y="583"/>
                        <a:pt x="4821" y="1250"/>
                        <a:pt x="4387" y="1851"/>
                      </a:cubicBezTo>
                      <a:cubicBezTo>
                        <a:pt x="3953" y="2485"/>
                        <a:pt x="3453" y="3085"/>
                        <a:pt x="2986" y="3719"/>
                      </a:cubicBezTo>
                      <a:cubicBezTo>
                        <a:pt x="2519" y="4319"/>
                        <a:pt x="2052" y="4886"/>
                        <a:pt x="1552" y="5453"/>
                      </a:cubicBezTo>
                      <a:cubicBezTo>
                        <a:pt x="1051" y="6054"/>
                        <a:pt x="551" y="6621"/>
                        <a:pt x="50" y="7221"/>
                      </a:cubicBezTo>
                      <a:cubicBezTo>
                        <a:pt x="1" y="7271"/>
                        <a:pt x="62" y="7357"/>
                        <a:pt x="124" y="7357"/>
                      </a:cubicBezTo>
                      <a:cubicBezTo>
                        <a:pt x="145" y="7357"/>
                        <a:pt x="167" y="7347"/>
                        <a:pt x="184" y="7321"/>
                      </a:cubicBezTo>
                      <a:cubicBezTo>
                        <a:pt x="784" y="6821"/>
                        <a:pt x="1285" y="6221"/>
                        <a:pt x="1818" y="5654"/>
                      </a:cubicBezTo>
                      <a:cubicBezTo>
                        <a:pt x="2319" y="5086"/>
                        <a:pt x="2786" y="4519"/>
                        <a:pt x="3253" y="3919"/>
                      </a:cubicBezTo>
                      <a:cubicBezTo>
                        <a:pt x="3720" y="3352"/>
                        <a:pt x="4187" y="2751"/>
                        <a:pt x="4620" y="2151"/>
                      </a:cubicBezTo>
                      <a:cubicBezTo>
                        <a:pt x="4854" y="1851"/>
                        <a:pt x="5054" y="1517"/>
                        <a:pt x="5288" y="1184"/>
                      </a:cubicBezTo>
                      <a:cubicBezTo>
                        <a:pt x="5521" y="883"/>
                        <a:pt x="5721" y="550"/>
                        <a:pt x="5888" y="216"/>
                      </a:cubicBezTo>
                      <a:cubicBezTo>
                        <a:pt x="5937" y="118"/>
                        <a:pt x="5859" y="1"/>
                        <a:pt x="577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2"/>
                <p:cNvSpPr/>
                <p:nvPr/>
              </p:nvSpPr>
              <p:spPr>
                <a:xfrm>
                  <a:off x="6457359" y="2025539"/>
                  <a:ext cx="22908" cy="13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637" extrusionOk="0">
                      <a:moveTo>
                        <a:pt x="768" y="0"/>
                      </a:moveTo>
                      <a:cubicBezTo>
                        <a:pt x="635" y="0"/>
                        <a:pt x="535" y="0"/>
                        <a:pt x="435" y="67"/>
                      </a:cubicBezTo>
                      <a:cubicBezTo>
                        <a:pt x="335" y="100"/>
                        <a:pt x="234" y="167"/>
                        <a:pt x="168" y="234"/>
                      </a:cubicBezTo>
                      <a:cubicBezTo>
                        <a:pt x="134" y="300"/>
                        <a:pt x="101" y="334"/>
                        <a:pt x="68" y="367"/>
                      </a:cubicBezTo>
                      <a:cubicBezTo>
                        <a:pt x="34" y="434"/>
                        <a:pt x="1" y="500"/>
                        <a:pt x="1" y="567"/>
                      </a:cubicBezTo>
                      <a:cubicBezTo>
                        <a:pt x="1" y="608"/>
                        <a:pt x="52" y="637"/>
                        <a:pt x="99" y="637"/>
                      </a:cubicBezTo>
                      <a:cubicBezTo>
                        <a:pt x="128" y="637"/>
                        <a:pt x="155" y="626"/>
                        <a:pt x="168" y="601"/>
                      </a:cubicBezTo>
                      <a:cubicBezTo>
                        <a:pt x="201" y="567"/>
                        <a:pt x="201" y="534"/>
                        <a:pt x="234" y="467"/>
                      </a:cubicBezTo>
                      <a:cubicBezTo>
                        <a:pt x="268" y="434"/>
                        <a:pt x="268" y="400"/>
                        <a:pt x="301" y="367"/>
                      </a:cubicBezTo>
                      <a:cubicBezTo>
                        <a:pt x="368" y="300"/>
                        <a:pt x="435" y="267"/>
                        <a:pt x="535" y="234"/>
                      </a:cubicBezTo>
                      <a:cubicBezTo>
                        <a:pt x="619" y="170"/>
                        <a:pt x="731" y="147"/>
                        <a:pt x="843" y="147"/>
                      </a:cubicBezTo>
                      <a:cubicBezTo>
                        <a:pt x="908" y="147"/>
                        <a:pt x="974" y="155"/>
                        <a:pt x="1035" y="167"/>
                      </a:cubicBezTo>
                      <a:cubicBezTo>
                        <a:pt x="1068" y="167"/>
                        <a:pt x="1102" y="100"/>
                        <a:pt x="1068" y="67"/>
                      </a:cubicBezTo>
                      <a:cubicBezTo>
                        <a:pt x="968" y="33"/>
                        <a:pt x="868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2"/>
                <p:cNvSpPr/>
                <p:nvPr/>
              </p:nvSpPr>
              <p:spPr>
                <a:xfrm>
                  <a:off x="6105697" y="2575472"/>
                  <a:ext cx="38956" cy="16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" h="782" extrusionOk="0">
                      <a:moveTo>
                        <a:pt x="216" y="0"/>
                      </a:moveTo>
                      <a:cubicBezTo>
                        <a:pt x="103" y="0"/>
                        <a:pt x="1" y="126"/>
                        <a:pt x="106" y="231"/>
                      </a:cubicBezTo>
                      <a:cubicBezTo>
                        <a:pt x="423" y="548"/>
                        <a:pt x="887" y="782"/>
                        <a:pt x="1349" y="782"/>
                      </a:cubicBezTo>
                      <a:cubicBezTo>
                        <a:pt x="1469" y="782"/>
                        <a:pt x="1590" y="766"/>
                        <a:pt x="1707" y="731"/>
                      </a:cubicBezTo>
                      <a:cubicBezTo>
                        <a:pt x="1874" y="698"/>
                        <a:pt x="1841" y="498"/>
                        <a:pt x="1674" y="464"/>
                      </a:cubicBezTo>
                      <a:cubicBezTo>
                        <a:pt x="1440" y="464"/>
                        <a:pt x="1173" y="464"/>
                        <a:pt x="940" y="398"/>
                      </a:cubicBezTo>
                      <a:cubicBezTo>
                        <a:pt x="706" y="298"/>
                        <a:pt x="473" y="198"/>
                        <a:pt x="306" y="31"/>
                      </a:cubicBezTo>
                      <a:cubicBezTo>
                        <a:pt x="278" y="9"/>
                        <a:pt x="246" y="0"/>
                        <a:pt x="2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42"/>
                <p:cNvSpPr/>
                <p:nvPr/>
              </p:nvSpPr>
              <p:spPr>
                <a:xfrm>
                  <a:off x="6100666" y="2419919"/>
                  <a:ext cx="25091" cy="3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" h="1612" extrusionOk="0">
                      <a:moveTo>
                        <a:pt x="139" y="0"/>
                      </a:moveTo>
                      <a:cubicBezTo>
                        <a:pt x="70" y="0"/>
                        <a:pt x="1" y="71"/>
                        <a:pt x="48" y="142"/>
                      </a:cubicBezTo>
                      <a:cubicBezTo>
                        <a:pt x="215" y="409"/>
                        <a:pt x="348" y="642"/>
                        <a:pt x="515" y="876"/>
                      </a:cubicBezTo>
                      <a:lnTo>
                        <a:pt x="748" y="1243"/>
                      </a:lnTo>
                      <a:cubicBezTo>
                        <a:pt x="815" y="1343"/>
                        <a:pt x="915" y="1476"/>
                        <a:pt x="1015" y="1576"/>
                      </a:cubicBezTo>
                      <a:cubicBezTo>
                        <a:pt x="1040" y="1601"/>
                        <a:pt x="1065" y="1612"/>
                        <a:pt x="1088" y="1612"/>
                      </a:cubicBezTo>
                      <a:cubicBezTo>
                        <a:pt x="1157" y="1612"/>
                        <a:pt x="1207" y="1518"/>
                        <a:pt x="1182" y="1443"/>
                      </a:cubicBezTo>
                      <a:cubicBezTo>
                        <a:pt x="1115" y="1309"/>
                        <a:pt x="1048" y="1209"/>
                        <a:pt x="982" y="1076"/>
                      </a:cubicBezTo>
                      <a:lnTo>
                        <a:pt x="715" y="742"/>
                      </a:lnTo>
                      <a:cubicBezTo>
                        <a:pt x="548" y="509"/>
                        <a:pt x="381" y="275"/>
                        <a:pt x="215" y="42"/>
                      </a:cubicBezTo>
                      <a:cubicBezTo>
                        <a:pt x="195" y="12"/>
                        <a:pt x="167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42"/>
                <p:cNvSpPr/>
                <p:nvPr/>
              </p:nvSpPr>
              <p:spPr>
                <a:xfrm>
                  <a:off x="6418528" y="2101559"/>
                  <a:ext cx="37833" cy="11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534" extrusionOk="0">
                      <a:moveTo>
                        <a:pt x="1659" y="1"/>
                      </a:moveTo>
                      <a:cubicBezTo>
                        <a:pt x="1642" y="1"/>
                        <a:pt x="1623" y="4"/>
                        <a:pt x="1602" y="12"/>
                      </a:cubicBezTo>
                      <a:cubicBezTo>
                        <a:pt x="1369" y="79"/>
                        <a:pt x="1135" y="146"/>
                        <a:pt x="868" y="213"/>
                      </a:cubicBezTo>
                      <a:cubicBezTo>
                        <a:pt x="635" y="279"/>
                        <a:pt x="368" y="279"/>
                        <a:pt x="134" y="313"/>
                      </a:cubicBezTo>
                      <a:cubicBezTo>
                        <a:pt x="1" y="313"/>
                        <a:pt x="1" y="513"/>
                        <a:pt x="134" y="513"/>
                      </a:cubicBezTo>
                      <a:cubicBezTo>
                        <a:pt x="243" y="526"/>
                        <a:pt x="354" y="533"/>
                        <a:pt x="464" y="533"/>
                      </a:cubicBezTo>
                      <a:cubicBezTo>
                        <a:pt x="896" y="533"/>
                        <a:pt x="1331" y="432"/>
                        <a:pt x="1702" y="246"/>
                      </a:cubicBezTo>
                      <a:cubicBezTo>
                        <a:pt x="1819" y="187"/>
                        <a:pt x="1782" y="1"/>
                        <a:pt x="1659" y="1"/>
                      </a:cubicBezTo>
                      <a:close/>
                    </a:path>
                  </a:pathLst>
                </a:custGeom>
                <a:solidFill>
                  <a:srgbClr val="C463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42"/>
                <p:cNvSpPr/>
                <p:nvPr/>
              </p:nvSpPr>
              <p:spPr>
                <a:xfrm>
                  <a:off x="6651036" y="2315899"/>
                  <a:ext cx="71592" cy="618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4" h="29747" extrusionOk="0">
                      <a:moveTo>
                        <a:pt x="121" y="1"/>
                      </a:moveTo>
                      <a:cubicBezTo>
                        <a:pt x="60" y="1"/>
                        <a:pt x="0" y="71"/>
                        <a:pt x="24" y="142"/>
                      </a:cubicBezTo>
                      <a:cubicBezTo>
                        <a:pt x="858" y="1743"/>
                        <a:pt x="858" y="3678"/>
                        <a:pt x="1025" y="5446"/>
                      </a:cubicBezTo>
                      <a:cubicBezTo>
                        <a:pt x="1191" y="7381"/>
                        <a:pt x="1325" y="9315"/>
                        <a:pt x="1492" y="11250"/>
                      </a:cubicBezTo>
                      <a:cubicBezTo>
                        <a:pt x="1825" y="15186"/>
                        <a:pt x="2159" y="19089"/>
                        <a:pt x="2492" y="22992"/>
                      </a:cubicBezTo>
                      <a:cubicBezTo>
                        <a:pt x="2693" y="25193"/>
                        <a:pt x="2893" y="27395"/>
                        <a:pt x="3059" y="29597"/>
                      </a:cubicBezTo>
                      <a:cubicBezTo>
                        <a:pt x="3076" y="29697"/>
                        <a:pt x="3176" y="29747"/>
                        <a:pt x="3268" y="29747"/>
                      </a:cubicBezTo>
                      <a:cubicBezTo>
                        <a:pt x="3360" y="29747"/>
                        <a:pt x="3443" y="29697"/>
                        <a:pt x="3426" y="29597"/>
                      </a:cubicBezTo>
                      <a:cubicBezTo>
                        <a:pt x="3093" y="25627"/>
                        <a:pt x="2726" y="21691"/>
                        <a:pt x="2359" y="17755"/>
                      </a:cubicBezTo>
                      <a:lnTo>
                        <a:pt x="2359" y="17721"/>
                      </a:lnTo>
                      <a:cubicBezTo>
                        <a:pt x="1992" y="13785"/>
                        <a:pt x="1658" y="9816"/>
                        <a:pt x="1258" y="5846"/>
                      </a:cubicBezTo>
                      <a:cubicBezTo>
                        <a:pt x="1091" y="3912"/>
                        <a:pt x="1125" y="1810"/>
                        <a:pt x="191" y="42"/>
                      </a:cubicBezTo>
                      <a:cubicBezTo>
                        <a:pt x="171" y="13"/>
                        <a:pt x="146" y="1"/>
                        <a:pt x="12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42"/>
                <p:cNvSpPr/>
                <p:nvPr/>
              </p:nvSpPr>
              <p:spPr>
                <a:xfrm>
                  <a:off x="6456278" y="2957152"/>
                  <a:ext cx="66291" cy="26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9" h="12575" extrusionOk="0">
                      <a:moveTo>
                        <a:pt x="3035" y="0"/>
                      </a:moveTo>
                      <a:cubicBezTo>
                        <a:pt x="2999" y="0"/>
                        <a:pt x="2967" y="15"/>
                        <a:pt x="2955" y="50"/>
                      </a:cubicBezTo>
                      <a:cubicBezTo>
                        <a:pt x="2755" y="517"/>
                        <a:pt x="2688" y="1084"/>
                        <a:pt x="2555" y="1584"/>
                      </a:cubicBezTo>
                      <a:cubicBezTo>
                        <a:pt x="2421" y="2084"/>
                        <a:pt x="2321" y="2585"/>
                        <a:pt x="2188" y="3085"/>
                      </a:cubicBezTo>
                      <a:cubicBezTo>
                        <a:pt x="1954" y="4119"/>
                        <a:pt x="1687" y="5153"/>
                        <a:pt x="1454" y="6187"/>
                      </a:cubicBezTo>
                      <a:cubicBezTo>
                        <a:pt x="954" y="8289"/>
                        <a:pt x="487" y="10357"/>
                        <a:pt x="20" y="12425"/>
                      </a:cubicBezTo>
                      <a:cubicBezTo>
                        <a:pt x="0" y="12522"/>
                        <a:pt x="71" y="12574"/>
                        <a:pt x="141" y="12574"/>
                      </a:cubicBezTo>
                      <a:cubicBezTo>
                        <a:pt x="190" y="12574"/>
                        <a:pt x="239" y="12547"/>
                        <a:pt x="253" y="12492"/>
                      </a:cubicBezTo>
                      <a:cubicBezTo>
                        <a:pt x="753" y="10424"/>
                        <a:pt x="1254" y="8355"/>
                        <a:pt x="1754" y="6287"/>
                      </a:cubicBezTo>
                      <a:cubicBezTo>
                        <a:pt x="1988" y="5253"/>
                        <a:pt x="2255" y="4186"/>
                        <a:pt x="2488" y="3152"/>
                      </a:cubicBezTo>
                      <a:cubicBezTo>
                        <a:pt x="2588" y="2651"/>
                        <a:pt x="2722" y="2151"/>
                        <a:pt x="2822" y="1651"/>
                      </a:cubicBezTo>
                      <a:cubicBezTo>
                        <a:pt x="2955" y="1150"/>
                        <a:pt x="3155" y="617"/>
                        <a:pt x="3189" y="116"/>
                      </a:cubicBezTo>
                      <a:cubicBezTo>
                        <a:pt x="3189" y="51"/>
                        <a:pt x="3104" y="0"/>
                        <a:pt x="30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42"/>
                <p:cNvSpPr/>
                <p:nvPr/>
              </p:nvSpPr>
              <p:spPr>
                <a:xfrm>
                  <a:off x="6447984" y="3489998"/>
                  <a:ext cx="568289" cy="701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38" h="33765" extrusionOk="0">
                      <a:moveTo>
                        <a:pt x="22334" y="11743"/>
                      </a:moveTo>
                      <a:cubicBezTo>
                        <a:pt x="22501" y="12644"/>
                        <a:pt x="22701" y="13578"/>
                        <a:pt x="22901" y="14512"/>
                      </a:cubicBezTo>
                      <a:cubicBezTo>
                        <a:pt x="23235" y="16113"/>
                        <a:pt x="23535" y="17714"/>
                        <a:pt x="23869" y="19349"/>
                      </a:cubicBezTo>
                      <a:cubicBezTo>
                        <a:pt x="22835" y="18948"/>
                        <a:pt x="21734" y="18615"/>
                        <a:pt x="20700" y="18248"/>
                      </a:cubicBezTo>
                      <a:cubicBezTo>
                        <a:pt x="19432" y="17814"/>
                        <a:pt x="18165" y="17381"/>
                        <a:pt x="16930" y="16947"/>
                      </a:cubicBezTo>
                      <a:cubicBezTo>
                        <a:pt x="15896" y="16613"/>
                        <a:pt x="14862" y="16246"/>
                        <a:pt x="13828" y="15880"/>
                      </a:cubicBezTo>
                      <a:cubicBezTo>
                        <a:pt x="15463" y="15246"/>
                        <a:pt x="17097" y="14612"/>
                        <a:pt x="18665" y="13811"/>
                      </a:cubicBezTo>
                      <a:cubicBezTo>
                        <a:pt x="19699" y="13311"/>
                        <a:pt x="20700" y="12744"/>
                        <a:pt x="21634" y="12077"/>
                      </a:cubicBezTo>
                      <a:cubicBezTo>
                        <a:pt x="21867" y="11977"/>
                        <a:pt x="22101" y="11843"/>
                        <a:pt x="22334" y="11743"/>
                      </a:cubicBezTo>
                      <a:close/>
                      <a:moveTo>
                        <a:pt x="5289" y="13511"/>
                      </a:moveTo>
                      <a:cubicBezTo>
                        <a:pt x="5422" y="13611"/>
                        <a:pt x="5556" y="13645"/>
                        <a:pt x="5722" y="13711"/>
                      </a:cubicBezTo>
                      <a:cubicBezTo>
                        <a:pt x="6023" y="13845"/>
                        <a:pt x="6356" y="13978"/>
                        <a:pt x="6690" y="14112"/>
                      </a:cubicBezTo>
                      <a:cubicBezTo>
                        <a:pt x="7324" y="14345"/>
                        <a:pt x="7991" y="14545"/>
                        <a:pt x="8624" y="14779"/>
                      </a:cubicBezTo>
                      <a:cubicBezTo>
                        <a:pt x="9759" y="15179"/>
                        <a:pt x="10926" y="15579"/>
                        <a:pt x="12094" y="15980"/>
                      </a:cubicBezTo>
                      <a:cubicBezTo>
                        <a:pt x="12060" y="15980"/>
                        <a:pt x="12027" y="15980"/>
                        <a:pt x="11994" y="16013"/>
                      </a:cubicBezTo>
                      <a:cubicBezTo>
                        <a:pt x="9659" y="16914"/>
                        <a:pt x="7324" y="17848"/>
                        <a:pt x="5122" y="19115"/>
                      </a:cubicBezTo>
                      <a:cubicBezTo>
                        <a:pt x="4655" y="19349"/>
                        <a:pt x="4155" y="19582"/>
                        <a:pt x="3688" y="19816"/>
                      </a:cubicBezTo>
                      <a:cubicBezTo>
                        <a:pt x="4188" y="17714"/>
                        <a:pt x="4755" y="15613"/>
                        <a:pt x="5289" y="13511"/>
                      </a:cubicBezTo>
                      <a:close/>
                      <a:moveTo>
                        <a:pt x="8620" y="0"/>
                      </a:moveTo>
                      <a:cubicBezTo>
                        <a:pt x="8531" y="0"/>
                        <a:pt x="8445" y="49"/>
                        <a:pt x="8391" y="168"/>
                      </a:cubicBezTo>
                      <a:cubicBezTo>
                        <a:pt x="8124" y="669"/>
                        <a:pt x="7991" y="1202"/>
                        <a:pt x="7824" y="1736"/>
                      </a:cubicBezTo>
                      <a:cubicBezTo>
                        <a:pt x="7690" y="2303"/>
                        <a:pt x="7524" y="2837"/>
                        <a:pt x="7357" y="3371"/>
                      </a:cubicBezTo>
                      <a:cubicBezTo>
                        <a:pt x="7057" y="4438"/>
                        <a:pt x="6723" y="5505"/>
                        <a:pt x="6423" y="6573"/>
                      </a:cubicBezTo>
                      <a:cubicBezTo>
                        <a:pt x="5822" y="8708"/>
                        <a:pt x="5255" y="10843"/>
                        <a:pt x="4688" y="13011"/>
                      </a:cubicBezTo>
                      <a:cubicBezTo>
                        <a:pt x="3521" y="17314"/>
                        <a:pt x="2420" y="21684"/>
                        <a:pt x="1486" y="26054"/>
                      </a:cubicBezTo>
                      <a:cubicBezTo>
                        <a:pt x="1219" y="27254"/>
                        <a:pt x="952" y="28489"/>
                        <a:pt x="685" y="29723"/>
                      </a:cubicBezTo>
                      <a:cubicBezTo>
                        <a:pt x="452" y="30924"/>
                        <a:pt x="185" y="32158"/>
                        <a:pt x="18" y="33392"/>
                      </a:cubicBezTo>
                      <a:cubicBezTo>
                        <a:pt x="0" y="33500"/>
                        <a:pt x="100" y="33560"/>
                        <a:pt x="200" y="33560"/>
                      </a:cubicBezTo>
                      <a:cubicBezTo>
                        <a:pt x="285" y="33560"/>
                        <a:pt x="370" y="33517"/>
                        <a:pt x="385" y="33425"/>
                      </a:cubicBezTo>
                      <a:cubicBezTo>
                        <a:pt x="719" y="32358"/>
                        <a:pt x="919" y="31291"/>
                        <a:pt x="1186" y="30190"/>
                      </a:cubicBezTo>
                      <a:cubicBezTo>
                        <a:pt x="1453" y="29122"/>
                        <a:pt x="1686" y="28055"/>
                        <a:pt x="1953" y="26954"/>
                      </a:cubicBezTo>
                      <a:cubicBezTo>
                        <a:pt x="2387" y="25120"/>
                        <a:pt x="2820" y="23285"/>
                        <a:pt x="3287" y="21417"/>
                      </a:cubicBezTo>
                      <a:cubicBezTo>
                        <a:pt x="3454" y="21317"/>
                        <a:pt x="3487" y="21083"/>
                        <a:pt x="3387" y="20950"/>
                      </a:cubicBezTo>
                      <a:cubicBezTo>
                        <a:pt x="3487" y="20883"/>
                        <a:pt x="3554" y="20816"/>
                        <a:pt x="3621" y="20783"/>
                      </a:cubicBezTo>
                      <a:cubicBezTo>
                        <a:pt x="3754" y="20683"/>
                        <a:pt x="3888" y="20583"/>
                        <a:pt x="4021" y="20483"/>
                      </a:cubicBezTo>
                      <a:cubicBezTo>
                        <a:pt x="4321" y="20283"/>
                        <a:pt x="4622" y="20116"/>
                        <a:pt x="4922" y="19916"/>
                      </a:cubicBezTo>
                      <a:cubicBezTo>
                        <a:pt x="5522" y="19549"/>
                        <a:pt x="6156" y="19215"/>
                        <a:pt x="6790" y="18882"/>
                      </a:cubicBezTo>
                      <a:cubicBezTo>
                        <a:pt x="8057" y="18215"/>
                        <a:pt x="9392" y="17647"/>
                        <a:pt x="10726" y="17114"/>
                      </a:cubicBezTo>
                      <a:cubicBezTo>
                        <a:pt x="11460" y="16814"/>
                        <a:pt x="12194" y="16547"/>
                        <a:pt x="12928" y="16246"/>
                      </a:cubicBezTo>
                      <a:cubicBezTo>
                        <a:pt x="15296" y="17047"/>
                        <a:pt x="17631" y="17881"/>
                        <a:pt x="19999" y="18682"/>
                      </a:cubicBezTo>
                      <a:cubicBezTo>
                        <a:pt x="20733" y="18948"/>
                        <a:pt x="21434" y="19182"/>
                        <a:pt x="22134" y="19449"/>
                      </a:cubicBezTo>
                      <a:cubicBezTo>
                        <a:pt x="22768" y="19649"/>
                        <a:pt x="23402" y="19882"/>
                        <a:pt x="24002" y="20083"/>
                      </a:cubicBezTo>
                      <a:cubicBezTo>
                        <a:pt x="24469" y="22284"/>
                        <a:pt x="24903" y="24486"/>
                        <a:pt x="25370" y="26687"/>
                      </a:cubicBezTo>
                      <a:cubicBezTo>
                        <a:pt x="25570" y="27821"/>
                        <a:pt x="25803" y="28956"/>
                        <a:pt x="26037" y="30090"/>
                      </a:cubicBezTo>
                      <a:cubicBezTo>
                        <a:pt x="26137" y="30657"/>
                        <a:pt x="26270" y="31257"/>
                        <a:pt x="26370" y="31824"/>
                      </a:cubicBezTo>
                      <a:cubicBezTo>
                        <a:pt x="26504" y="32391"/>
                        <a:pt x="26571" y="33025"/>
                        <a:pt x="26771" y="33559"/>
                      </a:cubicBezTo>
                      <a:cubicBezTo>
                        <a:pt x="26817" y="33697"/>
                        <a:pt x="26941" y="33765"/>
                        <a:pt x="27061" y="33765"/>
                      </a:cubicBezTo>
                      <a:cubicBezTo>
                        <a:pt x="27202" y="33765"/>
                        <a:pt x="27338" y="33672"/>
                        <a:pt x="27338" y="33492"/>
                      </a:cubicBezTo>
                      <a:cubicBezTo>
                        <a:pt x="27304" y="32992"/>
                        <a:pt x="27204" y="32491"/>
                        <a:pt x="27104" y="31991"/>
                      </a:cubicBezTo>
                      <a:cubicBezTo>
                        <a:pt x="27004" y="31491"/>
                        <a:pt x="26904" y="30990"/>
                        <a:pt x="26804" y="30490"/>
                      </a:cubicBezTo>
                      <a:cubicBezTo>
                        <a:pt x="26604" y="29456"/>
                        <a:pt x="26370" y="28422"/>
                        <a:pt x="26170" y="27388"/>
                      </a:cubicBezTo>
                      <a:cubicBezTo>
                        <a:pt x="25770" y="25353"/>
                        <a:pt x="25370" y="23352"/>
                        <a:pt x="24936" y="21317"/>
                      </a:cubicBezTo>
                      <a:cubicBezTo>
                        <a:pt x="24869" y="20883"/>
                        <a:pt x="24769" y="20450"/>
                        <a:pt x="24669" y="20016"/>
                      </a:cubicBezTo>
                      <a:cubicBezTo>
                        <a:pt x="24736" y="19916"/>
                        <a:pt x="24703" y="19749"/>
                        <a:pt x="24603" y="19649"/>
                      </a:cubicBezTo>
                      <a:cubicBezTo>
                        <a:pt x="23869" y="16146"/>
                        <a:pt x="23135" y="12644"/>
                        <a:pt x="22401" y="9141"/>
                      </a:cubicBezTo>
                      <a:cubicBezTo>
                        <a:pt x="22167" y="8007"/>
                        <a:pt x="21901" y="6906"/>
                        <a:pt x="21667" y="5772"/>
                      </a:cubicBezTo>
                      <a:cubicBezTo>
                        <a:pt x="21400" y="4605"/>
                        <a:pt x="21200" y="3437"/>
                        <a:pt x="20833" y="2303"/>
                      </a:cubicBezTo>
                      <a:cubicBezTo>
                        <a:pt x="20801" y="2224"/>
                        <a:pt x="20716" y="2182"/>
                        <a:pt x="20636" y="2182"/>
                      </a:cubicBezTo>
                      <a:cubicBezTo>
                        <a:pt x="20548" y="2182"/>
                        <a:pt x="20466" y="2232"/>
                        <a:pt x="20466" y="2337"/>
                      </a:cubicBezTo>
                      <a:cubicBezTo>
                        <a:pt x="20566" y="3371"/>
                        <a:pt x="20800" y="4338"/>
                        <a:pt x="21000" y="5339"/>
                      </a:cubicBezTo>
                      <a:cubicBezTo>
                        <a:pt x="21200" y="6373"/>
                        <a:pt x="21434" y="7407"/>
                        <a:pt x="21634" y="8441"/>
                      </a:cubicBezTo>
                      <a:cubicBezTo>
                        <a:pt x="21834" y="9375"/>
                        <a:pt x="22034" y="10309"/>
                        <a:pt x="22201" y="11243"/>
                      </a:cubicBezTo>
                      <a:cubicBezTo>
                        <a:pt x="21634" y="11476"/>
                        <a:pt x="21100" y="11777"/>
                        <a:pt x="20533" y="12043"/>
                      </a:cubicBezTo>
                      <a:cubicBezTo>
                        <a:pt x="19933" y="12344"/>
                        <a:pt x="19299" y="12644"/>
                        <a:pt x="18698" y="12911"/>
                      </a:cubicBezTo>
                      <a:cubicBezTo>
                        <a:pt x="17431" y="13511"/>
                        <a:pt x="16163" y="14112"/>
                        <a:pt x="14896" y="14679"/>
                      </a:cubicBezTo>
                      <a:cubicBezTo>
                        <a:pt x="14228" y="14979"/>
                        <a:pt x="13595" y="15279"/>
                        <a:pt x="12928" y="15579"/>
                      </a:cubicBezTo>
                      <a:cubicBezTo>
                        <a:pt x="11727" y="15179"/>
                        <a:pt x="10526" y="14779"/>
                        <a:pt x="9325" y="14378"/>
                      </a:cubicBezTo>
                      <a:cubicBezTo>
                        <a:pt x="8624" y="14145"/>
                        <a:pt x="7957" y="13911"/>
                        <a:pt x="7257" y="13678"/>
                      </a:cubicBezTo>
                      <a:cubicBezTo>
                        <a:pt x="6890" y="13578"/>
                        <a:pt x="6523" y="13444"/>
                        <a:pt x="6189" y="13344"/>
                      </a:cubicBezTo>
                      <a:cubicBezTo>
                        <a:pt x="5923" y="13278"/>
                        <a:pt x="5656" y="13178"/>
                        <a:pt x="5389" y="13178"/>
                      </a:cubicBezTo>
                      <a:cubicBezTo>
                        <a:pt x="5889" y="11310"/>
                        <a:pt x="6390" y="9475"/>
                        <a:pt x="6923" y="7607"/>
                      </a:cubicBezTo>
                      <a:cubicBezTo>
                        <a:pt x="7257" y="6439"/>
                        <a:pt x="7590" y="5239"/>
                        <a:pt x="7924" y="4071"/>
                      </a:cubicBezTo>
                      <a:cubicBezTo>
                        <a:pt x="8091" y="3471"/>
                        <a:pt x="8291" y="2870"/>
                        <a:pt x="8458" y="2270"/>
                      </a:cubicBezTo>
                      <a:cubicBezTo>
                        <a:pt x="8658" y="1669"/>
                        <a:pt x="8891" y="1069"/>
                        <a:pt x="8958" y="435"/>
                      </a:cubicBezTo>
                      <a:cubicBezTo>
                        <a:pt x="9003" y="210"/>
                        <a:pt x="8805" y="0"/>
                        <a:pt x="86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42"/>
                <p:cNvSpPr/>
                <p:nvPr/>
              </p:nvSpPr>
              <p:spPr>
                <a:xfrm>
                  <a:off x="6346666" y="2806421"/>
                  <a:ext cx="793043" cy="756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50" h="36389" extrusionOk="0">
                      <a:moveTo>
                        <a:pt x="28504" y="0"/>
                      </a:moveTo>
                      <a:cubicBezTo>
                        <a:pt x="27240" y="0"/>
                        <a:pt x="25981" y="201"/>
                        <a:pt x="24840" y="562"/>
                      </a:cubicBezTo>
                      <a:cubicBezTo>
                        <a:pt x="20437" y="1963"/>
                        <a:pt x="18836" y="6066"/>
                        <a:pt x="17935" y="10369"/>
                      </a:cubicBezTo>
                      <a:cubicBezTo>
                        <a:pt x="17234" y="13839"/>
                        <a:pt x="16968" y="17441"/>
                        <a:pt x="15833" y="20810"/>
                      </a:cubicBezTo>
                      <a:cubicBezTo>
                        <a:pt x="15400" y="22078"/>
                        <a:pt x="14833" y="23345"/>
                        <a:pt x="14066" y="24480"/>
                      </a:cubicBezTo>
                      <a:cubicBezTo>
                        <a:pt x="12831" y="26348"/>
                        <a:pt x="11163" y="27849"/>
                        <a:pt x="9095" y="28549"/>
                      </a:cubicBezTo>
                      <a:cubicBezTo>
                        <a:pt x="7461" y="29083"/>
                        <a:pt x="5626" y="29116"/>
                        <a:pt x="4125" y="29950"/>
                      </a:cubicBezTo>
                      <a:cubicBezTo>
                        <a:pt x="1" y="32223"/>
                        <a:pt x="2168" y="36331"/>
                        <a:pt x="6072" y="36331"/>
                      </a:cubicBezTo>
                      <a:cubicBezTo>
                        <a:pt x="6178" y="36331"/>
                        <a:pt x="6285" y="36327"/>
                        <a:pt x="6393" y="36321"/>
                      </a:cubicBezTo>
                      <a:cubicBezTo>
                        <a:pt x="8420" y="36208"/>
                        <a:pt x="10457" y="36148"/>
                        <a:pt x="12493" y="36148"/>
                      </a:cubicBezTo>
                      <a:cubicBezTo>
                        <a:pt x="14043" y="36148"/>
                        <a:pt x="15592" y="36183"/>
                        <a:pt x="17134" y="36255"/>
                      </a:cubicBezTo>
                      <a:cubicBezTo>
                        <a:pt x="18513" y="36308"/>
                        <a:pt x="19883" y="36389"/>
                        <a:pt x="21248" y="36389"/>
                      </a:cubicBezTo>
                      <a:cubicBezTo>
                        <a:pt x="22459" y="36389"/>
                        <a:pt x="23666" y="36325"/>
                        <a:pt x="24873" y="36121"/>
                      </a:cubicBezTo>
                      <a:cubicBezTo>
                        <a:pt x="27175" y="35754"/>
                        <a:pt x="30978" y="34420"/>
                        <a:pt x="32012" y="32118"/>
                      </a:cubicBezTo>
                      <a:cubicBezTo>
                        <a:pt x="34447" y="26915"/>
                        <a:pt x="36148" y="21377"/>
                        <a:pt x="37182" y="15707"/>
                      </a:cubicBezTo>
                      <a:cubicBezTo>
                        <a:pt x="37983" y="11203"/>
                        <a:pt x="38149" y="6033"/>
                        <a:pt x="35114" y="2597"/>
                      </a:cubicBezTo>
                      <a:cubicBezTo>
                        <a:pt x="33459" y="766"/>
                        <a:pt x="30973" y="0"/>
                        <a:pt x="285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42"/>
                <p:cNvSpPr/>
                <p:nvPr/>
              </p:nvSpPr>
              <p:spPr>
                <a:xfrm>
                  <a:off x="4801801" y="3523091"/>
                  <a:ext cx="568309" cy="70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39" h="33758" extrusionOk="0">
                      <a:moveTo>
                        <a:pt x="22302" y="11719"/>
                      </a:moveTo>
                      <a:cubicBezTo>
                        <a:pt x="22502" y="12653"/>
                        <a:pt x="22702" y="13554"/>
                        <a:pt x="22869" y="14488"/>
                      </a:cubicBezTo>
                      <a:cubicBezTo>
                        <a:pt x="23203" y="16089"/>
                        <a:pt x="23536" y="17723"/>
                        <a:pt x="23870" y="19325"/>
                      </a:cubicBezTo>
                      <a:cubicBezTo>
                        <a:pt x="22836" y="18924"/>
                        <a:pt x="21735" y="18591"/>
                        <a:pt x="20701" y="18224"/>
                      </a:cubicBezTo>
                      <a:lnTo>
                        <a:pt x="20668" y="18224"/>
                      </a:lnTo>
                      <a:cubicBezTo>
                        <a:pt x="19433" y="17790"/>
                        <a:pt x="18166" y="17390"/>
                        <a:pt x="16932" y="16956"/>
                      </a:cubicBezTo>
                      <a:cubicBezTo>
                        <a:pt x="15897" y="16589"/>
                        <a:pt x="14863" y="16222"/>
                        <a:pt x="13829" y="15889"/>
                      </a:cubicBezTo>
                      <a:cubicBezTo>
                        <a:pt x="15464" y="15255"/>
                        <a:pt x="17098" y="14588"/>
                        <a:pt x="18666" y="13821"/>
                      </a:cubicBezTo>
                      <a:cubicBezTo>
                        <a:pt x="19700" y="13287"/>
                        <a:pt x="20701" y="12720"/>
                        <a:pt x="21635" y="12053"/>
                      </a:cubicBezTo>
                      <a:cubicBezTo>
                        <a:pt x="21868" y="11953"/>
                        <a:pt x="22102" y="11852"/>
                        <a:pt x="22302" y="11719"/>
                      </a:cubicBezTo>
                      <a:close/>
                      <a:moveTo>
                        <a:pt x="5290" y="13520"/>
                      </a:moveTo>
                      <a:cubicBezTo>
                        <a:pt x="5423" y="13587"/>
                        <a:pt x="5523" y="13654"/>
                        <a:pt x="5690" y="13720"/>
                      </a:cubicBezTo>
                      <a:cubicBezTo>
                        <a:pt x="6024" y="13854"/>
                        <a:pt x="6357" y="13954"/>
                        <a:pt x="6691" y="14087"/>
                      </a:cubicBezTo>
                      <a:cubicBezTo>
                        <a:pt x="7325" y="14321"/>
                        <a:pt x="7958" y="14554"/>
                        <a:pt x="8592" y="14755"/>
                      </a:cubicBezTo>
                      <a:cubicBezTo>
                        <a:pt x="9760" y="15155"/>
                        <a:pt x="10927" y="15555"/>
                        <a:pt x="12095" y="15955"/>
                      </a:cubicBezTo>
                      <a:cubicBezTo>
                        <a:pt x="12061" y="15955"/>
                        <a:pt x="12028" y="15989"/>
                        <a:pt x="11995" y="15989"/>
                      </a:cubicBezTo>
                      <a:cubicBezTo>
                        <a:pt x="9660" y="16889"/>
                        <a:pt x="7325" y="17857"/>
                        <a:pt x="5123" y="19124"/>
                      </a:cubicBezTo>
                      <a:cubicBezTo>
                        <a:pt x="4656" y="19358"/>
                        <a:pt x="4156" y="19591"/>
                        <a:pt x="3655" y="19825"/>
                      </a:cubicBezTo>
                      <a:cubicBezTo>
                        <a:pt x="4189" y="17723"/>
                        <a:pt x="4723" y="15588"/>
                        <a:pt x="5290" y="13520"/>
                      </a:cubicBezTo>
                      <a:close/>
                      <a:moveTo>
                        <a:pt x="8603" y="1"/>
                      </a:moveTo>
                      <a:cubicBezTo>
                        <a:pt x="8508" y="1"/>
                        <a:pt x="8416" y="52"/>
                        <a:pt x="8359" y="177"/>
                      </a:cubicBezTo>
                      <a:cubicBezTo>
                        <a:pt x="8125" y="678"/>
                        <a:pt x="7992" y="1212"/>
                        <a:pt x="7825" y="1745"/>
                      </a:cubicBezTo>
                      <a:cubicBezTo>
                        <a:pt x="7658" y="2279"/>
                        <a:pt x="7491" y="2813"/>
                        <a:pt x="7358" y="3380"/>
                      </a:cubicBezTo>
                      <a:cubicBezTo>
                        <a:pt x="7024" y="4414"/>
                        <a:pt x="6724" y="5481"/>
                        <a:pt x="6424" y="6549"/>
                      </a:cubicBezTo>
                      <a:cubicBezTo>
                        <a:pt x="5824" y="8684"/>
                        <a:pt x="5223" y="10852"/>
                        <a:pt x="4656" y="12987"/>
                      </a:cubicBezTo>
                      <a:cubicBezTo>
                        <a:pt x="3522" y="17323"/>
                        <a:pt x="2421" y="21660"/>
                        <a:pt x="1454" y="26029"/>
                      </a:cubicBezTo>
                      <a:cubicBezTo>
                        <a:pt x="1187" y="27264"/>
                        <a:pt x="920" y="28464"/>
                        <a:pt x="687" y="29699"/>
                      </a:cubicBezTo>
                      <a:cubicBezTo>
                        <a:pt x="453" y="30933"/>
                        <a:pt x="153" y="32134"/>
                        <a:pt x="19" y="33368"/>
                      </a:cubicBezTo>
                      <a:cubicBezTo>
                        <a:pt x="1" y="33498"/>
                        <a:pt x="96" y="33566"/>
                        <a:pt x="196" y="33566"/>
                      </a:cubicBezTo>
                      <a:cubicBezTo>
                        <a:pt x="275" y="33566"/>
                        <a:pt x="357" y="33523"/>
                        <a:pt x="386" y="33435"/>
                      </a:cubicBezTo>
                      <a:cubicBezTo>
                        <a:pt x="720" y="32367"/>
                        <a:pt x="920" y="31266"/>
                        <a:pt x="1187" y="30199"/>
                      </a:cubicBezTo>
                      <a:cubicBezTo>
                        <a:pt x="1420" y="29098"/>
                        <a:pt x="1687" y="28031"/>
                        <a:pt x="1954" y="26963"/>
                      </a:cubicBezTo>
                      <a:cubicBezTo>
                        <a:pt x="2388" y="25095"/>
                        <a:pt x="2821" y="23261"/>
                        <a:pt x="3255" y="21426"/>
                      </a:cubicBezTo>
                      <a:cubicBezTo>
                        <a:pt x="3422" y="21293"/>
                        <a:pt x="3489" y="21059"/>
                        <a:pt x="3389" y="20926"/>
                      </a:cubicBezTo>
                      <a:cubicBezTo>
                        <a:pt x="3455" y="20859"/>
                        <a:pt x="3555" y="20826"/>
                        <a:pt x="3622" y="20759"/>
                      </a:cubicBezTo>
                      <a:cubicBezTo>
                        <a:pt x="3755" y="20659"/>
                        <a:pt x="3889" y="20559"/>
                        <a:pt x="4022" y="20492"/>
                      </a:cubicBezTo>
                      <a:cubicBezTo>
                        <a:pt x="4323" y="20292"/>
                        <a:pt x="4623" y="20092"/>
                        <a:pt x="4923" y="19925"/>
                      </a:cubicBezTo>
                      <a:cubicBezTo>
                        <a:pt x="5523" y="19525"/>
                        <a:pt x="6157" y="19191"/>
                        <a:pt x="6791" y="18858"/>
                      </a:cubicBezTo>
                      <a:cubicBezTo>
                        <a:pt x="8059" y="18224"/>
                        <a:pt x="9393" y="17657"/>
                        <a:pt x="10727" y="17090"/>
                      </a:cubicBezTo>
                      <a:cubicBezTo>
                        <a:pt x="11428" y="16823"/>
                        <a:pt x="12161" y="16522"/>
                        <a:pt x="12895" y="16256"/>
                      </a:cubicBezTo>
                      <a:cubicBezTo>
                        <a:pt x="15264" y="17056"/>
                        <a:pt x="17632" y="17857"/>
                        <a:pt x="20000" y="18691"/>
                      </a:cubicBezTo>
                      <a:cubicBezTo>
                        <a:pt x="20701" y="18924"/>
                        <a:pt x="21435" y="19191"/>
                        <a:pt x="22135" y="19425"/>
                      </a:cubicBezTo>
                      <a:cubicBezTo>
                        <a:pt x="22769" y="19625"/>
                        <a:pt x="23369" y="19892"/>
                        <a:pt x="24003" y="20092"/>
                      </a:cubicBezTo>
                      <a:cubicBezTo>
                        <a:pt x="24437" y="22293"/>
                        <a:pt x="24904" y="24462"/>
                        <a:pt x="25338" y="26663"/>
                      </a:cubicBezTo>
                      <a:cubicBezTo>
                        <a:pt x="25571" y="27797"/>
                        <a:pt x="25805" y="28931"/>
                        <a:pt x="26005" y="30066"/>
                      </a:cubicBezTo>
                      <a:cubicBezTo>
                        <a:pt x="26138" y="30633"/>
                        <a:pt x="26238" y="31233"/>
                        <a:pt x="26372" y="31800"/>
                      </a:cubicBezTo>
                      <a:cubicBezTo>
                        <a:pt x="26472" y="32401"/>
                        <a:pt x="26538" y="33001"/>
                        <a:pt x="26772" y="33568"/>
                      </a:cubicBezTo>
                      <a:cubicBezTo>
                        <a:pt x="26818" y="33691"/>
                        <a:pt x="26942" y="33757"/>
                        <a:pt x="27062" y="33757"/>
                      </a:cubicBezTo>
                      <a:cubicBezTo>
                        <a:pt x="27203" y="33757"/>
                        <a:pt x="27339" y="33666"/>
                        <a:pt x="27339" y="33468"/>
                      </a:cubicBezTo>
                      <a:cubicBezTo>
                        <a:pt x="27306" y="32968"/>
                        <a:pt x="27172" y="32467"/>
                        <a:pt x="27072" y="32000"/>
                      </a:cubicBezTo>
                      <a:lnTo>
                        <a:pt x="27105" y="32000"/>
                      </a:lnTo>
                      <a:cubicBezTo>
                        <a:pt x="27005" y="31500"/>
                        <a:pt x="26905" y="30966"/>
                        <a:pt x="26805" y="30466"/>
                      </a:cubicBezTo>
                      <a:cubicBezTo>
                        <a:pt x="26572" y="29432"/>
                        <a:pt x="26372" y="28398"/>
                        <a:pt x="26171" y="27364"/>
                      </a:cubicBezTo>
                      <a:cubicBezTo>
                        <a:pt x="25771" y="25362"/>
                        <a:pt x="25338" y="23327"/>
                        <a:pt x="24937" y="21326"/>
                      </a:cubicBezTo>
                      <a:cubicBezTo>
                        <a:pt x="24837" y="20859"/>
                        <a:pt x="24770" y="20459"/>
                        <a:pt x="24670" y="20025"/>
                      </a:cubicBezTo>
                      <a:cubicBezTo>
                        <a:pt x="24737" y="19892"/>
                        <a:pt x="24704" y="19725"/>
                        <a:pt x="24604" y="19625"/>
                      </a:cubicBezTo>
                      <a:cubicBezTo>
                        <a:pt x="23870" y="16122"/>
                        <a:pt x="23136" y="12620"/>
                        <a:pt x="22402" y="9117"/>
                      </a:cubicBezTo>
                      <a:cubicBezTo>
                        <a:pt x="22135" y="8016"/>
                        <a:pt x="21902" y="6882"/>
                        <a:pt x="21668" y="5748"/>
                      </a:cubicBezTo>
                      <a:cubicBezTo>
                        <a:pt x="21401" y="4614"/>
                        <a:pt x="21201" y="3413"/>
                        <a:pt x="20801" y="2279"/>
                      </a:cubicBezTo>
                      <a:cubicBezTo>
                        <a:pt x="20787" y="2207"/>
                        <a:pt x="20716" y="2172"/>
                        <a:pt x="20643" y="2172"/>
                      </a:cubicBezTo>
                      <a:cubicBezTo>
                        <a:pt x="20548" y="2172"/>
                        <a:pt x="20448" y="2232"/>
                        <a:pt x="20467" y="2346"/>
                      </a:cubicBezTo>
                      <a:cubicBezTo>
                        <a:pt x="20567" y="3346"/>
                        <a:pt x="20801" y="4347"/>
                        <a:pt x="21001" y="5314"/>
                      </a:cubicBezTo>
                      <a:cubicBezTo>
                        <a:pt x="21201" y="6349"/>
                        <a:pt x="21401" y="7383"/>
                        <a:pt x="21635" y="8417"/>
                      </a:cubicBezTo>
                      <a:cubicBezTo>
                        <a:pt x="21802" y="9351"/>
                        <a:pt x="22002" y="10285"/>
                        <a:pt x="22202" y="11219"/>
                      </a:cubicBezTo>
                      <a:cubicBezTo>
                        <a:pt x="21635" y="11486"/>
                        <a:pt x="21101" y="11752"/>
                        <a:pt x="20534" y="12019"/>
                      </a:cubicBezTo>
                      <a:cubicBezTo>
                        <a:pt x="19900" y="12319"/>
                        <a:pt x="19300" y="12620"/>
                        <a:pt x="18666" y="12920"/>
                      </a:cubicBezTo>
                      <a:cubicBezTo>
                        <a:pt x="17399" y="13520"/>
                        <a:pt x="16164" y="14087"/>
                        <a:pt x="14897" y="14654"/>
                      </a:cubicBezTo>
                      <a:cubicBezTo>
                        <a:pt x="14230" y="14988"/>
                        <a:pt x="13562" y="15255"/>
                        <a:pt x="12895" y="15555"/>
                      </a:cubicBezTo>
                      <a:cubicBezTo>
                        <a:pt x="11728" y="15155"/>
                        <a:pt x="10527" y="14755"/>
                        <a:pt x="9326" y="14354"/>
                      </a:cubicBezTo>
                      <a:cubicBezTo>
                        <a:pt x="8626" y="14121"/>
                        <a:pt x="7925" y="13887"/>
                        <a:pt x="7225" y="13687"/>
                      </a:cubicBezTo>
                      <a:cubicBezTo>
                        <a:pt x="6891" y="13554"/>
                        <a:pt x="6524" y="13454"/>
                        <a:pt x="6157" y="13354"/>
                      </a:cubicBezTo>
                      <a:cubicBezTo>
                        <a:pt x="5949" y="13294"/>
                        <a:pt x="5688" y="13182"/>
                        <a:pt x="5468" y="13182"/>
                      </a:cubicBezTo>
                      <a:cubicBezTo>
                        <a:pt x="5441" y="13182"/>
                        <a:pt x="5415" y="13183"/>
                        <a:pt x="5390" y="13187"/>
                      </a:cubicBezTo>
                      <a:cubicBezTo>
                        <a:pt x="5857" y="11319"/>
                        <a:pt x="6391" y="9451"/>
                        <a:pt x="6891" y="7616"/>
                      </a:cubicBezTo>
                      <a:cubicBezTo>
                        <a:pt x="7225" y="6415"/>
                        <a:pt x="7558" y="5248"/>
                        <a:pt x="7925" y="4080"/>
                      </a:cubicBezTo>
                      <a:cubicBezTo>
                        <a:pt x="8092" y="3480"/>
                        <a:pt x="8259" y="2879"/>
                        <a:pt x="8459" y="2279"/>
                      </a:cubicBezTo>
                      <a:cubicBezTo>
                        <a:pt x="8626" y="1645"/>
                        <a:pt x="8859" y="1045"/>
                        <a:pt x="8959" y="411"/>
                      </a:cubicBezTo>
                      <a:cubicBezTo>
                        <a:pt x="8981" y="191"/>
                        <a:pt x="8786" y="1"/>
                        <a:pt x="8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42"/>
                <p:cNvSpPr/>
                <p:nvPr/>
              </p:nvSpPr>
              <p:spPr>
                <a:xfrm>
                  <a:off x="5779915" y="2963242"/>
                  <a:ext cx="135223" cy="116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" h="5595" extrusionOk="0">
                      <a:moveTo>
                        <a:pt x="5066" y="0"/>
                      </a:moveTo>
                      <a:cubicBezTo>
                        <a:pt x="4863" y="0"/>
                        <a:pt x="4670" y="53"/>
                        <a:pt x="4503" y="157"/>
                      </a:cubicBezTo>
                      <a:lnTo>
                        <a:pt x="3036" y="957"/>
                      </a:lnTo>
                      <a:cubicBezTo>
                        <a:pt x="2965" y="981"/>
                        <a:pt x="2894" y="1005"/>
                        <a:pt x="2823" y="1005"/>
                      </a:cubicBezTo>
                      <a:cubicBezTo>
                        <a:pt x="2794" y="1005"/>
                        <a:pt x="2765" y="1001"/>
                        <a:pt x="2735" y="991"/>
                      </a:cubicBezTo>
                      <a:lnTo>
                        <a:pt x="400" y="290"/>
                      </a:lnTo>
                      <a:lnTo>
                        <a:pt x="0" y="3960"/>
                      </a:lnTo>
                      <a:lnTo>
                        <a:pt x="6505" y="5594"/>
                      </a:lnTo>
                      <a:lnTo>
                        <a:pt x="6238" y="1791"/>
                      </a:lnTo>
                      <a:lnTo>
                        <a:pt x="5437" y="57"/>
                      </a:lnTo>
                      <a:cubicBezTo>
                        <a:pt x="5312" y="19"/>
                        <a:pt x="5187" y="0"/>
                        <a:pt x="5066" y="0"/>
                      </a:cubicBezTo>
                      <a:close/>
                    </a:path>
                  </a:pathLst>
                </a:custGeom>
                <a:solidFill>
                  <a:srgbClr val="EDC4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42"/>
                <p:cNvSpPr/>
                <p:nvPr/>
              </p:nvSpPr>
              <p:spPr>
                <a:xfrm>
                  <a:off x="4662816" y="2841802"/>
                  <a:ext cx="728103" cy="790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26" h="38047" extrusionOk="0">
                      <a:moveTo>
                        <a:pt x="11090" y="1"/>
                      </a:moveTo>
                      <a:cubicBezTo>
                        <a:pt x="9152" y="1"/>
                        <a:pt x="7298" y="510"/>
                        <a:pt x="5872" y="1829"/>
                      </a:cubicBezTo>
                      <a:cubicBezTo>
                        <a:pt x="3937" y="3597"/>
                        <a:pt x="3370" y="6399"/>
                        <a:pt x="3036" y="9001"/>
                      </a:cubicBezTo>
                      <a:cubicBezTo>
                        <a:pt x="1935" y="17841"/>
                        <a:pt x="1" y="32084"/>
                        <a:pt x="10108" y="36254"/>
                      </a:cubicBezTo>
                      <a:cubicBezTo>
                        <a:pt x="12309" y="37188"/>
                        <a:pt x="14745" y="37521"/>
                        <a:pt x="17113" y="37722"/>
                      </a:cubicBezTo>
                      <a:cubicBezTo>
                        <a:pt x="19522" y="37934"/>
                        <a:pt x="21932" y="38046"/>
                        <a:pt x="24342" y="38046"/>
                      </a:cubicBezTo>
                      <a:cubicBezTo>
                        <a:pt x="25335" y="38046"/>
                        <a:pt x="26327" y="38027"/>
                        <a:pt x="27320" y="37988"/>
                      </a:cubicBezTo>
                      <a:cubicBezTo>
                        <a:pt x="29388" y="37888"/>
                        <a:pt x="31423" y="37722"/>
                        <a:pt x="33391" y="37154"/>
                      </a:cubicBezTo>
                      <a:cubicBezTo>
                        <a:pt x="33858" y="37021"/>
                        <a:pt x="34392" y="36821"/>
                        <a:pt x="34659" y="36387"/>
                      </a:cubicBezTo>
                      <a:cubicBezTo>
                        <a:pt x="35026" y="35854"/>
                        <a:pt x="34826" y="35053"/>
                        <a:pt x="34392" y="34553"/>
                      </a:cubicBezTo>
                      <a:cubicBezTo>
                        <a:pt x="33958" y="34052"/>
                        <a:pt x="33324" y="33752"/>
                        <a:pt x="32724" y="33485"/>
                      </a:cubicBezTo>
                      <a:cubicBezTo>
                        <a:pt x="29555" y="31984"/>
                        <a:pt x="24251" y="29916"/>
                        <a:pt x="22317" y="26880"/>
                      </a:cubicBezTo>
                      <a:cubicBezTo>
                        <a:pt x="22283" y="26814"/>
                        <a:pt x="22250" y="26714"/>
                        <a:pt x="22183" y="26647"/>
                      </a:cubicBezTo>
                      <a:lnTo>
                        <a:pt x="22217" y="26647"/>
                      </a:lnTo>
                      <a:cubicBezTo>
                        <a:pt x="21583" y="25446"/>
                        <a:pt x="21750" y="24212"/>
                        <a:pt x="21750" y="22844"/>
                      </a:cubicBezTo>
                      <a:lnTo>
                        <a:pt x="21750" y="16206"/>
                      </a:lnTo>
                      <a:cubicBezTo>
                        <a:pt x="21750" y="12103"/>
                        <a:pt x="23317" y="6432"/>
                        <a:pt x="19982" y="3163"/>
                      </a:cubicBezTo>
                      <a:cubicBezTo>
                        <a:pt x="18914" y="2129"/>
                        <a:pt x="17513" y="1462"/>
                        <a:pt x="16112" y="962"/>
                      </a:cubicBezTo>
                      <a:cubicBezTo>
                        <a:pt x="14528" y="387"/>
                        <a:pt x="12778" y="1"/>
                        <a:pt x="110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42"/>
                <p:cNvSpPr/>
                <p:nvPr/>
              </p:nvSpPr>
              <p:spPr>
                <a:xfrm>
                  <a:off x="5615569" y="3769465"/>
                  <a:ext cx="145637" cy="440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6" h="21184" extrusionOk="0">
                      <a:moveTo>
                        <a:pt x="4537" y="0"/>
                      </a:moveTo>
                      <a:cubicBezTo>
                        <a:pt x="4070" y="34"/>
                        <a:pt x="3636" y="234"/>
                        <a:pt x="3236" y="467"/>
                      </a:cubicBezTo>
                      <a:cubicBezTo>
                        <a:pt x="2069" y="1201"/>
                        <a:pt x="1235" y="2402"/>
                        <a:pt x="768" y="3703"/>
                      </a:cubicBezTo>
                      <a:cubicBezTo>
                        <a:pt x="301" y="5004"/>
                        <a:pt x="167" y="6405"/>
                        <a:pt x="100" y="7773"/>
                      </a:cubicBezTo>
                      <a:cubicBezTo>
                        <a:pt x="0" y="10008"/>
                        <a:pt x="167" y="12243"/>
                        <a:pt x="467" y="14478"/>
                      </a:cubicBezTo>
                      <a:cubicBezTo>
                        <a:pt x="601" y="15378"/>
                        <a:pt x="534" y="16279"/>
                        <a:pt x="668" y="17179"/>
                      </a:cubicBezTo>
                      <a:cubicBezTo>
                        <a:pt x="801" y="18314"/>
                        <a:pt x="901" y="19448"/>
                        <a:pt x="868" y="20549"/>
                      </a:cubicBezTo>
                      <a:cubicBezTo>
                        <a:pt x="868" y="20710"/>
                        <a:pt x="4805" y="21184"/>
                        <a:pt x="5481" y="21184"/>
                      </a:cubicBezTo>
                      <a:cubicBezTo>
                        <a:pt x="5504" y="21184"/>
                        <a:pt x="5523" y="21183"/>
                        <a:pt x="5538" y="21182"/>
                      </a:cubicBezTo>
                      <a:cubicBezTo>
                        <a:pt x="5771" y="18414"/>
                        <a:pt x="6005" y="15678"/>
                        <a:pt x="6238" y="12943"/>
                      </a:cubicBezTo>
                      <a:cubicBezTo>
                        <a:pt x="6472" y="10241"/>
                        <a:pt x="6505" y="7539"/>
                        <a:pt x="6805" y="4837"/>
                      </a:cubicBezTo>
                      <a:cubicBezTo>
                        <a:pt x="6905" y="3837"/>
                        <a:pt x="7005" y="2802"/>
                        <a:pt x="6705" y="1835"/>
                      </a:cubicBezTo>
                      <a:cubicBezTo>
                        <a:pt x="6405" y="868"/>
                        <a:pt x="5538" y="0"/>
                        <a:pt x="4537" y="0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42"/>
                <p:cNvSpPr/>
                <p:nvPr/>
              </p:nvSpPr>
              <p:spPr>
                <a:xfrm>
                  <a:off x="5053912" y="3233417"/>
                  <a:ext cx="749597" cy="330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60" h="15901" extrusionOk="0">
                      <a:moveTo>
                        <a:pt x="3502" y="0"/>
                      </a:moveTo>
                      <a:cubicBezTo>
                        <a:pt x="3164" y="0"/>
                        <a:pt x="2890" y="31"/>
                        <a:pt x="2702" y="102"/>
                      </a:cubicBezTo>
                      <a:cubicBezTo>
                        <a:pt x="0" y="1070"/>
                        <a:pt x="2368" y="6540"/>
                        <a:pt x="2435" y="9543"/>
                      </a:cubicBezTo>
                      <a:cubicBezTo>
                        <a:pt x="2535" y="12411"/>
                        <a:pt x="4503" y="15413"/>
                        <a:pt x="7606" y="15513"/>
                      </a:cubicBezTo>
                      <a:lnTo>
                        <a:pt x="7806" y="15513"/>
                      </a:lnTo>
                      <a:cubicBezTo>
                        <a:pt x="12442" y="15513"/>
                        <a:pt x="17112" y="15547"/>
                        <a:pt x="21749" y="15580"/>
                      </a:cubicBezTo>
                      <a:cubicBezTo>
                        <a:pt x="23951" y="15580"/>
                        <a:pt x="26152" y="15814"/>
                        <a:pt x="28354" y="15847"/>
                      </a:cubicBezTo>
                      <a:cubicBezTo>
                        <a:pt x="29048" y="15847"/>
                        <a:pt x="29811" y="15900"/>
                        <a:pt x="30575" y="15900"/>
                      </a:cubicBezTo>
                      <a:cubicBezTo>
                        <a:pt x="31721" y="15900"/>
                        <a:pt x="32870" y="15780"/>
                        <a:pt x="33791" y="15180"/>
                      </a:cubicBezTo>
                      <a:cubicBezTo>
                        <a:pt x="35359" y="14146"/>
                        <a:pt x="36059" y="12278"/>
                        <a:pt x="35792" y="10510"/>
                      </a:cubicBezTo>
                      <a:lnTo>
                        <a:pt x="35792" y="10510"/>
                      </a:lnTo>
                      <a:lnTo>
                        <a:pt x="35826" y="10543"/>
                      </a:lnTo>
                      <a:cubicBezTo>
                        <a:pt x="35759" y="10176"/>
                        <a:pt x="35559" y="9843"/>
                        <a:pt x="35525" y="9476"/>
                      </a:cubicBezTo>
                      <a:cubicBezTo>
                        <a:pt x="35192" y="2571"/>
                        <a:pt x="17379" y="1937"/>
                        <a:pt x="12709" y="1604"/>
                      </a:cubicBezTo>
                      <a:cubicBezTo>
                        <a:pt x="11309" y="1516"/>
                        <a:pt x="5853" y="0"/>
                        <a:pt x="3502" y="0"/>
                      </a:cubicBezTo>
                      <a:close/>
                    </a:path>
                  </a:pathLst>
                </a:custGeom>
                <a:solidFill>
                  <a:srgbClr val="73CA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42"/>
                <p:cNvSpPr/>
                <p:nvPr/>
              </p:nvSpPr>
              <p:spPr>
                <a:xfrm>
                  <a:off x="4847263" y="3269575"/>
                  <a:ext cx="949989" cy="417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00" h="20080" extrusionOk="0">
                      <a:moveTo>
                        <a:pt x="5116" y="0"/>
                      </a:moveTo>
                      <a:cubicBezTo>
                        <a:pt x="3127" y="0"/>
                        <a:pt x="1212" y="384"/>
                        <a:pt x="468" y="2003"/>
                      </a:cubicBezTo>
                      <a:cubicBezTo>
                        <a:pt x="1" y="3037"/>
                        <a:pt x="1" y="4204"/>
                        <a:pt x="167" y="5338"/>
                      </a:cubicBezTo>
                      <a:cubicBezTo>
                        <a:pt x="301" y="6339"/>
                        <a:pt x="568" y="7306"/>
                        <a:pt x="1068" y="8207"/>
                      </a:cubicBezTo>
                      <a:cubicBezTo>
                        <a:pt x="2002" y="9942"/>
                        <a:pt x="3803" y="11076"/>
                        <a:pt x="5605" y="11976"/>
                      </a:cubicBezTo>
                      <a:cubicBezTo>
                        <a:pt x="9608" y="13911"/>
                        <a:pt x="13410" y="14078"/>
                        <a:pt x="17713" y="14612"/>
                      </a:cubicBezTo>
                      <a:cubicBezTo>
                        <a:pt x="21549" y="15112"/>
                        <a:pt x="25319" y="16446"/>
                        <a:pt x="29222" y="16846"/>
                      </a:cubicBezTo>
                      <a:cubicBezTo>
                        <a:pt x="32824" y="17180"/>
                        <a:pt x="35926" y="19148"/>
                        <a:pt x="39429" y="19949"/>
                      </a:cubicBezTo>
                      <a:cubicBezTo>
                        <a:pt x="39629" y="19982"/>
                        <a:pt x="39796" y="20015"/>
                        <a:pt x="39963" y="20049"/>
                      </a:cubicBezTo>
                      <a:cubicBezTo>
                        <a:pt x="40161" y="20070"/>
                        <a:pt x="40355" y="20080"/>
                        <a:pt x="40547" y="20080"/>
                      </a:cubicBezTo>
                      <a:cubicBezTo>
                        <a:pt x="42807" y="20080"/>
                        <a:pt x="44577" y="18650"/>
                        <a:pt x="45100" y="16313"/>
                      </a:cubicBezTo>
                      <a:cubicBezTo>
                        <a:pt x="45700" y="13511"/>
                        <a:pt x="44132" y="10909"/>
                        <a:pt x="41197" y="8941"/>
                      </a:cubicBezTo>
                      <a:cubicBezTo>
                        <a:pt x="37694" y="6639"/>
                        <a:pt x="23651" y="3203"/>
                        <a:pt x="21716" y="2470"/>
                      </a:cubicBezTo>
                      <a:cubicBezTo>
                        <a:pt x="17713" y="868"/>
                        <a:pt x="13677" y="501"/>
                        <a:pt x="9441" y="301"/>
                      </a:cubicBezTo>
                      <a:cubicBezTo>
                        <a:pt x="8319" y="242"/>
                        <a:pt x="6695" y="0"/>
                        <a:pt x="51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42"/>
                <p:cNvSpPr/>
                <p:nvPr/>
              </p:nvSpPr>
              <p:spPr>
                <a:xfrm>
                  <a:off x="5445673" y="3417782"/>
                  <a:ext cx="349500" cy="675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3" h="32495" extrusionOk="0">
                      <a:moveTo>
                        <a:pt x="5734" y="1"/>
                      </a:moveTo>
                      <a:cubicBezTo>
                        <a:pt x="4102" y="1"/>
                        <a:pt x="2519" y="925"/>
                        <a:pt x="1669" y="2542"/>
                      </a:cubicBezTo>
                      <a:cubicBezTo>
                        <a:pt x="1" y="5710"/>
                        <a:pt x="1869" y="9847"/>
                        <a:pt x="2369" y="13082"/>
                      </a:cubicBezTo>
                      <a:cubicBezTo>
                        <a:pt x="2703" y="15351"/>
                        <a:pt x="2636" y="17586"/>
                        <a:pt x="3170" y="19854"/>
                      </a:cubicBezTo>
                      <a:cubicBezTo>
                        <a:pt x="3704" y="22222"/>
                        <a:pt x="4504" y="24557"/>
                        <a:pt x="5338" y="26826"/>
                      </a:cubicBezTo>
                      <a:cubicBezTo>
                        <a:pt x="5772" y="28060"/>
                        <a:pt x="6305" y="29528"/>
                        <a:pt x="7173" y="30662"/>
                      </a:cubicBezTo>
                      <a:cubicBezTo>
                        <a:pt x="7640" y="31262"/>
                        <a:pt x="8173" y="31762"/>
                        <a:pt x="8874" y="32096"/>
                      </a:cubicBezTo>
                      <a:cubicBezTo>
                        <a:pt x="9449" y="32368"/>
                        <a:pt x="10166" y="32494"/>
                        <a:pt x="10921" y="32494"/>
                      </a:cubicBezTo>
                      <a:cubicBezTo>
                        <a:pt x="12485" y="32494"/>
                        <a:pt x="14211" y="31951"/>
                        <a:pt x="15178" y="31029"/>
                      </a:cubicBezTo>
                      <a:cubicBezTo>
                        <a:pt x="16813" y="29528"/>
                        <a:pt x="15278" y="25525"/>
                        <a:pt x="14978" y="23623"/>
                      </a:cubicBezTo>
                      <a:cubicBezTo>
                        <a:pt x="14511" y="20755"/>
                        <a:pt x="14011" y="17886"/>
                        <a:pt x="13444" y="15017"/>
                      </a:cubicBezTo>
                      <a:cubicBezTo>
                        <a:pt x="12577" y="10514"/>
                        <a:pt x="12410" y="4009"/>
                        <a:pt x="8440" y="940"/>
                      </a:cubicBezTo>
                      <a:cubicBezTo>
                        <a:pt x="7606" y="300"/>
                        <a:pt x="6662" y="1"/>
                        <a:pt x="57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42"/>
                <p:cNvSpPr/>
                <p:nvPr/>
              </p:nvSpPr>
              <p:spPr>
                <a:xfrm>
                  <a:off x="5143360" y="2676624"/>
                  <a:ext cx="536026" cy="483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6" h="23271" extrusionOk="0">
                      <a:moveTo>
                        <a:pt x="2485" y="1"/>
                      </a:moveTo>
                      <a:cubicBezTo>
                        <a:pt x="1859" y="1"/>
                        <a:pt x="1342" y="233"/>
                        <a:pt x="1134" y="869"/>
                      </a:cubicBezTo>
                      <a:cubicBezTo>
                        <a:pt x="0" y="4138"/>
                        <a:pt x="1768" y="8307"/>
                        <a:pt x="3369" y="11310"/>
                      </a:cubicBezTo>
                      <a:cubicBezTo>
                        <a:pt x="4537" y="13578"/>
                        <a:pt x="5804" y="17080"/>
                        <a:pt x="7706" y="18748"/>
                      </a:cubicBezTo>
                      <a:cubicBezTo>
                        <a:pt x="11141" y="21750"/>
                        <a:pt x="15978" y="22451"/>
                        <a:pt x="20281" y="23218"/>
                      </a:cubicBezTo>
                      <a:cubicBezTo>
                        <a:pt x="20494" y="23254"/>
                        <a:pt x="20704" y="23270"/>
                        <a:pt x="20913" y="23270"/>
                      </a:cubicBezTo>
                      <a:cubicBezTo>
                        <a:pt x="22248" y="23270"/>
                        <a:pt x="23525" y="22619"/>
                        <a:pt x="24851" y="22418"/>
                      </a:cubicBezTo>
                      <a:cubicBezTo>
                        <a:pt x="25018" y="22017"/>
                        <a:pt x="25785" y="16947"/>
                        <a:pt x="25518" y="16914"/>
                      </a:cubicBezTo>
                      <a:cubicBezTo>
                        <a:pt x="23650" y="16647"/>
                        <a:pt x="21382" y="15880"/>
                        <a:pt x="19614" y="15413"/>
                      </a:cubicBezTo>
                      <a:cubicBezTo>
                        <a:pt x="17212" y="14745"/>
                        <a:pt x="14644" y="14378"/>
                        <a:pt x="12943" y="12244"/>
                      </a:cubicBezTo>
                      <a:cubicBezTo>
                        <a:pt x="10541" y="9175"/>
                        <a:pt x="10207" y="5172"/>
                        <a:pt x="7539" y="2403"/>
                      </a:cubicBezTo>
                      <a:cubicBezTo>
                        <a:pt x="7205" y="2070"/>
                        <a:pt x="6038" y="1469"/>
                        <a:pt x="5671" y="1202"/>
                      </a:cubicBezTo>
                      <a:cubicBezTo>
                        <a:pt x="4974" y="695"/>
                        <a:pt x="3567" y="1"/>
                        <a:pt x="248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42"/>
                <p:cNvSpPr/>
                <p:nvPr/>
              </p:nvSpPr>
              <p:spPr>
                <a:xfrm>
                  <a:off x="4836870" y="2666355"/>
                  <a:ext cx="465993" cy="689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7" h="33153" extrusionOk="0">
                      <a:moveTo>
                        <a:pt x="14987" y="0"/>
                      </a:moveTo>
                      <a:cubicBezTo>
                        <a:pt x="13073" y="0"/>
                        <a:pt x="11168" y="218"/>
                        <a:pt x="9307" y="929"/>
                      </a:cubicBezTo>
                      <a:cubicBezTo>
                        <a:pt x="4070" y="2997"/>
                        <a:pt x="2802" y="7467"/>
                        <a:pt x="2202" y="12638"/>
                      </a:cubicBezTo>
                      <a:cubicBezTo>
                        <a:pt x="1935" y="14806"/>
                        <a:pt x="2202" y="16073"/>
                        <a:pt x="1935" y="18242"/>
                      </a:cubicBezTo>
                      <a:cubicBezTo>
                        <a:pt x="1368" y="23045"/>
                        <a:pt x="0" y="28449"/>
                        <a:pt x="367" y="33152"/>
                      </a:cubicBezTo>
                      <a:cubicBezTo>
                        <a:pt x="7105" y="32185"/>
                        <a:pt x="14444" y="30851"/>
                        <a:pt x="20748" y="28249"/>
                      </a:cubicBezTo>
                      <a:cubicBezTo>
                        <a:pt x="20815" y="28249"/>
                        <a:pt x="20515" y="25247"/>
                        <a:pt x="20515" y="24946"/>
                      </a:cubicBezTo>
                      <a:cubicBezTo>
                        <a:pt x="20482" y="23846"/>
                        <a:pt x="20515" y="22711"/>
                        <a:pt x="20582" y="21611"/>
                      </a:cubicBezTo>
                      <a:cubicBezTo>
                        <a:pt x="20748" y="19376"/>
                        <a:pt x="21049" y="17174"/>
                        <a:pt x="21349" y="14973"/>
                      </a:cubicBezTo>
                      <a:cubicBezTo>
                        <a:pt x="21582" y="13038"/>
                        <a:pt x="21816" y="11103"/>
                        <a:pt x="21949" y="9168"/>
                      </a:cubicBezTo>
                      <a:cubicBezTo>
                        <a:pt x="22083" y="7234"/>
                        <a:pt x="21883" y="5299"/>
                        <a:pt x="21983" y="3398"/>
                      </a:cubicBezTo>
                      <a:cubicBezTo>
                        <a:pt x="21983" y="3331"/>
                        <a:pt x="21983" y="3298"/>
                        <a:pt x="21983" y="3231"/>
                      </a:cubicBezTo>
                      <a:cubicBezTo>
                        <a:pt x="21983" y="2931"/>
                        <a:pt x="22416" y="3164"/>
                        <a:pt x="22283" y="2897"/>
                      </a:cubicBezTo>
                      <a:cubicBezTo>
                        <a:pt x="22116" y="2597"/>
                        <a:pt x="21416" y="1830"/>
                        <a:pt x="21149" y="1630"/>
                      </a:cubicBezTo>
                      <a:cubicBezTo>
                        <a:pt x="19714" y="662"/>
                        <a:pt x="17980" y="62"/>
                        <a:pt x="16245" y="29"/>
                      </a:cubicBezTo>
                      <a:cubicBezTo>
                        <a:pt x="15826" y="11"/>
                        <a:pt x="15406" y="0"/>
                        <a:pt x="149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42"/>
                <p:cNvSpPr/>
                <p:nvPr/>
              </p:nvSpPr>
              <p:spPr>
                <a:xfrm>
                  <a:off x="5087879" y="2444262"/>
                  <a:ext cx="178918" cy="276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7" h="13291" extrusionOk="0">
                      <a:moveTo>
                        <a:pt x="5096" y="0"/>
                      </a:moveTo>
                      <a:cubicBezTo>
                        <a:pt x="4219" y="0"/>
                        <a:pt x="3244" y="375"/>
                        <a:pt x="2469" y="539"/>
                      </a:cubicBezTo>
                      <a:cubicBezTo>
                        <a:pt x="968" y="839"/>
                        <a:pt x="1" y="2306"/>
                        <a:pt x="301" y="3808"/>
                      </a:cubicBezTo>
                      <a:cubicBezTo>
                        <a:pt x="401" y="4208"/>
                        <a:pt x="468" y="4608"/>
                        <a:pt x="568" y="5042"/>
                      </a:cubicBezTo>
                      <a:cubicBezTo>
                        <a:pt x="701" y="5609"/>
                        <a:pt x="634" y="6076"/>
                        <a:pt x="1001" y="6576"/>
                      </a:cubicBezTo>
                      <a:cubicBezTo>
                        <a:pt x="1135" y="6743"/>
                        <a:pt x="1302" y="6910"/>
                        <a:pt x="1368" y="7143"/>
                      </a:cubicBezTo>
                      <a:cubicBezTo>
                        <a:pt x="1402" y="7243"/>
                        <a:pt x="1402" y="7377"/>
                        <a:pt x="1402" y="7510"/>
                      </a:cubicBezTo>
                      <a:cubicBezTo>
                        <a:pt x="1435" y="8644"/>
                        <a:pt x="1001" y="9812"/>
                        <a:pt x="701" y="10913"/>
                      </a:cubicBezTo>
                      <a:cubicBezTo>
                        <a:pt x="601" y="11346"/>
                        <a:pt x="601" y="11780"/>
                        <a:pt x="701" y="12180"/>
                      </a:cubicBezTo>
                      <a:cubicBezTo>
                        <a:pt x="1455" y="12995"/>
                        <a:pt x="2727" y="13291"/>
                        <a:pt x="3852" y="13291"/>
                      </a:cubicBezTo>
                      <a:cubicBezTo>
                        <a:pt x="3971" y="13291"/>
                        <a:pt x="4088" y="13287"/>
                        <a:pt x="4204" y="13281"/>
                      </a:cubicBezTo>
                      <a:cubicBezTo>
                        <a:pt x="4671" y="13248"/>
                        <a:pt x="5171" y="13148"/>
                        <a:pt x="5671" y="12981"/>
                      </a:cubicBezTo>
                      <a:cubicBezTo>
                        <a:pt x="5838" y="12681"/>
                        <a:pt x="5972" y="12380"/>
                        <a:pt x="6038" y="12013"/>
                      </a:cubicBezTo>
                      <a:cubicBezTo>
                        <a:pt x="6172" y="10979"/>
                        <a:pt x="6205" y="9879"/>
                        <a:pt x="6272" y="8845"/>
                      </a:cubicBezTo>
                      <a:cubicBezTo>
                        <a:pt x="6305" y="8678"/>
                        <a:pt x="6305" y="8544"/>
                        <a:pt x="6372" y="8444"/>
                      </a:cubicBezTo>
                      <a:cubicBezTo>
                        <a:pt x="6439" y="8277"/>
                        <a:pt x="6605" y="8211"/>
                        <a:pt x="6705" y="8111"/>
                      </a:cubicBezTo>
                      <a:cubicBezTo>
                        <a:pt x="8607" y="6743"/>
                        <a:pt x="7906" y="4008"/>
                        <a:pt x="7306" y="2106"/>
                      </a:cubicBezTo>
                      <a:cubicBezTo>
                        <a:pt x="7139" y="1573"/>
                        <a:pt x="6939" y="1006"/>
                        <a:pt x="6572" y="605"/>
                      </a:cubicBezTo>
                      <a:cubicBezTo>
                        <a:pt x="6170" y="152"/>
                        <a:pt x="5653" y="0"/>
                        <a:pt x="5096" y="0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42"/>
                <p:cNvSpPr/>
                <p:nvPr/>
              </p:nvSpPr>
              <p:spPr>
                <a:xfrm>
                  <a:off x="4992194" y="3109067"/>
                  <a:ext cx="414669" cy="91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48" h="4417" extrusionOk="0">
                      <a:moveTo>
                        <a:pt x="2832" y="1"/>
                      </a:moveTo>
                      <a:cubicBezTo>
                        <a:pt x="2533" y="1"/>
                        <a:pt x="2242" y="40"/>
                        <a:pt x="1968" y="147"/>
                      </a:cubicBezTo>
                      <a:cubicBezTo>
                        <a:pt x="1535" y="314"/>
                        <a:pt x="1168" y="647"/>
                        <a:pt x="868" y="981"/>
                      </a:cubicBezTo>
                      <a:cubicBezTo>
                        <a:pt x="401" y="1514"/>
                        <a:pt x="0" y="2248"/>
                        <a:pt x="67" y="2982"/>
                      </a:cubicBezTo>
                      <a:cubicBezTo>
                        <a:pt x="231" y="4243"/>
                        <a:pt x="1544" y="4355"/>
                        <a:pt x="2617" y="4355"/>
                      </a:cubicBezTo>
                      <a:cubicBezTo>
                        <a:pt x="2851" y="4355"/>
                        <a:pt x="3073" y="4350"/>
                        <a:pt x="3269" y="4350"/>
                      </a:cubicBezTo>
                      <a:cubicBezTo>
                        <a:pt x="5882" y="4350"/>
                        <a:pt x="8521" y="4270"/>
                        <a:pt x="11136" y="4270"/>
                      </a:cubicBezTo>
                      <a:cubicBezTo>
                        <a:pt x="12661" y="4270"/>
                        <a:pt x="14179" y="4297"/>
                        <a:pt x="15678" y="4383"/>
                      </a:cubicBezTo>
                      <a:cubicBezTo>
                        <a:pt x="15889" y="4394"/>
                        <a:pt x="16101" y="4398"/>
                        <a:pt x="16311" y="4398"/>
                      </a:cubicBezTo>
                      <a:cubicBezTo>
                        <a:pt x="16731" y="4398"/>
                        <a:pt x="17146" y="4383"/>
                        <a:pt x="17546" y="4383"/>
                      </a:cubicBezTo>
                      <a:cubicBezTo>
                        <a:pt x="18313" y="4350"/>
                        <a:pt x="19214" y="4417"/>
                        <a:pt x="19948" y="4250"/>
                      </a:cubicBezTo>
                      <a:cubicBezTo>
                        <a:pt x="19948" y="2882"/>
                        <a:pt x="18614" y="1848"/>
                        <a:pt x="17446" y="1514"/>
                      </a:cubicBezTo>
                      <a:cubicBezTo>
                        <a:pt x="16445" y="1214"/>
                        <a:pt x="15478" y="1181"/>
                        <a:pt x="14477" y="1181"/>
                      </a:cubicBezTo>
                      <a:cubicBezTo>
                        <a:pt x="13777" y="1181"/>
                        <a:pt x="13043" y="1181"/>
                        <a:pt x="12309" y="1148"/>
                      </a:cubicBezTo>
                      <a:cubicBezTo>
                        <a:pt x="11342" y="1047"/>
                        <a:pt x="10374" y="781"/>
                        <a:pt x="9407" y="647"/>
                      </a:cubicBezTo>
                      <a:cubicBezTo>
                        <a:pt x="7773" y="380"/>
                        <a:pt x="6105" y="480"/>
                        <a:pt x="4470" y="214"/>
                      </a:cubicBezTo>
                      <a:cubicBezTo>
                        <a:pt x="3934" y="128"/>
                        <a:pt x="3370" y="1"/>
                        <a:pt x="2832" y="1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42"/>
                <p:cNvSpPr/>
                <p:nvPr/>
              </p:nvSpPr>
              <p:spPr>
                <a:xfrm>
                  <a:off x="4809139" y="2676645"/>
                  <a:ext cx="409119" cy="53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1" h="25782" extrusionOk="0">
                      <a:moveTo>
                        <a:pt x="12576" y="1"/>
                      </a:moveTo>
                      <a:lnTo>
                        <a:pt x="12576" y="1"/>
                      </a:lnTo>
                      <a:cubicBezTo>
                        <a:pt x="10774" y="201"/>
                        <a:pt x="9040" y="1001"/>
                        <a:pt x="7572" y="2069"/>
                      </a:cubicBezTo>
                      <a:cubicBezTo>
                        <a:pt x="3869" y="4804"/>
                        <a:pt x="1368" y="9107"/>
                        <a:pt x="500" y="13577"/>
                      </a:cubicBezTo>
                      <a:cubicBezTo>
                        <a:pt x="0" y="16212"/>
                        <a:pt x="100" y="19014"/>
                        <a:pt x="1334" y="21382"/>
                      </a:cubicBezTo>
                      <a:cubicBezTo>
                        <a:pt x="3197" y="24879"/>
                        <a:pt x="6981" y="25687"/>
                        <a:pt x="10584" y="25687"/>
                      </a:cubicBezTo>
                      <a:cubicBezTo>
                        <a:pt x="10659" y="25687"/>
                        <a:pt x="10733" y="25686"/>
                        <a:pt x="10808" y="25686"/>
                      </a:cubicBezTo>
                      <a:cubicBezTo>
                        <a:pt x="11200" y="25686"/>
                        <a:pt x="13000" y="25782"/>
                        <a:pt x="14767" y="25782"/>
                      </a:cubicBezTo>
                      <a:cubicBezTo>
                        <a:pt x="16607" y="25782"/>
                        <a:pt x="18410" y="25677"/>
                        <a:pt x="18547" y="25252"/>
                      </a:cubicBezTo>
                      <a:cubicBezTo>
                        <a:pt x="18580" y="25152"/>
                        <a:pt x="18780" y="24618"/>
                        <a:pt x="18813" y="24518"/>
                      </a:cubicBezTo>
                      <a:cubicBezTo>
                        <a:pt x="18980" y="23651"/>
                        <a:pt x="19547" y="21583"/>
                        <a:pt x="19681" y="20715"/>
                      </a:cubicBezTo>
                      <a:lnTo>
                        <a:pt x="7405" y="19715"/>
                      </a:lnTo>
                      <a:cubicBezTo>
                        <a:pt x="7706" y="17847"/>
                        <a:pt x="8273" y="15945"/>
                        <a:pt x="8706" y="14244"/>
                      </a:cubicBezTo>
                      <a:cubicBezTo>
                        <a:pt x="9940" y="9474"/>
                        <a:pt x="11708" y="4837"/>
                        <a:pt x="12576" y="1"/>
                      </a:cubicBezTo>
                      <a:close/>
                    </a:path>
                  </a:pathLst>
                </a:custGeom>
                <a:solidFill>
                  <a:srgbClr val="C463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42"/>
                <p:cNvSpPr/>
                <p:nvPr/>
              </p:nvSpPr>
              <p:spPr>
                <a:xfrm>
                  <a:off x="4953363" y="2428837"/>
                  <a:ext cx="305119" cy="299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78" h="14396" extrusionOk="0">
                      <a:moveTo>
                        <a:pt x="12356" y="0"/>
                      </a:moveTo>
                      <a:cubicBezTo>
                        <a:pt x="11957" y="0"/>
                        <a:pt x="11553" y="76"/>
                        <a:pt x="11175" y="213"/>
                      </a:cubicBezTo>
                      <a:cubicBezTo>
                        <a:pt x="10641" y="447"/>
                        <a:pt x="10174" y="780"/>
                        <a:pt x="9641" y="980"/>
                      </a:cubicBezTo>
                      <a:cubicBezTo>
                        <a:pt x="9040" y="1180"/>
                        <a:pt x="8373" y="1214"/>
                        <a:pt x="7739" y="1381"/>
                      </a:cubicBezTo>
                      <a:cubicBezTo>
                        <a:pt x="6438" y="1681"/>
                        <a:pt x="5337" y="2682"/>
                        <a:pt x="4870" y="3949"/>
                      </a:cubicBezTo>
                      <a:cubicBezTo>
                        <a:pt x="4637" y="4616"/>
                        <a:pt x="4537" y="5350"/>
                        <a:pt x="4203" y="5951"/>
                      </a:cubicBezTo>
                      <a:cubicBezTo>
                        <a:pt x="3736" y="6818"/>
                        <a:pt x="2836" y="7352"/>
                        <a:pt x="2269" y="8119"/>
                      </a:cubicBezTo>
                      <a:cubicBezTo>
                        <a:pt x="2002" y="8419"/>
                        <a:pt x="1835" y="8786"/>
                        <a:pt x="1635" y="9120"/>
                      </a:cubicBezTo>
                      <a:cubicBezTo>
                        <a:pt x="1268" y="9687"/>
                        <a:pt x="801" y="10187"/>
                        <a:pt x="501" y="10754"/>
                      </a:cubicBezTo>
                      <a:cubicBezTo>
                        <a:pt x="167" y="11354"/>
                        <a:pt x="0" y="12088"/>
                        <a:pt x="267" y="12689"/>
                      </a:cubicBezTo>
                      <a:cubicBezTo>
                        <a:pt x="467" y="13156"/>
                        <a:pt x="901" y="13489"/>
                        <a:pt x="1335" y="13689"/>
                      </a:cubicBezTo>
                      <a:cubicBezTo>
                        <a:pt x="1802" y="13890"/>
                        <a:pt x="2335" y="13990"/>
                        <a:pt x="2802" y="14156"/>
                      </a:cubicBezTo>
                      <a:cubicBezTo>
                        <a:pt x="3169" y="14303"/>
                        <a:pt x="3535" y="14396"/>
                        <a:pt x="3914" y="14396"/>
                      </a:cubicBezTo>
                      <a:cubicBezTo>
                        <a:pt x="4053" y="14396"/>
                        <a:pt x="4194" y="14383"/>
                        <a:pt x="4337" y="14357"/>
                      </a:cubicBezTo>
                      <a:cubicBezTo>
                        <a:pt x="5504" y="14123"/>
                        <a:pt x="6438" y="13222"/>
                        <a:pt x="7005" y="12188"/>
                      </a:cubicBezTo>
                      <a:cubicBezTo>
                        <a:pt x="7539" y="11154"/>
                        <a:pt x="7873" y="9853"/>
                        <a:pt x="8173" y="8753"/>
                      </a:cubicBezTo>
                      <a:cubicBezTo>
                        <a:pt x="8373" y="8052"/>
                        <a:pt x="8306" y="7352"/>
                        <a:pt x="8240" y="6684"/>
                      </a:cubicBezTo>
                      <a:cubicBezTo>
                        <a:pt x="8206" y="6184"/>
                        <a:pt x="7973" y="5550"/>
                        <a:pt x="8406" y="5150"/>
                      </a:cubicBezTo>
                      <a:cubicBezTo>
                        <a:pt x="8573" y="4983"/>
                        <a:pt x="8840" y="4950"/>
                        <a:pt x="9073" y="4950"/>
                      </a:cubicBezTo>
                      <a:cubicBezTo>
                        <a:pt x="9219" y="4968"/>
                        <a:pt x="9375" y="4996"/>
                        <a:pt x="9525" y="4996"/>
                      </a:cubicBezTo>
                      <a:cubicBezTo>
                        <a:pt x="9649" y="4996"/>
                        <a:pt x="9768" y="4977"/>
                        <a:pt x="9874" y="4917"/>
                      </a:cubicBezTo>
                      <a:cubicBezTo>
                        <a:pt x="10174" y="4750"/>
                        <a:pt x="10174" y="4316"/>
                        <a:pt x="10241" y="3983"/>
                      </a:cubicBezTo>
                      <a:cubicBezTo>
                        <a:pt x="10441" y="3215"/>
                        <a:pt x="11175" y="2982"/>
                        <a:pt x="11909" y="2915"/>
                      </a:cubicBezTo>
                      <a:cubicBezTo>
                        <a:pt x="12476" y="2882"/>
                        <a:pt x="13043" y="2915"/>
                        <a:pt x="13577" y="2815"/>
                      </a:cubicBezTo>
                      <a:cubicBezTo>
                        <a:pt x="14210" y="2682"/>
                        <a:pt x="14544" y="2348"/>
                        <a:pt x="14577" y="1948"/>
                      </a:cubicBezTo>
                      <a:cubicBezTo>
                        <a:pt x="14677" y="1314"/>
                        <a:pt x="14144" y="547"/>
                        <a:pt x="13443" y="213"/>
                      </a:cubicBezTo>
                      <a:cubicBezTo>
                        <a:pt x="13103" y="67"/>
                        <a:pt x="12732" y="0"/>
                        <a:pt x="1235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42"/>
                <p:cNvSpPr/>
                <p:nvPr/>
              </p:nvSpPr>
              <p:spPr>
                <a:xfrm>
                  <a:off x="5385348" y="3186999"/>
                  <a:ext cx="427869" cy="1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83" h="735" extrusionOk="0">
                      <a:moveTo>
                        <a:pt x="701" y="0"/>
                      </a:moveTo>
                      <a:cubicBezTo>
                        <a:pt x="301" y="0"/>
                        <a:pt x="1" y="334"/>
                        <a:pt x="1" y="734"/>
                      </a:cubicBezTo>
                      <a:lnTo>
                        <a:pt x="20582" y="734"/>
                      </a:lnTo>
                      <a:lnTo>
                        <a:pt x="20582" y="0"/>
                      </a:lnTo>
                      <a:close/>
                    </a:path>
                  </a:pathLst>
                </a:custGeom>
                <a:solidFill>
                  <a:srgbClr val="4764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42"/>
                <p:cNvSpPr/>
                <p:nvPr/>
              </p:nvSpPr>
              <p:spPr>
                <a:xfrm>
                  <a:off x="5458852" y="2947776"/>
                  <a:ext cx="504824" cy="239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5" h="11509" extrusionOk="0">
                      <a:moveTo>
                        <a:pt x="4604" y="0"/>
                      </a:moveTo>
                      <a:cubicBezTo>
                        <a:pt x="4170" y="0"/>
                        <a:pt x="3803" y="267"/>
                        <a:pt x="3670" y="634"/>
                      </a:cubicBezTo>
                      <a:lnTo>
                        <a:pt x="1" y="11508"/>
                      </a:lnTo>
                      <a:lnTo>
                        <a:pt x="20615" y="11508"/>
                      </a:lnTo>
                      <a:lnTo>
                        <a:pt x="24118" y="1168"/>
                      </a:lnTo>
                      <a:cubicBezTo>
                        <a:pt x="24285" y="567"/>
                        <a:pt x="23818" y="0"/>
                        <a:pt x="231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42"/>
                <p:cNvSpPr/>
                <p:nvPr/>
              </p:nvSpPr>
              <p:spPr>
                <a:xfrm>
                  <a:off x="5456774" y="3186999"/>
                  <a:ext cx="430634" cy="1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16" h="735" extrusionOk="0">
                      <a:moveTo>
                        <a:pt x="1" y="0"/>
                      </a:moveTo>
                      <a:lnTo>
                        <a:pt x="1" y="734"/>
                      </a:lnTo>
                      <a:lnTo>
                        <a:pt x="20715" y="734"/>
                      </a:lnTo>
                      <a:lnTo>
                        <a:pt x="20715" y="0"/>
                      </a:lnTo>
                      <a:close/>
                    </a:path>
                  </a:pathLst>
                </a:custGeom>
                <a:solidFill>
                  <a:srgbClr val="4764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42"/>
                <p:cNvSpPr/>
                <p:nvPr/>
              </p:nvSpPr>
              <p:spPr>
                <a:xfrm>
                  <a:off x="5698075" y="3045540"/>
                  <a:ext cx="34694" cy="30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1472" extrusionOk="0">
                      <a:moveTo>
                        <a:pt x="868" y="1"/>
                      </a:moveTo>
                      <a:cubicBezTo>
                        <a:pt x="435" y="1"/>
                        <a:pt x="68" y="334"/>
                        <a:pt x="34" y="734"/>
                      </a:cubicBezTo>
                      <a:cubicBezTo>
                        <a:pt x="1" y="1135"/>
                        <a:pt x="368" y="1435"/>
                        <a:pt x="768" y="1468"/>
                      </a:cubicBezTo>
                      <a:cubicBezTo>
                        <a:pt x="794" y="1470"/>
                        <a:pt x="819" y="1471"/>
                        <a:pt x="844" y="1471"/>
                      </a:cubicBezTo>
                      <a:cubicBezTo>
                        <a:pt x="1218" y="1471"/>
                        <a:pt x="1573" y="1245"/>
                        <a:pt x="1635" y="901"/>
                      </a:cubicBezTo>
                      <a:cubicBezTo>
                        <a:pt x="1669" y="501"/>
                        <a:pt x="1435" y="134"/>
                        <a:pt x="1035" y="34"/>
                      </a:cubicBezTo>
                      <a:lnTo>
                        <a:pt x="935" y="34"/>
                      </a:lnTo>
                      <a:cubicBezTo>
                        <a:pt x="935" y="1"/>
                        <a:pt x="90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42"/>
                <p:cNvSpPr/>
                <p:nvPr/>
              </p:nvSpPr>
              <p:spPr>
                <a:xfrm>
                  <a:off x="5105901" y="2519242"/>
                  <a:ext cx="52551" cy="52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8" h="2514" extrusionOk="0">
                      <a:moveTo>
                        <a:pt x="1402" y="0"/>
                      </a:moveTo>
                      <a:cubicBezTo>
                        <a:pt x="1235" y="0"/>
                        <a:pt x="1035" y="67"/>
                        <a:pt x="868" y="134"/>
                      </a:cubicBezTo>
                      <a:cubicBezTo>
                        <a:pt x="1" y="434"/>
                        <a:pt x="34" y="1602"/>
                        <a:pt x="568" y="2202"/>
                      </a:cubicBezTo>
                      <a:cubicBezTo>
                        <a:pt x="769" y="2421"/>
                        <a:pt x="1000" y="2513"/>
                        <a:pt x="1231" y="2513"/>
                      </a:cubicBezTo>
                      <a:cubicBezTo>
                        <a:pt x="1880" y="2513"/>
                        <a:pt x="2527" y="1781"/>
                        <a:pt x="2503" y="1068"/>
                      </a:cubicBezTo>
                      <a:cubicBezTo>
                        <a:pt x="2469" y="534"/>
                        <a:pt x="1969" y="0"/>
                        <a:pt x="1402" y="0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42"/>
                <p:cNvSpPr/>
                <p:nvPr/>
              </p:nvSpPr>
              <p:spPr>
                <a:xfrm>
                  <a:off x="5723747" y="3758343"/>
                  <a:ext cx="146323" cy="295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14213" extrusionOk="0">
                      <a:moveTo>
                        <a:pt x="3768" y="1"/>
                      </a:moveTo>
                      <a:cubicBezTo>
                        <a:pt x="3746" y="1"/>
                        <a:pt x="3724" y="1"/>
                        <a:pt x="3703" y="2"/>
                      </a:cubicBezTo>
                      <a:cubicBezTo>
                        <a:pt x="2702" y="35"/>
                        <a:pt x="1268" y="1369"/>
                        <a:pt x="801" y="2270"/>
                      </a:cubicBezTo>
                      <a:cubicBezTo>
                        <a:pt x="0" y="3738"/>
                        <a:pt x="667" y="6006"/>
                        <a:pt x="1034" y="7507"/>
                      </a:cubicBezTo>
                      <a:cubicBezTo>
                        <a:pt x="1234" y="8374"/>
                        <a:pt x="1434" y="9242"/>
                        <a:pt x="1668" y="10109"/>
                      </a:cubicBezTo>
                      <a:cubicBezTo>
                        <a:pt x="1868" y="10910"/>
                        <a:pt x="2068" y="11744"/>
                        <a:pt x="2268" y="12577"/>
                      </a:cubicBezTo>
                      <a:cubicBezTo>
                        <a:pt x="2640" y="14155"/>
                        <a:pt x="3125" y="14212"/>
                        <a:pt x="4551" y="14212"/>
                      </a:cubicBezTo>
                      <a:cubicBezTo>
                        <a:pt x="4662" y="14212"/>
                        <a:pt x="4780" y="14212"/>
                        <a:pt x="4904" y="14212"/>
                      </a:cubicBezTo>
                      <a:cubicBezTo>
                        <a:pt x="7038" y="14212"/>
                        <a:pt x="6505" y="12244"/>
                        <a:pt x="6505" y="10676"/>
                      </a:cubicBezTo>
                      <a:cubicBezTo>
                        <a:pt x="6505" y="8475"/>
                        <a:pt x="6805" y="3704"/>
                        <a:pt x="6672" y="1469"/>
                      </a:cubicBezTo>
                      <a:cubicBezTo>
                        <a:pt x="6656" y="1263"/>
                        <a:pt x="6622" y="1190"/>
                        <a:pt x="6573" y="1190"/>
                      </a:cubicBezTo>
                      <a:cubicBezTo>
                        <a:pt x="6454" y="1190"/>
                        <a:pt x="6250" y="1631"/>
                        <a:pt x="6039" y="1631"/>
                      </a:cubicBezTo>
                      <a:cubicBezTo>
                        <a:pt x="5960" y="1631"/>
                        <a:pt x="5881" y="1570"/>
                        <a:pt x="5804" y="1403"/>
                      </a:cubicBezTo>
                      <a:cubicBezTo>
                        <a:pt x="5414" y="654"/>
                        <a:pt x="4642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2"/>
                <p:cNvSpPr/>
                <p:nvPr/>
              </p:nvSpPr>
              <p:spPr>
                <a:xfrm>
                  <a:off x="5758400" y="3963662"/>
                  <a:ext cx="307904" cy="118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2" h="5703" extrusionOk="0">
                      <a:moveTo>
                        <a:pt x="4875" y="1"/>
                      </a:moveTo>
                      <a:cubicBezTo>
                        <a:pt x="4197" y="1"/>
                        <a:pt x="3213" y="318"/>
                        <a:pt x="2703" y="399"/>
                      </a:cubicBezTo>
                      <a:cubicBezTo>
                        <a:pt x="1802" y="499"/>
                        <a:pt x="902" y="632"/>
                        <a:pt x="1" y="766"/>
                      </a:cubicBezTo>
                      <a:cubicBezTo>
                        <a:pt x="101" y="1867"/>
                        <a:pt x="234" y="2934"/>
                        <a:pt x="401" y="4001"/>
                      </a:cubicBezTo>
                      <a:cubicBezTo>
                        <a:pt x="501" y="4468"/>
                        <a:pt x="535" y="5035"/>
                        <a:pt x="701" y="5436"/>
                      </a:cubicBezTo>
                      <a:cubicBezTo>
                        <a:pt x="768" y="5536"/>
                        <a:pt x="802" y="5636"/>
                        <a:pt x="868" y="5703"/>
                      </a:cubicBezTo>
                      <a:cubicBezTo>
                        <a:pt x="1369" y="5603"/>
                        <a:pt x="1869" y="5536"/>
                        <a:pt x="2369" y="5502"/>
                      </a:cubicBezTo>
                      <a:cubicBezTo>
                        <a:pt x="3604" y="5369"/>
                        <a:pt x="4871" y="5336"/>
                        <a:pt x="6105" y="5269"/>
                      </a:cubicBezTo>
                      <a:cubicBezTo>
                        <a:pt x="7206" y="5169"/>
                        <a:pt x="8307" y="5069"/>
                        <a:pt x="9408" y="4935"/>
                      </a:cubicBezTo>
                      <a:cubicBezTo>
                        <a:pt x="11109" y="4769"/>
                        <a:pt x="13110" y="4935"/>
                        <a:pt x="14478" y="3701"/>
                      </a:cubicBezTo>
                      <a:cubicBezTo>
                        <a:pt x="14578" y="3634"/>
                        <a:pt x="14678" y="3534"/>
                        <a:pt x="14711" y="3434"/>
                      </a:cubicBezTo>
                      <a:cubicBezTo>
                        <a:pt x="14812" y="3067"/>
                        <a:pt x="14445" y="2801"/>
                        <a:pt x="14111" y="2667"/>
                      </a:cubicBezTo>
                      <a:cubicBezTo>
                        <a:pt x="12610" y="2067"/>
                        <a:pt x="10942" y="2133"/>
                        <a:pt x="9341" y="1867"/>
                      </a:cubicBezTo>
                      <a:cubicBezTo>
                        <a:pt x="8507" y="1700"/>
                        <a:pt x="7673" y="1466"/>
                        <a:pt x="6873" y="1133"/>
                      </a:cubicBezTo>
                      <a:cubicBezTo>
                        <a:pt x="6506" y="966"/>
                        <a:pt x="6039" y="799"/>
                        <a:pt x="5738" y="532"/>
                      </a:cubicBezTo>
                      <a:cubicBezTo>
                        <a:pt x="5572" y="432"/>
                        <a:pt x="5472" y="132"/>
                        <a:pt x="5305" y="65"/>
                      </a:cubicBezTo>
                      <a:cubicBezTo>
                        <a:pt x="5187" y="19"/>
                        <a:pt x="5040" y="1"/>
                        <a:pt x="48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2"/>
                <p:cNvSpPr/>
                <p:nvPr/>
              </p:nvSpPr>
              <p:spPr>
                <a:xfrm>
                  <a:off x="5595468" y="3303001"/>
                  <a:ext cx="294704" cy="622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7" h="29926" extrusionOk="0">
                      <a:moveTo>
                        <a:pt x="1364" y="1"/>
                      </a:moveTo>
                      <a:cubicBezTo>
                        <a:pt x="1286" y="1"/>
                        <a:pt x="1209" y="9"/>
                        <a:pt x="1134" y="28"/>
                      </a:cubicBezTo>
                      <a:cubicBezTo>
                        <a:pt x="300" y="194"/>
                        <a:pt x="100" y="1295"/>
                        <a:pt x="234" y="2129"/>
                      </a:cubicBezTo>
                      <a:cubicBezTo>
                        <a:pt x="400" y="3563"/>
                        <a:pt x="0" y="4864"/>
                        <a:pt x="100" y="6332"/>
                      </a:cubicBezTo>
                      <a:cubicBezTo>
                        <a:pt x="200" y="7700"/>
                        <a:pt x="534" y="9067"/>
                        <a:pt x="901" y="10402"/>
                      </a:cubicBezTo>
                      <a:cubicBezTo>
                        <a:pt x="1801" y="13804"/>
                        <a:pt x="1901" y="17774"/>
                        <a:pt x="2902" y="21143"/>
                      </a:cubicBezTo>
                      <a:cubicBezTo>
                        <a:pt x="2902" y="21209"/>
                        <a:pt x="2935" y="21243"/>
                        <a:pt x="2935" y="21276"/>
                      </a:cubicBezTo>
                      <a:cubicBezTo>
                        <a:pt x="3569" y="23745"/>
                        <a:pt x="4036" y="26213"/>
                        <a:pt x="4603" y="28681"/>
                      </a:cubicBezTo>
                      <a:cubicBezTo>
                        <a:pt x="4670" y="29015"/>
                        <a:pt x="4703" y="29816"/>
                        <a:pt x="5137" y="29916"/>
                      </a:cubicBezTo>
                      <a:cubicBezTo>
                        <a:pt x="5162" y="29923"/>
                        <a:pt x="5189" y="29926"/>
                        <a:pt x="5217" y="29926"/>
                      </a:cubicBezTo>
                      <a:cubicBezTo>
                        <a:pt x="5590" y="29926"/>
                        <a:pt x="6158" y="29335"/>
                        <a:pt x="6438" y="29148"/>
                      </a:cubicBezTo>
                      <a:cubicBezTo>
                        <a:pt x="7172" y="28681"/>
                        <a:pt x="7906" y="28748"/>
                        <a:pt x="8773" y="28648"/>
                      </a:cubicBezTo>
                      <a:cubicBezTo>
                        <a:pt x="9874" y="28515"/>
                        <a:pt x="10908" y="28214"/>
                        <a:pt x="11909" y="27814"/>
                      </a:cubicBezTo>
                      <a:cubicBezTo>
                        <a:pt x="12676" y="27481"/>
                        <a:pt x="13443" y="27014"/>
                        <a:pt x="13843" y="26280"/>
                      </a:cubicBezTo>
                      <a:cubicBezTo>
                        <a:pt x="14110" y="25779"/>
                        <a:pt x="14143" y="25179"/>
                        <a:pt x="14177" y="24578"/>
                      </a:cubicBezTo>
                      <a:cubicBezTo>
                        <a:pt x="14177" y="23011"/>
                        <a:pt x="13877" y="21510"/>
                        <a:pt x="13676" y="19975"/>
                      </a:cubicBezTo>
                      <a:cubicBezTo>
                        <a:pt x="13476" y="18407"/>
                        <a:pt x="13209" y="16840"/>
                        <a:pt x="12876" y="15272"/>
                      </a:cubicBezTo>
                      <a:cubicBezTo>
                        <a:pt x="12009" y="11236"/>
                        <a:pt x="11008" y="5865"/>
                        <a:pt x="7906" y="2896"/>
                      </a:cubicBezTo>
                      <a:cubicBezTo>
                        <a:pt x="7105" y="2129"/>
                        <a:pt x="6171" y="1562"/>
                        <a:pt x="5137" y="1128"/>
                      </a:cubicBezTo>
                      <a:cubicBezTo>
                        <a:pt x="4103" y="695"/>
                        <a:pt x="3036" y="395"/>
                        <a:pt x="1968" y="128"/>
                      </a:cubicBezTo>
                      <a:cubicBezTo>
                        <a:pt x="1776" y="56"/>
                        <a:pt x="1566" y="1"/>
                        <a:pt x="1364" y="1"/>
                      </a:cubicBezTo>
                      <a:close/>
                    </a:path>
                  </a:pathLst>
                </a:custGeom>
                <a:solidFill>
                  <a:srgbClr val="73CA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2"/>
                <p:cNvSpPr/>
                <p:nvPr/>
              </p:nvSpPr>
              <p:spPr>
                <a:xfrm rot="2078426">
                  <a:off x="5162158" y="2609089"/>
                  <a:ext cx="63108" cy="2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1002" extrusionOk="0">
                      <a:moveTo>
                        <a:pt x="2535" y="1"/>
                      </a:moveTo>
                      <a:cubicBezTo>
                        <a:pt x="2269" y="101"/>
                        <a:pt x="2035" y="201"/>
                        <a:pt x="1768" y="301"/>
                      </a:cubicBezTo>
                      <a:cubicBezTo>
                        <a:pt x="1568" y="368"/>
                        <a:pt x="1368" y="434"/>
                        <a:pt x="1168" y="501"/>
                      </a:cubicBezTo>
                      <a:cubicBezTo>
                        <a:pt x="968" y="534"/>
                        <a:pt x="801" y="601"/>
                        <a:pt x="601" y="601"/>
                      </a:cubicBezTo>
                      <a:cubicBezTo>
                        <a:pt x="501" y="601"/>
                        <a:pt x="367" y="634"/>
                        <a:pt x="267" y="668"/>
                      </a:cubicBezTo>
                      <a:cubicBezTo>
                        <a:pt x="0" y="801"/>
                        <a:pt x="134" y="935"/>
                        <a:pt x="300" y="1001"/>
                      </a:cubicBezTo>
                      <a:lnTo>
                        <a:pt x="334" y="1001"/>
                      </a:lnTo>
                      <a:cubicBezTo>
                        <a:pt x="1234" y="968"/>
                        <a:pt x="2168" y="901"/>
                        <a:pt x="3036" y="668"/>
                      </a:cubicBezTo>
                      <a:cubicBezTo>
                        <a:pt x="3036" y="434"/>
                        <a:pt x="2836" y="234"/>
                        <a:pt x="2702" y="34"/>
                      </a:cubicBezTo>
                      <a:cubicBezTo>
                        <a:pt x="2669" y="34"/>
                        <a:pt x="2669" y="1"/>
                        <a:pt x="2635" y="1"/>
                      </a:cubicBezTo>
                      <a:close/>
                    </a:path>
                  </a:pathLst>
                </a:custGeom>
                <a:solidFill>
                  <a:srgbClr val="C463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2"/>
                <p:cNvSpPr/>
                <p:nvPr/>
              </p:nvSpPr>
              <p:spPr>
                <a:xfrm>
                  <a:off x="5596549" y="3500953"/>
                  <a:ext cx="141584" cy="414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1" h="19923" extrusionOk="0">
                      <a:moveTo>
                        <a:pt x="154" y="1"/>
                      </a:moveTo>
                      <a:cubicBezTo>
                        <a:pt x="72" y="1"/>
                        <a:pt x="0" y="79"/>
                        <a:pt x="48" y="175"/>
                      </a:cubicBezTo>
                      <a:cubicBezTo>
                        <a:pt x="1316" y="2443"/>
                        <a:pt x="1616" y="5112"/>
                        <a:pt x="2183" y="7614"/>
                      </a:cubicBezTo>
                      <a:cubicBezTo>
                        <a:pt x="2817" y="10249"/>
                        <a:pt x="3517" y="12884"/>
                        <a:pt x="4351" y="15486"/>
                      </a:cubicBezTo>
                      <a:cubicBezTo>
                        <a:pt x="4818" y="16954"/>
                        <a:pt x="5319" y="18421"/>
                        <a:pt x="5886" y="19856"/>
                      </a:cubicBezTo>
                      <a:cubicBezTo>
                        <a:pt x="5919" y="19889"/>
                        <a:pt x="5952" y="19923"/>
                        <a:pt x="6019" y="19923"/>
                      </a:cubicBezTo>
                      <a:cubicBezTo>
                        <a:pt x="6253" y="19856"/>
                        <a:pt x="6486" y="19756"/>
                        <a:pt x="6720" y="19689"/>
                      </a:cubicBezTo>
                      <a:cubicBezTo>
                        <a:pt x="6811" y="19659"/>
                        <a:pt x="6791" y="19518"/>
                        <a:pt x="6686" y="19518"/>
                      </a:cubicBezTo>
                      <a:cubicBezTo>
                        <a:pt x="6676" y="19518"/>
                        <a:pt x="6665" y="19519"/>
                        <a:pt x="6653" y="19522"/>
                      </a:cubicBezTo>
                      <a:lnTo>
                        <a:pt x="6052" y="19689"/>
                      </a:lnTo>
                      <a:cubicBezTo>
                        <a:pt x="5152" y="17120"/>
                        <a:pt x="4284" y="14519"/>
                        <a:pt x="3551" y="11883"/>
                      </a:cubicBezTo>
                      <a:cubicBezTo>
                        <a:pt x="2817" y="9282"/>
                        <a:pt x="2283" y="6646"/>
                        <a:pt x="1683" y="4044"/>
                      </a:cubicBezTo>
                      <a:cubicBezTo>
                        <a:pt x="1349" y="2643"/>
                        <a:pt x="982" y="1276"/>
                        <a:pt x="248" y="42"/>
                      </a:cubicBezTo>
                      <a:cubicBezTo>
                        <a:pt x="220" y="13"/>
                        <a:pt x="186" y="1"/>
                        <a:pt x="15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2"/>
                <p:cNvSpPr/>
                <p:nvPr/>
              </p:nvSpPr>
              <p:spPr>
                <a:xfrm>
                  <a:off x="5197450" y="3342282"/>
                  <a:ext cx="403569" cy="159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4" h="7650" extrusionOk="0">
                      <a:moveTo>
                        <a:pt x="204" y="0"/>
                      </a:moveTo>
                      <a:cubicBezTo>
                        <a:pt x="0" y="0"/>
                        <a:pt x="10" y="337"/>
                        <a:pt x="234" y="369"/>
                      </a:cubicBezTo>
                      <a:cubicBezTo>
                        <a:pt x="3136" y="803"/>
                        <a:pt x="6038" y="1403"/>
                        <a:pt x="8906" y="2137"/>
                      </a:cubicBezTo>
                      <a:cubicBezTo>
                        <a:pt x="10274" y="2471"/>
                        <a:pt x="11675" y="2871"/>
                        <a:pt x="13043" y="3271"/>
                      </a:cubicBezTo>
                      <a:cubicBezTo>
                        <a:pt x="14344" y="3672"/>
                        <a:pt x="15678" y="4072"/>
                        <a:pt x="16845" y="4739"/>
                      </a:cubicBezTo>
                      <a:cubicBezTo>
                        <a:pt x="17412" y="5073"/>
                        <a:pt x="17946" y="5473"/>
                        <a:pt x="18346" y="5973"/>
                      </a:cubicBezTo>
                      <a:cubicBezTo>
                        <a:pt x="18780" y="6474"/>
                        <a:pt x="18980" y="7007"/>
                        <a:pt x="19214" y="7575"/>
                      </a:cubicBezTo>
                      <a:cubicBezTo>
                        <a:pt x="19230" y="7625"/>
                        <a:pt x="19280" y="7650"/>
                        <a:pt x="19326" y="7650"/>
                      </a:cubicBezTo>
                      <a:cubicBezTo>
                        <a:pt x="19372" y="7650"/>
                        <a:pt x="19414" y="7625"/>
                        <a:pt x="19414" y="7575"/>
                      </a:cubicBezTo>
                      <a:cubicBezTo>
                        <a:pt x="19414" y="6574"/>
                        <a:pt x="18580" y="5606"/>
                        <a:pt x="17746" y="4939"/>
                      </a:cubicBezTo>
                      <a:cubicBezTo>
                        <a:pt x="16712" y="4139"/>
                        <a:pt x="15411" y="3672"/>
                        <a:pt x="14143" y="3271"/>
                      </a:cubicBezTo>
                      <a:cubicBezTo>
                        <a:pt x="11241" y="2337"/>
                        <a:pt x="8306" y="1570"/>
                        <a:pt x="5304" y="936"/>
                      </a:cubicBezTo>
                      <a:cubicBezTo>
                        <a:pt x="3636" y="603"/>
                        <a:pt x="1935" y="269"/>
                        <a:pt x="234" y="2"/>
                      </a:cubicBezTo>
                      <a:cubicBezTo>
                        <a:pt x="223" y="1"/>
                        <a:pt x="214" y="0"/>
                        <a:pt x="2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2"/>
                <p:cNvSpPr/>
                <p:nvPr/>
              </p:nvSpPr>
              <p:spPr>
                <a:xfrm>
                  <a:off x="5897780" y="3977028"/>
                  <a:ext cx="13200" cy="33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1600" extrusionOk="0">
                      <a:moveTo>
                        <a:pt x="586" y="1"/>
                      </a:moveTo>
                      <a:cubicBezTo>
                        <a:pt x="568" y="1"/>
                        <a:pt x="548" y="9"/>
                        <a:pt x="534" y="23"/>
                      </a:cubicBezTo>
                      <a:cubicBezTo>
                        <a:pt x="468" y="89"/>
                        <a:pt x="434" y="156"/>
                        <a:pt x="401" y="189"/>
                      </a:cubicBezTo>
                      <a:cubicBezTo>
                        <a:pt x="368" y="256"/>
                        <a:pt x="334" y="323"/>
                        <a:pt x="301" y="390"/>
                      </a:cubicBezTo>
                      <a:cubicBezTo>
                        <a:pt x="234" y="523"/>
                        <a:pt x="168" y="690"/>
                        <a:pt x="134" y="823"/>
                      </a:cubicBezTo>
                      <a:cubicBezTo>
                        <a:pt x="101" y="923"/>
                        <a:pt x="34" y="1057"/>
                        <a:pt x="1" y="1157"/>
                      </a:cubicBezTo>
                      <a:cubicBezTo>
                        <a:pt x="1" y="1257"/>
                        <a:pt x="1" y="1357"/>
                        <a:pt x="34" y="1457"/>
                      </a:cubicBezTo>
                      <a:cubicBezTo>
                        <a:pt x="89" y="1539"/>
                        <a:pt x="166" y="1599"/>
                        <a:pt x="248" y="1599"/>
                      </a:cubicBezTo>
                      <a:cubicBezTo>
                        <a:pt x="266" y="1599"/>
                        <a:pt x="283" y="1596"/>
                        <a:pt x="301" y="1590"/>
                      </a:cubicBezTo>
                      <a:cubicBezTo>
                        <a:pt x="434" y="1590"/>
                        <a:pt x="534" y="1524"/>
                        <a:pt x="534" y="1390"/>
                      </a:cubicBezTo>
                      <a:lnTo>
                        <a:pt x="534" y="1357"/>
                      </a:lnTo>
                      <a:lnTo>
                        <a:pt x="534" y="1290"/>
                      </a:lnTo>
                      <a:cubicBezTo>
                        <a:pt x="534" y="1290"/>
                        <a:pt x="534" y="1257"/>
                        <a:pt x="501" y="1224"/>
                      </a:cubicBezTo>
                      <a:lnTo>
                        <a:pt x="501" y="1190"/>
                      </a:lnTo>
                      <a:lnTo>
                        <a:pt x="501" y="1157"/>
                      </a:lnTo>
                      <a:cubicBezTo>
                        <a:pt x="501" y="1157"/>
                        <a:pt x="534" y="1123"/>
                        <a:pt x="534" y="1123"/>
                      </a:cubicBezTo>
                      <a:lnTo>
                        <a:pt x="534" y="1023"/>
                      </a:lnTo>
                      <a:lnTo>
                        <a:pt x="568" y="790"/>
                      </a:lnTo>
                      <a:cubicBezTo>
                        <a:pt x="601" y="690"/>
                        <a:pt x="601" y="556"/>
                        <a:pt x="635" y="456"/>
                      </a:cubicBezTo>
                      <a:cubicBezTo>
                        <a:pt x="635" y="323"/>
                        <a:pt x="635" y="189"/>
                        <a:pt x="635" y="56"/>
                      </a:cubicBezTo>
                      <a:cubicBezTo>
                        <a:pt x="635" y="17"/>
                        <a:pt x="612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73CA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2"/>
                <p:cNvSpPr/>
                <p:nvPr/>
              </p:nvSpPr>
              <p:spPr>
                <a:xfrm>
                  <a:off x="5926218" y="3980271"/>
                  <a:ext cx="12493" cy="30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452" extrusionOk="0">
                      <a:moveTo>
                        <a:pt x="301" y="0"/>
                      </a:moveTo>
                      <a:cubicBezTo>
                        <a:pt x="201" y="0"/>
                        <a:pt x="134" y="67"/>
                        <a:pt x="134" y="167"/>
                      </a:cubicBezTo>
                      <a:lnTo>
                        <a:pt x="134" y="234"/>
                      </a:lnTo>
                      <a:cubicBezTo>
                        <a:pt x="134" y="234"/>
                        <a:pt x="134" y="267"/>
                        <a:pt x="134" y="267"/>
                      </a:cubicBezTo>
                      <a:cubicBezTo>
                        <a:pt x="100" y="334"/>
                        <a:pt x="100" y="367"/>
                        <a:pt x="100" y="400"/>
                      </a:cubicBezTo>
                      <a:cubicBezTo>
                        <a:pt x="67" y="500"/>
                        <a:pt x="67" y="601"/>
                        <a:pt x="67" y="701"/>
                      </a:cubicBezTo>
                      <a:lnTo>
                        <a:pt x="0" y="1001"/>
                      </a:lnTo>
                      <a:cubicBezTo>
                        <a:pt x="0" y="1068"/>
                        <a:pt x="0" y="1134"/>
                        <a:pt x="34" y="1201"/>
                      </a:cubicBezTo>
                      <a:cubicBezTo>
                        <a:pt x="34" y="1301"/>
                        <a:pt x="100" y="1368"/>
                        <a:pt x="201" y="1401"/>
                      </a:cubicBezTo>
                      <a:cubicBezTo>
                        <a:pt x="234" y="1434"/>
                        <a:pt x="276" y="1451"/>
                        <a:pt x="317" y="1451"/>
                      </a:cubicBezTo>
                      <a:cubicBezTo>
                        <a:pt x="359" y="1451"/>
                        <a:pt x="401" y="1434"/>
                        <a:pt x="434" y="1401"/>
                      </a:cubicBezTo>
                      <a:cubicBezTo>
                        <a:pt x="501" y="1368"/>
                        <a:pt x="567" y="1301"/>
                        <a:pt x="601" y="1201"/>
                      </a:cubicBezTo>
                      <a:cubicBezTo>
                        <a:pt x="601" y="1134"/>
                        <a:pt x="601" y="1068"/>
                        <a:pt x="601" y="1001"/>
                      </a:cubicBezTo>
                      <a:cubicBezTo>
                        <a:pt x="601" y="901"/>
                        <a:pt x="567" y="834"/>
                        <a:pt x="567" y="734"/>
                      </a:cubicBezTo>
                      <a:cubicBezTo>
                        <a:pt x="567" y="634"/>
                        <a:pt x="534" y="534"/>
                        <a:pt x="501" y="434"/>
                      </a:cubicBezTo>
                      <a:cubicBezTo>
                        <a:pt x="501" y="367"/>
                        <a:pt x="501" y="334"/>
                        <a:pt x="501" y="300"/>
                      </a:cubicBezTo>
                      <a:cubicBezTo>
                        <a:pt x="501" y="267"/>
                        <a:pt x="467" y="267"/>
                        <a:pt x="467" y="234"/>
                      </a:cubicBezTo>
                      <a:cubicBezTo>
                        <a:pt x="467" y="234"/>
                        <a:pt x="467" y="234"/>
                        <a:pt x="467" y="200"/>
                      </a:cubicBezTo>
                      <a:lnTo>
                        <a:pt x="467" y="167"/>
                      </a:lnTo>
                      <a:cubicBezTo>
                        <a:pt x="467" y="100"/>
                        <a:pt x="401" y="0"/>
                        <a:pt x="301" y="0"/>
                      </a:cubicBezTo>
                      <a:close/>
                    </a:path>
                  </a:pathLst>
                </a:custGeom>
                <a:solidFill>
                  <a:srgbClr val="73CA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2"/>
                <p:cNvSpPr/>
                <p:nvPr/>
              </p:nvSpPr>
              <p:spPr>
                <a:xfrm>
                  <a:off x="5960184" y="3989521"/>
                  <a:ext cx="13200" cy="2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1412" extrusionOk="0">
                      <a:moveTo>
                        <a:pt x="248" y="0"/>
                      </a:moveTo>
                      <a:cubicBezTo>
                        <a:pt x="223" y="0"/>
                        <a:pt x="195" y="8"/>
                        <a:pt x="168" y="22"/>
                      </a:cubicBezTo>
                      <a:cubicBezTo>
                        <a:pt x="134" y="55"/>
                        <a:pt x="101" y="122"/>
                        <a:pt x="101" y="156"/>
                      </a:cubicBezTo>
                      <a:cubicBezTo>
                        <a:pt x="134" y="189"/>
                        <a:pt x="134" y="222"/>
                        <a:pt x="134" y="222"/>
                      </a:cubicBezTo>
                      <a:cubicBezTo>
                        <a:pt x="134" y="256"/>
                        <a:pt x="134" y="256"/>
                        <a:pt x="134" y="256"/>
                      </a:cubicBezTo>
                      <a:lnTo>
                        <a:pt x="134" y="289"/>
                      </a:lnTo>
                      <a:cubicBezTo>
                        <a:pt x="134" y="322"/>
                        <a:pt x="134" y="356"/>
                        <a:pt x="134" y="389"/>
                      </a:cubicBezTo>
                      <a:cubicBezTo>
                        <a:pt x="134" y="400"/>
                        <a:pt x="134" y="413"/>
                        <a:pt x="134" y="422"/>
                      </a:cubicBezTo>
                      <a:lnTo>
                        <a:pt x="134" y="522"/>
                      </a:lnTo>
                      <a:lnTo>
                        <a:pt x="134" y="589"/>
                      </a:lnTo>
                      <a:lnTo>
                        <a:pt x="134" y="623"/>
                      </a:lnTo>
                      <a:cubicBezTo>
                        <a:pt x="134" y="689"/>
                        <a:pt x="101" y="789"/>
                        <a:pt x="68" y="856"/>
                      </a:cubicBezTo>
                      <a:cubicBezTo>
                        <a:pt x="34" y="956"/>
                        <a:pt x="34" y="1056"/>
                        <a:pt x="34" y="1156"/>
                      </a:cubicBezTo>
                      <a:cubicBezTo>
                        <a:pt x="1" y="1256"/>
                        <a:pt x="101" y="1356"/>
                        <a:pt x="168" y="1390"/>
                      </a:cubicBezTo>
                      <a:cubicBezTo>
                        <a:pt x="209" y="1404"/>
                        <a:pt x="251" y="1412"/>
                        <a:pt x="290" y="1412"/>
                      </a:cubicBezTo>
                      <a:cubicBezTo>
                        <a:pt x="345" y="1412"/>
                        <a:pt x="395" y="1395"/>
                        <a:pt x="435" y="1356"/>
                      </a:cubicBezTo>
                      <a:cubicBezTo>
                        <a:pt x="468" y="1290"/>
                        <a:pt x="535" y="1256"/>
                        <a:pt x="568" y="1190"/>
                      </a:cubicBezTo>
                      <a:cubicBezTo>
                        <a:pt x="601" y="1123"/>
                        <a:pt x="635" y="1023"/>
                        <a:pt x="635" y="923"/>
                      </a:cubicBezTo>
                      <a:cubicBezTo>
                        <a:pt x="635" y="823"/>
                        <a:pt x="635" y="723"/>
                        <a:pt x="601" y="589"/>
                      </a:cubicBezTo>
                      <a:lnTo>
                        <a:pt x="601" y="623"/>
                      </a:lnTo>
                      <a:cubicBezTo>
                        <a:pt x="601" y="522"/>
                        <a:pt x="568" y="422"/>
                        <a:pt x="535" y="322"/>
                      </a:cubicBezTo>
                      <a:cubicBezTo>
                        <a:pt x="501" y="256"/>
                        <a:pt x="468" y="222"/>
                        <a:pt x="435" y="156"/>
                      </a:cubicBezTo>
                      <a:cubicBezTo>
                        <a:pt x="401" y="156"/>
                        <a:pt x="401" y="122"/>
                        <a:pt x="401" y="122"/>
                      </a:cubicBezTo>
                      <a:cubicBezTo>
                        <a:pt x="368" y="89"/>
                        <a:pt x="368" y="55"/>
                        <a:pt x="334" y="55"/>
                      </a:cubicBezTo>
                      <a:cubicBezTo>
                        <a:pt x="315" y="16"/>
                        <a:pt x="284" y="0"/>
                        <a:pt x="248" y="0"/>
                      </a:cubicBezTo>
                      <a:close/>
                    </a:path>
                  </a:pathLst>
                </a:custGeom>
                <a:solidFill>
                  <a:srgbClr val="73CA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2"/>
                <p:cNvSpPr/>
                <p:nvPr/>
              </p:nvSpPr>
              <p:spPr>
                <a:xfrm>
                  <a:off x="5122739" y="2529573"/>
                  <a:ext cx="24799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921" extrusionOk="0">
                      <a:moveTo>
                        <a:pt x="391" y="0"/>
                      </a:moveTo>
                      <a:cubicBezTo>
                        <a:pt x="280" y="0"/>
                        <a:pt x="167" y="32"/>
                        <a:pt x="58" y="104"/>
                      </a:cubicBezTo>
                      <a:cubicBezTo>
                        <a:pt x="1" y="133"/>
                        <a:pt x="42" y="211"/>
                        <a:pt x="97" y="211"/>
                      </a:cubicBezTo>
                      <a:cubicBezTo>
                        <a:pt x="106" y="211"/>
                        <a:pt x="116" y="209"/>
                        <a:pt x="125" y="204"/>
                      </a:cubicBezTo>
                      <a:cubicBezTo>
                        <a:pt x="171" y="185"/>
                        <a:pt x="223" y="177"/>
                        <a:pt x="277" y="177"/>
                      </a:cubicBezTo>
                      <a:cubicBezTo>
                        <a:pt x="414" y="177"/>
                        <a:pt x="562" y="232"/>
                        <a:pt x="659" y="304"/>
                      </a:cubicBezTo>
                      <a:cubicBezTo>
                        <a:pt x="725" y="371"/>
                        <a:pt x="792" y="471"/>
                        <a:pt x="859" y="538"/>
                      </a:cubicBezTo>
                      <a:cubicBezTo>
                        <a:pt x="892" y="638"/>
                        <a:pt x="925" y="771"/>
                        <a:pt x="959" y="871"/>
                      </a:cubicBezTo>
                      <a:cubicBezTo>
                        <a:pt x="982" y="906"/>
                        <a:pt x="1017" y="921"/>
                        <a:pt x="1054" y="921"/>
                      </a:cubicBezTo>
                      <a:cubicBezTo>
                        <a:pt x="1122" y="921"/>
                        <a:pt x="1192" y="870"/>
                        <a:pt x="1192" y="804"/>
                      </a:cubicBezTo>
                      <a:cubicBezTo>
                        <a:pt x="1166" y="412"/>
                        <a:pt x="792" y="0"/>
                        <a:pt x="391" y="0"/>
                      </a:cubicBezTo>
                      <a:close/>
                    </a:path>
                  </a:pathLst>
                </a:custGeom>
                <a:solidFill>
                  <a:srgbClr val="C463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2"/>
                <p:cNvSpPr/>
                <p:nvPr/>
              </p:nvSpPr>
              <p:spPr>
                <a:xfrm>
                  <a:off x="4884951" y="3180700"/>
                  <a:ext cx="297074" cy="50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1" h="2420" extrusionOk="0">
                      <a:moveTo>
                        <a:pt x="222" y="0"/>
                      </a:moveTo>
                      <a:cubicBezTo>
                        <a:pt x="49" y="0"/>
                        <a:pt x="1" y="239"/>
                        <a:pt x="189" y="270"/>
                      </a:cubicBezTo>
                      <a:cubicBezTo>
                        <a:pt x="3825" y="1204"/>
                        <a:pt x="7561" y="1871"/>
                        <a:pt x="11264" y="2272"/>
                      </a:cubicBezTo>
                      <a:cubicBezTo>
                        <a:pt x="11800" y="2346"/>
                        <a:pt x="12347" y="2420"/>
                        <a:pt x="12893" y="2420"/>
                      </a:cubicBezTo>
                      <a:cubicBezTo>
                        <a:pt x="13331" y="2420"/>
                        <a:pt x="13768" y="2372"/>
                        <a:pt x="14199" y="2238"/>
                      </a:cubicBezTo>
                      <a:cubicBezTo>
                        <a:pt x="14290" y="2177"/>
                        <a:pt x="14271" y="2034"/>
                        <a:pt x="14166" y="2034"/>
                      </a:cubicBezTo>
                      <a:cubicBezTo>
                        <a:pt x="14155" y="2034"/>
                        <a:pt x="14144" y="2035"/>
                        <a:pt x="14132" y="2038"/>
                      </a:cubicBezTo>
                      <a:cubicBezTo>
                        <a:pt x="13768" y="2155"/>
                        <a:pt x="13392" y="2195"/>
                        <a:pt x="13013" y="2195"/>
                      </a:cubicBezTo>
                      <a:cubicBezTo>
                        <a:pt x="12525" y="2195"/>
                        <a:pt x="12034" y="2128"/>
                        <a:pt x="11564" y="2071"/>
                      </a:cubicBezTo>
                      <a:cubicBezTo>
                        <a:pt x="10597" y="1938"/>
                        <a:pt x="9663" y="1805"/>
                        <a:pt x="8729" y="1671"/>
                      </a:cubicBezTo>
                      <a:cubicBezTo>
                        <a:pt x="6927" y="1404"/>
                        <a:pt x="5126" y="1071"/>
                        <a:pt x="3325" y="704"/>
                      </a:cubicBezTo>
                      <a:cubicBezTo>
                        <a:pt x="2291" y="470"/>
                        <a:pt x="1290" y="237"/>
                        <a:pt x="256" y="3"/>
                      </a:cubicBezTo>
                      <a:cubicBezTo>
                        <a:pt x="244" y="1"/>
                        <a:pt x="23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2"/>
                <p:cNvSpPr/>
                <p:nvPr/>
              </p:nvSpPr>
              <p:spPr>
                <a:xfrm>
                  <a:off x="4972071" y="2815838"/>
                  <a:ext cx="250136" cy="29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3" h="14390" extrusionOk="0">
                      <a:moveTo>
                        <a:pt x="3309" y="0"/>
                      </a:moveTo>
                      <a:cubicBezTo>
                        <a:pt x="3283" y="0"/>
                        <a:pt x="3257" y="12"/>
                        <a:pt x="3237" y="43"/>
                      </a:cubicBezTo>
                      <a:cubicBezTo>
                        <a:pt x="2770" y="610"/>
                        <a:pt x="2469" y="1310"/>
                        <a:pt x="2136" y="1944"/>
                      </a:cubicBezTo>
                      <a:cubicBezTo>
                        <a:pt x="1802" y="2611"/>
                        <a:pt x="1502" y="3245"/>
                        <a:pt x="1202" y="3912"/>
                      </a:cubicBezTo>
                      <a:cubicBezTo>
                        <a:pt x="668" y="5246"/>
                        <a:pt x="234" y="6647"/>
                        <a:pt x="134" y="8082"/>
                      </a:cubicBezTo>
                      <a:cubicBezTo>
                        <a:pt x="68" y="8682"/>
                        <a:pt x="1" y="9449"/>
                        <a:pt x="301" y="10016"/>
                      </a:cubicBezTo>
                      <a:cubicBezTo>
                        <a:pt x="635" y="10550"/>
                        <a:pt x="1369" y="10684"/>
                        <a:pt x="1902" y="10884"/>
                      </a:cubicBezTo>
                      <a:cubicBezTo>
                        <a:pt x="3470" y="11417"/>
                        <a:pt x="5038" y="11985"/>
                        <a:pt x="6606" y="12552"/>
                      </a:cubicBezTo>
                      <a:cubicBezTo>
                        <a:pt x="7440" y="12852"/>
                        <a:pt x="8307" y="13152"/>
                        <a:pt x="9141" y="13452"/>
                      </a:cubicBezTo>
                      <a:cubicBezTo>
                        <a:pt x="10041" y="13752"/>
                        <a:pt x="10909" y="14119"/>
                        <a:pt x="11809" y="14386"/>
                      </a:cubicBezTo>
                      <a:cubicBezTo>
                        <a:pt x="11820" y="14389"/>
                        <a:pt x="11829" y="14390"/>
                        <a:pt x="11839" y="14390"/>
                      </a:cubicBezTo>
                      <a:cubicBezTo>
                        <a:pt x="11957" y="14390"/>
                        <a:pt x="12033" y="14214"/>
                        <a:pt x="11909" y="14153"/>
                      </a:cubicBezTo>
                      <a:cubicBezTo>
                        <a:pt x="11242" y="13853"/>
                        <a:pt x="10508" y="13619"/>
                        <a:pt x="9808" y="13386"/>
                      </a:cubicBezTo>
                      <a:cubicBezTo>
                        <a:pt x="9074" y="13119"/>
                        <a:pt x="8340" y="12852"/>
                        <a:pt x="7606" y="12585"/>
                      </a:cubicBezTo>
                      <a:cubicBezTo>
                        <a:pt x="6172" y="12085"/>
                        <a:pt x="4704" y="11551"/>
                        <a:pt x="3237" y="11017"/>
                      </a:cubicBezTo>
                      <a:cubicBezTo>
                        <a:pt x="2536" y="10784"/>
                        <a:pt x="1836" y="10550"/>
                        <a:pt x="1135" y="10283"/>
                      </a:cubicBezTo>
                      <a:cubicBezTo>
                        <a:pt x="768" y="10117"/>
                        <a:pt x="535" y="9916"/>
                        <a:pt x="468" y="9516"/>
                      </a:cubicBezTo>
                      <a:cubicBezTo>
                        <a:pt x="368" y="9216"/>
                        <a:pt x="401" y="8849"/>
                        <a:pt x="401" y="8515"/>
                      </a:cubicBezTo>
                      <a:cubicBezTo>
                        <a:pt x="468" y="7114"/>
                        <a:pt x="835" y="5713"/>
                        <a:pt x="1335" y="4412"/>
                      </a:cubicBezTo>
                      <a:cubicBezTo>
                        <a:pt x="1635" y="3645"/>
                        <a:pt x="1969" y="2911"/>
                        <a:pt x="2336" y="2211"/>
                      </a:cubicBezTo>
                      <a:cubicBezTo>
                        <a:pt x="2703" y="1510"/>
                        <a:pt x="3137" y="843"/>
                        <a:pt x="3403" y="109"/>
                      </a:cubicBezTo>
                      <a:cubicBezTo>
                        <a:pt x="3427" y="63"/>
                        <a:pt x="3369" y="0"/>
                        <a:pt x="330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2"/>
                <p:cNvSpPr/>
                <p:nvPr/>
              </p:nvSpPr>
              <p:spPr>
                <a:xfrm>
                  <a:off x="5270933" y="2833196"/>
                  <a:ext cx="18064" cy="190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9182" extrusionOk="0">
                      <a:moveTo>
                        <a:pt x="707" y="0"/>
                      </a:moveTo>
                      <a:cubicBezTo>
                        <a:pt x="656" y="0"/>
                        <a:pt x="588" y="48"/>
                        <a:pt x="568" y="108"/>
                      </a:cubicBezTo>
                      <a:cubicBezTo>
                        <a:pt x="535" y="742"/>
                        <a:pt x="568" y="1409"/>
                        <a:pt x="535" y="2043"/>
                      </a:cubicBezTo>
                      <a:cubicBezTo>
                        <a:pt x="535" y="2744"/>
                        <a:pt x="501" y="3411"/>
                        <a:pt x="468" y="4078"/>
                      </a:cubicBezTo>
                      <a:cubicBezTo>
                        <a:pt x="401" y="5412"/>
                        <a:pt x="134" y="7881"/>
                        <a:pt x="1" y="9181"/>
                      </a:cubicBezTo>
                      <a:cubicBezTo>
                        <a:pt x="268" y="7881"/>
                        <a:pt x="635" y="5412"/>
                        <a:pt x="735" y="4078"/>
                      </a:cubicBezTo>
                      <a:cubicBezTo>
                        <a:pt x="768" y="3411"/>
                        <a:pt x="801" y="2710"/>
                        <a:pt x="801" y="2043"/>
                      </a:cubicBezTo>
                      <a:cubicBezTo>
                        <a:pt x="835" y="1409"/>
                        <a:pt x="868" y="709"/>
                        <a:pt x="768" y="75"/>
                      </a:cubicBezTo>
                      <a:cubicBezTo>
                        <a:pt x="768" y="22"/>
                        <a:pt x="741" y="0"/>
                        <a:pt x="7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2"/>
                <p:cNvSpPr/>
                <p:nvPr/>
              </p:nvSpPr>
              <p:spPr>
                <a:xfrm>
                  <a:off x="5480575" y="3583957"/>
                  <a:ext cx="25901" cy="48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2335" extrusionOk="0">
                      <a:moveTo>
                        <a:pt x="1061" y="1"/>
                      </a:moveTo>
                      <a:cubicBezTo>
                        <a:pt x="1010" y="1"/>
                        <a:pt x="959" y="26"/>
                        <a:pt x="924" y="85"/>
                      </a:cubicBezTo>
                      <a:cubicBezTo>
                        <a:pt x="724" y="418"/>
                        <a:pt x="590" y="785"/>
                        <a:pt x="457" y="1119"/>
                      </a:cubicBezTo>
                      <a:cubicBezTo>
                        <a:pt x="290" y="1486"/>
                        <a:pt x="157" y="1853"/>
                        <a:pt x="23" y="2186"/>
                      </a:cubicBezTo>
                      <a:cubicBezTo>
                        <a:pt x="1" y="2275"/>
                        <a:pt x="68" y="2335"/>
                        <a:pt x="134" y="2335"/>
                      </a:cubicBezTo>
                      <a:cubicBezTo>
                        <a:pt x="168" y="2335"/>
                        <a:pt x="201" y="2320"/>
                        <a:pt x="223" y="2286"/>
                      </a:cubicBezTo>
                      <a:cubicBezTo>
                        <a:pt x="390" y="1953"/>
                        <a:pt x="590" y="1619"/>
                        <a:pt x="757" y="1252"/>
                      </a:cubicBezTo>
                      <a:cubicBezTo>
                        <a:pt x="924" y="919"/>
                        <a:pt x="1091" y="585"/>
                        <a:pt x="1224" y="218"/>
                      </a:cubicBezTo>
                      <a:cubicBezTo>
                        <a:pt x="1246" y="88"/>
                        <a:pt x="1155" y="1"/>
                        <a:pt x="10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2"/>
                <p:cNvSpPr/>
                <p:nvPr/>
              </p:nvSpPr>
              <p:spPr>
                <a:xfrm>
                  <a:off x="5201877" y="2571751"/>
                  <a:ext cx="40536" cy="12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" h="603" extrusionOk="0">
                      <a:moveTo>
                        <a:pt x="1858" y="1"/>
                      </a:moveTo>
                      <a:cubicBezTo>
                        <a:pt x="1846" y="1"/>
                        <a:pt x="1834" y="3"/>
                        <a:pt x="1822" y="10"/>
                      </a:cubicBezTo>
                      <a:cubicBezTo>
                        <a:pt x="1688" y="76"/>
                        <a:pt x="1588" y="210"/>
                        <a:pt x="1455" y="276"/>
                      </a:cubicBezTo>
                      <a:cubicBezTo>
                        <a:pt x="1321" y="343"/>
                        <a:pt x="1155" y="377"/>
                        <a:pt x="1021" y="410"/>
                      </a:cubicBezTo>
                      <a:cubicBezTo>
                        <a:pt x="921" y="432"/>
                        <a:pt x="817" y="443"/>
                        <a:pt x="714" y="443"/>
                      </a:cubicBezTo>
                      <a:cubicBezTo>
                        <a:pt x="506" y="443"/>
                        <a:pt x="298" y="399"/>
                        <a:pt x="121" y="310"/>
                      </a:cubicBezTo>
                      <a:cubicBezTo>
                        <a:pt x="101" y="297"/>
                        <a:pt x="84" y="291"/>
                        <a:pt x="70" y="291"/>
                      </a:cubicBezTo>
                      <a:cubicBezTo>
                        <a:pt x="11" y="291"/>
                        <a:pt x="0" y="383"/>
                        <a:pt x="54" y="410"/>
                      </a:cubicBezTo>
                      <a:cubicBezTo>
                        <a:pt x="277" y="534"/>
                        <a:pt x="518" y="602"/>
                        <a:pt x="763" y="602"/>
                      </a:cubicBezTo>
                      <a:cubicBezTo>
                        <a:pt x="849" y="602"/>
                        <a:pt x="935" y="594"/>
                        <a:pt x="1021" y="577"/>
                      </a:cubicBezTo>
                      <a:cubicBezTo>
                        <a:pt x="1188" y="577"/>
                        <a:pt x="1355" y="510"/>
                        <a:pt x="1522" y="443"/>
                      </a:cubicBezTo>
                      <a:cubicBezTo>
                        <a:pt x="1688" y="377"/>
                        <a:pt x="1855" y="276"/>
                        <a:pt x="1922" y="110"/>
                      </a:cubicBezTo>
                      <a:cubicBezTo>
                        <a:pt x="1949" y="55"/>
                        <a:pt x="1910" y="1"/>
                        <a:pt x="1858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2"/>
                <p:cNvSpPr/>
                <p:nvPr/>
              </p:nvSpPr>
              <p:spPr>
                <a:xfrm>
                  <a:off x="4855578" y="3100315"/>
                  <a:ext cx="29851" cy="31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" h="1536" extrusionOk="0">
                      <a:moveTo>
                        <a:pt x="134" y="1"/>
                      </a:moveTo>
                      <a:cubicBezTo>
                        <a:pt x="84" y="1"/>
                        <a:pt x="34" y="34"/>
                        <a:pt x="34" y="101"/>
                      </a:cubicBezTo>
                      <a:cubicBezTo>
                        <a:pt x="1" y="434"/>
                        <a:pt x="134" y="801"/>
                        <a:pt x="368" y="1068"/>
                      </a:cubicBezTo>
                      <a:cubicBezTo>
                        <a:pt x="468" y="1202"/>
                        <a:pt x="601" y="1335"/>
                        <a:pt x="768" y="1402"/>
                      </a:cubicBezTo>
                      <a:cubicBezTo>
                        <a:pt x="835" y="1435"/>
                        <a:pt x="935" y="1468"/>
                        <a:pt x="1035" y="1502"/>
                      </a:cubicBezTo>
                      <a:cubicBezTo>
                        <a:pt x="1068" y="1535"/>
                        <a:pt x="1102" y="1535"/>
                        <a:pt x="1168" y="1535"/>
                      </a:cubicBezTo>
                      <a:lnTo>
                        <a:pt x="1302" y="1535"/>
                      </a:lnTo>
                      <a:cubicBezTo>
                        <a:pt x="1435" y="1502"/>
                        <a:pt x="1402" y="1335"/>
                        <a:pt x="1302" y="1302"/>
                      </a:cubicBezTo>
                      <a:cubicBezTo>
                        <a:pt x="1269" y="1268"/>
                        <a:pt x="1235" y="1268"/>
                        <a:pt x="1202" y="1235"/>
                      </a:cubicBezTo>
                      <a:lnTo>
                        <a:pt x="1102" y="1235"/>
                      </a:lnTo>
                      <a:cubicBezTo>
                        <a:pt x="1035" y="1202"/>
                        <a:pt x="968" y="1202"/>
                        <a:pt x="902" y="1168"/>
                      </a:cubicBezTo>
                      <a:cubicBezTo>
                        <a:pt x="768" y="1102"/>
                        <a:pt x="635" y="1001"/>
                        <a:pt x="535" y="901"/>
                      </a:cubicBezTo>
                      <a:cubicBezTo>
                        <a:pt x="335" y="668"/>
                        <a:pt x="234" y="401"/>
                        <a:pt x="234" y="101"/>
                      </a:cubicBezTo>
                      <a:cubicBezTo>
                        <a:pt x="234" y="34"/>
                        <a:pt x="184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2"/>
                <p:cNvSpPr/>
                <p:nvPr/>
              </p:nvSpPr>
              <p:spPr>
                <a:xfrm>
                  <a:off x="7327233" y="3485840"/>
                  <a:ext cx="568289" cy="701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38" h="33765" extrusionOk="0">
                      <a:moveTo>
                        <a:pt x="22301" y="11743"/>
                      </a:moveTo>
                      <a:cubicBezTo>
                        <a:pt x="22501" y="12644"/>
                        <a:pt x="22701" y="13578"/>
                        <a:pt x="22868" y="14512"/>
                      </a:cubicBezTo>
                      <a:cubicBezTo>
                        <a:pt x="23201" y="16113"/>
                        <a:pt x="23535" y="17714"/>
                        <a:pt x="23869" y="19349"/>
                      </a:cubicBezTo>
                      <a:cubicBezTo>
                        <a:pt x="22834" y="18948"/>
                        <a:pt x="21734" y="18615"/>
                        <a:pt x="20700" y="18248"/>
                      </a:cubicBezTo>
                      <a:lnTo>
                        <a:pt x="20666" y="18248"/>
                      </a:lnTo>
                      <a:cubicBezTo>
                        <a:pt x="19432" y="17814"/>
                        <a:pt x="18164" y="17380"/>
                        <a:pt x="16930" y="16947"/>
                      </a:cubicBezTo>
                      <a:cubicBezTo>
                        <a:pt x="15896" y="16613"/>
                        <a:pt x="14862" y="16246"/>
                        <a:pt x="13828" y="15879"/>
                      </a:cubicBezTo>
                      <a:cubicBezTo>
                        <a:pt x="15463" y="15246"/>
                        <a:pt x="17097" y="14612"/>
                        <a:pt x="18665" y="13811"/>
                      </a:cubicBezTo>
                      <a:cubicBezTo>
                        <a:pt x="19699" y="13311"/>
                        <a:pt x="20700" y="12744"/>
                        <a:pt x="21634" y="12077"/>
                      </a:cubicBezTo>
                      <a:cubicBezTo>
                        <a:pt x="21867" y="11977"/>
                        <a:pt x="22101" y="11843"/>
                        <a:pt x="22301" y="11743"/>
                      </a:cubicBezTo>
                      <a:close/>
                      <a:moveTo>
                        <a:pt x="5289" y="13511"/>
                      </a:moveTo>
                      <a:cubicBezTo>
                        <a:pt x="5389" y="13611"/>
                        <a:pt x="5522" y="13644"/>
                        <a:pt x="5689" y="13711"/>
                      </a:cubicBezTo>
                      <a:cubicBezTo>
                        <a:pt x="6022" y="13845"/>
                        <a:pt x="6356" y="13978"/>
                        <a:pt x="6690" y="14111"/>
                      </a:cubicBezTo>
                      <a:cubicBezTo>
                        <a:pt x="7323" y="14345"/>
                        <a:pt x="7957" y="14545"/>
                        <a:pt x="8591" y="14779"/>
                      </a:cubicBezTo>
                      <a:cubicBezTo>
                        <a:pt x="9758" y="15179"/>
                        <a:pt x="10926" y="15579"/>
                        <a:pt x="12060" y="15979"/>
                      </a:cubicBezTo>
                      <a:cubicBezTo>
                        <a:pt x="12060" y="15979"/>
                        <a:pt x="12027" y="15979"/>
                        <a:pt x="11993" y="16013"/>
                      </a:cubicBezTo>
                      <a:cubicBezTo>
                        <a:pt x="9658" y="16913"/>
                        <a:pt x="7323" y="17847"/>
                        <a:pt x="5122" y="19115"/>
                      </a:cubicBezTo>
                      <a:cubicBezTo>
                        <a:pt x="4621" y="19349"/>
                        <a:pt x="4154" y="19582"/>
                        <a:pt x="3654" y="19816"/>
                      </a:cubicBezTo>
                      <a:cubicBezTo>
                        <a:pt x="4188" y="17714"/>
                        <a:pt x="4722" y="15613"/>
                        <a:pt x="5289" y="13511"/>
                      </a:cubicBezTo>
                      <a:close/>
                      <a:moveTo>
                        <a:pt x="8603" y="0"/>
                      </a:moveTo>
                      <a:cubicBezTo>
                        <a:pt x="8512" y="0"/>
                        <a:pt x="8423" y="49"/>
                        <a:pt x="8357" y="168"/>
                      </a:cubicBezTo>
                      <a:cubicBezTo>
                        <a:pt x="8124" y="669"/>
                        <a:pt x="7991" y="1202"/>
                        <a:pt x="7824" y="1736"/>
                      </a:cubicBezTo>
                      <a:cubicBezTo>
                        <a:pt x="7657" y="2303"/>
                        <a:pt x="7524" y="2837"/>
                        <a:pt x="7357" y="3370"/>
                      </a:cubicBezTo>
                      <a:cubicBezTo>
                        <a:pt x="7023" y="4438"/>
                        <a:pt x="6723" y="5505"/>
                        <a:pt x="6423" y="6573"/>
                      </a:cubicBezTo>
                      <a:cubicBezTo>
                        <a:pt x="5822" y="8708"/>
                        <a:pt x="5222" y="10842"/>
                        <a:pt x="4655" y="13011"/>
                      </a:cubicBezTo>
                      <a:cubicBezTo>
                        <a:pt x="3521" y="17314"/>
                        <a:pt x="2420" y="21684"/>
                        <a:pt x="1453" y="26053"/>
                      </a:cubicBezTo>
                      <a:cubicBezTo>
                        <a:pt x="1186" y="27254"/>
                        <a:pt x="919" y="28488"/>
                        <a:pt x="685" y="29723"/>
                      </a:cubicBezTo>
                      <a:cubicBezTo>
                        <a:pt x="452" y="30924"/>
                        <a:pt x="152" y="32158"/>
                        <a:pt x="18" y="33392"/>
                      </a:cubicBezTo>
                      <a:cubicBezTo>
                        <a:pt x="0" y="33500"/>
                        <a:pt x="90" y="33560"/>
                        <a:pt x="186" y="33560"/>
                      </a:cubicBezTo>
                      <a:cubicBezTo>
                        <a:pt x="268" y="33560"/>
                        <a:pt x="355" y="33517"/>
                        <a:pt x="385" y="33425"/>
                      </a:cubicBezTo>
                      <a:cubicBezTo>
                        <a:pt x="719" y="32358"/>
                        <a:pt x="919" y="31290"/>
                        <a:pt x="1186" y="30190"/>
                      </a:cubicBezTo>
                      <a:cubicBezTo>
                        <a:pt x="1453" y="29122"/>
                        <a:pt x="1686" y="28055"/>
                        <a:pt x="1953" y="26954"/>
                      </a:cubicBezTo>
                      <a:cubicBezTo>
                        <a:pt x="2387" y="25119"/>
                        <a:pt x="2820" y="23285"/>
                        <a:pt x="3287" y="21417"/>
                      </a:cubicBezTo>
                      <a:cubicBezTo>
                        <a:pt x="3421" y="21317"/>
                        <a:pt x="3487" y="21083"/>
                        <a:pt x="3387" y="20950"/>
                      </a:cubicBezTo>
                      <a:cubicBezTo>
                        <a:pt x="3454" y="20883"/>
                        <a:pt x="3554" y="20816"/>
                        <a:pt x="3621" y="20783"/>
                      </a:cubicBezTo>
                      <a:cubicBezTo>
                        <a:pt x="3754" y="20683"/>
                        <a:pt x="3888" y="20583"/>
                        <a:pt x="4021" y="20483"/>
                      </a:cubicBezTo>
                      <a:cubicBezTo>
                        <a:pt x="4321" y="20283"/>
                        <a:pt x="4621" y="20116"/>
                        <a:pt x="4922" y="19916"/>
                      </a:cubicBezTo>
                      <a:cubicBezTo>
                        <a:pt x="5522" y="19549"/>
                        <a:pt x="6156" y="19215"/>
                        <a:pt x="6790" y="18882"/>
                      </a:cubicBezTo>
                      <a:cubicBezTo>
                        <a:pt x="8057" y="18214"/>
                        <a:pt x="9392" y="17647"/>
                        <a:pt x="10726" y="17114"/>
                      </a:cubicBezTo>
                      <a:cubicBezTo>
                        <a:pt x="11460" y="16813"/>
                        <a:pt x="12160" y="16547"/>
                        <a:pt x="12894" y="16246"/>
                      </a:cubicBezTo>
                      <a:cubicBezTo>
                        <a:pt x="15262" y="17047"/>
                        <a:pt x="17631" y="17881"/>
                        <a:pt x="19999" y="18681"/>
                      </a:cubicBezTo>
                      <a:cubicBezTo>
                        <a:pt x="20700" y="18948"/>
                        <a:pt x="21433" y="19182"/>
                        <a:pt x="22134" y="19449"/>
                      </a:cubicBezTo>
                      <a:cubicBezTo>
                        <a:pt x="22768" y="19649"/>
                        <a:pt x="23368" y="19882"/>
                        <a:pt x="24002" y="20082"/>
                      </a:cubicBezTo>
                      <a:cubicBezTo>
                        <a:pt x="24469" y="22284"/>
                        <a:pt x="24903" y="24486"/>
                        <a:pt x="25336" y="26687"/>
                      </a:cubicBezTo>
                      <a:cubicBezTo>
                        <a:pt x="25570" y="27821"/>
                        <a:pt x="25803" y="28955"/>
                        <a:pt x="26037" y="30090"/>
                      </a:cubicBezTo>
                      <a:cubicBezTo>
                        <a:pt x="26137" y="30657"/>
                        <a:pt x="26270" y="31257"/>
                        <a:pt x="26370" y="31824"/>
                      </a:cubicBezTo>
                      <a:cubicBezTo>
                        <a:pt x="26470" y="32391"/>
                        <a:pt x="26570" y="33025"/>
                        <a:pt x="26771" y="33559"/>
                      </a:cubicBezTo>
                      <a:cubicBezTo>
                        <a:pt x="26817" y="33697"/>
                        <a:pt x="26941" y="33765"/>
                        <a:pt x="27061" y="33765"/>
                      </a:cubicBezTo>
                      <a:cubicBezTo>
                        <a:pt x="27202" y="33765"/>
                        <a:pt x="27338" y="33672"/>
                        <a:pt x="27338" y="33492"/>
                      </a:cubicBezTo>
                      <a:cubicBezTo>
                        <a:pt x="27304" y="32992"/>
                        <a:pt x="27204" y="32491"/>
                        <a:pt x="27104" y="31991"/>
                      </a:cubicBezTo>
                      <a:cubicBezTo>
                        <a:pt x="27004" y="31491"/>
                        <a:pt x="26904" y="30990"/>
                        <a:pt x="26804" y="30490"/>
                      </a:cubicBezTo>
                      <a:cubicBezTo>
                        <a:pt x="26604" y="29456"/>
                        <a:pt x="26370" y="28422"/>
                        <a:pt x="26170" y="27388"/>
                      </a:cubicBezTo>
                      <a:cubicBezTo>
                        <a:pt x="25770" y="25353"/>
                        <a:pt x="25370" y="23351"/>
                        <a:pt x="24936" y="21317"/>
                      </a:cubicBezTo>
                      <a:cubicBezTo>
                        <a:pt x="24836" y="20883"/>
                        <a:pt x="24769" y="20449"/>
                        <a:pt x="24669" y="20016"/>
                      </a:cubicBezTo>
                      <a:cubicBezTo>
                        <a:pt x="24736" y="19916"/>
                        <a:pt x="24702" y="19749"/>
                        <a:pt x="24602" y="19649"/>
                      </a:cubicBezTo>
                      <a:cubicBezTo>
                        <a:pt x="23869" y="16146"/>
                        <a:pt x="23135" y="12644"/>
                        <a:pt x="22401" y="9141"/>
                      </a:cubicBezTo>
                      <a:cubicBezTo>
                        <a:pt x="22134" y="8007"/>
                        <a:pt x="21900" y="6906"/>
                        <a:pt x="21667" y="5772"/>
                      </a:cubicBezTo>
                      <a:cubicBezTo>
                        <a:pt x="21400" y="4605"/>
                        <a:pt x="21200" y="3437"/>
                        <a:pt x="20800" y="2303"/>
                      </a:cubicBezTo>
                      <a:cubicBezTo>
                        <a:pt x="20784" y="2223"/>
                        <a:pt x="20700" y="2182"/>
                        <a:pt x="20619" y="2182"/>
                      </a:cubicBezTo>
                      <a:cubicBezTo>
                        <a:pt x="20532" y="2182"/>
                        <a:pt x="20449" y="2232"/>
                        <a:pt x="20466" y="2336"/>
                      </a:cubicBezTo>
                      <a:cubicBezTo>
                        <a:pt x="20566" y="3370"/>
                        <a:pt x="20800" y="4338"/>
                        <a:pt x="21000" y="5339"/>
                      </a:cubicBezTo>
                      <a:cubicBezTo>
                        <a:pt x="21200" y="6373"/>
                        <a:pt x="21400" y="7407"/>
                        <a:pt x="21634" y="8441"/>
                      </a:cubicBezTo>
                      <a:cubicBezTo>
                        <a:pt x="21834" y="9375"/>
                        <a:pt x="22001" y="10309"/>
                        <a:pt x="22201" y="11243"/>
                      </a:cubicBezTo>
                      <a:cubicBezTo>
                        <a:pt x="21634" y="11476"/>
                        <a:pt x="21100" y="11776"/>
                        <a:pt x="20533" y="12043"/>
                      </a:cubicBezTo>
                      <a:cubicBezTo>
                        <a:pt x="19932" y="12344"/>
                        <a:pt x="19299" y="12644"/>
                        <a:pt x="18665" y="12911"/>
                      </a:cubicBezTo>
                      <a:cubicBezTo>
                        <a:pt x="17431" y="13511"/>
                        <a:pt x="16163" y="14111"/>
                        <a:pt x="14895" y="14679"/>
                      </a:cubicBezTo>
                      <a:cubicBezTo>
                        <a:pt x="14228" y="14979"/>
                        <a:pt x="13561" y="15279"/>
                        <a:pt x="12927" y="15579"/>
                      </a:cubicBezTo>
                      <a:cubicBezTo>
                        <a:pt x="11727" y="15179"/>
                        <a:pt x="10526" y="14779"/>
                        <a:pt x="9325" y="14378"/>
                      </a:cubicBezTo>
                      <a:cubicBezTo>
                        <a:pt x="8624" y="14145"/>
                        <a:pt x="7924" y="13911"/>
                        <a:pt x="7257" y="13678"/>
                      </a:cubicBezTo>
                      <a:cubicBezTo>
                        <a:pt x="6890" y="13578"/>
                        <a:pt x="6523" y="13444"/>
                        <a:pt x="6156" y="13344"/>
                      </a:cubicBezTo>
                      <a:cubicBezTo>
                        <a:pt x="5922" y="13278"/>
                        <a:pt x="5656" y="13177"/>
                        <a:pt x="5389" y="13177"/>
                      </a:cubicBezTo>
                      <a:cubicBezTo>
                        <a:pt x="5889" y="11309"/>
                        <a:pt x="6389" y="9475"/>
                        <a:pt x="6890" y="7607"/>
                      </a:cubicBezTo>
                      <a:cubicBezTo>
                        <a:pt x="7223" y="6439"/>
                        <a:pt x="7590" y="5238"/>
                        <a:pt x="7924" y="4071"/>
                      </a:cubicBezTo>
                      <a:cubicBezTo>
                        <a:pt x="8091" y="3471"/>
                        <a:pt x="8257" y="2870"/>
                        <a:pt x="8458" y="2270"/>
                      </a:cubicBezTo>
                      <a:cubicBezTo>
                        <a:pt x="8624" y="1669"/>
                        <a:pt x="8858" y="1069"/>
                        <a:pt x="8958" y="435"/>
                      </a:cubicBezTo>
                      <a:cubicBezTo>
                        <a:pt x="8980" y="210"/>
                        <a:pt x="8790" y="0"/>
                        <a:pt x="86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42"/>
                <p:cNvSpPr/>
                <p:nvPr/>
              </p:nvSpPr>
              <p:spPr>
                <a:xfrm>
                  <a:off x="7021802" y="2743061"/>
                  <a:ext cx="472230" cy="427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7" h="20567" extrusionOk="0">
                      <a:moveTo>
                        <a:pt x="18845" y="1"/>
                      </a:moveTo>
                      <a:cubicBezTo>
                        <a:pt x="17687" y="1"/>
                        <a:pt x="16865" y="1107"/>
                        <a:pt x="16379" y="2443"/>
                      </a:cubicBezTo>
                      <a:cubicBezTo>
                        <a:pt x="16012" y="3410"/>
                        <a:pt x="15812" y="4444"/>
                        <a:pt x="15578" y="5445"/>
                      </a:cubicBezTo>
                      <a:cubicBezTo>
                        <a:pt x="15245" y="6846"/>
                        <a:pt x="14878" y="7947"/>
                        <a:pt x="14244" y="9281"/>
                      </a:cubicBezTo>
                      <a:cubicBezTo>
                        <a:pt x="13811" y="10115"/>
                        <a:pt x="13410" y="10982"/>
                        <a:pt x="12877" y="11750"/>
                      </a:cubicBezTo>
                      <a:cubicBezTo>
                        <a:pt x="12243" y="12650"/>
                        <a:pt x="11476" y="13451"/>
                        <a:pt x="10608" y="14118"/>
                      </a:cubicBezTo>
                      <a:cubicBezTo>
                        <a:pt x="8974" y="15385"/>
                        <a:pt x="7039" y="16286"/>
                        <a:pt x="5104" y="17020"/>
                      </a:cubicBezTo>
                      <a:cubicBezTo>
                        <a:pt x="4004" y="17420"/>
                        <a:pt x="2903" y="17821"/>
                        <a:pt x="1769" y="18154"/>
                      </a:cubicBezTo>
                      <a:cubicBezTo>
                        <a:pt x="1001" y="18388"/>
                        <a:pt x="1" y="18855"/>
                        <a:pt x="201" y="19488"/>
                      </a:cubicBezTo>
                      <a:lnTo>
                        <a:pt x="201" y="19455"/>
                      </a:lnTo>
                      <a:cubicBezTo>
                        <a:pt x="268" y="19689"/>
                        <a:pt x="501" y="19955"/>
                        <a:pt x="968" y="20222"/>
                      </a:cubicBezTo>
                      <a:cubicBezTo>
                        <a:pt x="1483" y="20493"/>
                        <a:pt x="2063" y="20566"/>
                        <a:pt x="2620" y="20566"/>
                      </a:cubicBezTo>
                      <a:cubicBezTo>
                        <a:pt x="2750" y="20566"/>
                        <a:pt x="2877" y="20562"/>
                        <a:pt x="3003" y="20556"/>
                      </a:cubicBezTo>
                      <a:cubicBezTo>
                        <a:pt x="6505" y="20489"/>
                        <a:pt x="9974" y="20089"/>
                        <a:pt x="13377" y="19355"/>
                      </a:cubicBezTo>
                      <a:cubicBezTo>
                        <a:pt x="14444" y="19121"/>
                        <a:pt x="15612" y="18821"/>
                        <a:pt x="16446" y="18054"/>
                      </a:cubicBezTo>
                      <a:cubicBezTo>
                        <a:pt x="16946" y="17554"/>
                        <a:pt x="17313" y="16920"/>
                        <a:pt x="17647" y="16253"/>
                      </a:cubicBezTo>
                      <a:cubicBezTo>
                        <a:pt x="19114" y="13417"/>
                        <a:pt x="20115" y="10382"/>
                        <a:pt x="21116" y="7346"/>
                      </a:cubicBezTo>
                      <a:cubicBezTo>
                        <a:pt x="21883" y="5078"/>
                        <a:pt x="22717" y="2109"/>
                        <a:pt x="20282" y="508"/>
                      </a:cubicBezTo>
                      <a:cubicBezTo>
                        <a:pt x="19756" y="155"/>
                        <a:pt x="19277" y="1"/>
                        <a:pt x="18845" y="1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42"/>
                <p:cNvSpPr/>
                <p:nvPr/>
              </p:nvSpPr>
              <p:spPr>
                <a:xfrm>
                  <a:off x="7261025" y="2768318"/>
                  <a:ext cx="757933" cy="790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61" h="38022" extrusionOk="0">
                      <a:moveTo>
                        <a:pt x="24563" y="0"/>
                      </a:moveTo>
                      <a:cubicBezTo>
                        <a:pt x="22813" y="0"/>
                        <a:pt x="21065" y="485"/>
                        <a:pt x="19481" y="1595"/>
                      </a:cubicBezTo>
                      <a:cubicBezTo>
                        <a:pt x="13911" y="5464"/>
                        <a:pt x="14978" y="11569"/>
                        <a:pt x="14978" y="17406"/>
                      </a:cubicBezTo>
                      <a:cubicBezTo>
                        <a:pt x="14978" y="20975"/>
                        <a:pt x="15512" y="24711"/>
                        <a:pt x="14511" y="27580"/>
                      </a:cubicBezTo>
                      <a:cubicBezTo>
                        <a:pt x="13811" y="29615"/>
                        <a:pt x="12310" y="31216"/>
                        <a:pt x="9274" y="32017"/>
                      </a:cubicBezTo>
                      <a:cubicBezTo>
                        <a:pt x="7006" y="32650"/>
                        <a:pt x="4738" y="33251"/>
                        <a:pt x="2436" y="33885"/>
                      </a:cubicBezTo>
                      <a:cubicBezTo>
                        <a:pt x="1702" y="34085"/>
                        <a:pt x="902" y="34318"/>
                        <a:pt x="535" y="34985"/>
                      </a:cubicBezTo>
                      <a:cubicBezTo>
                        <a:pt x="1" y="35886"/>
                        <a:pt x="668" y="37120"/>
                        <a:pt x="1602" y="37587"/>
                      </a:cubicBezTo>
                      <a:cubicBezTo>
                        <a:pt x="2216" y="37916"/>
                        <a:pt x="2901" y="38000"/>
                        <a:pt x="3602" y="38000"/>
                      </a:cubicBezTo>
                      <a:cubicBezTo>
                        <a:pt x="3968" y="38000"/>
                        <a:pt x="4338" y="37977"/>
                        <a:pt x="4704" y="37954"/>
                      </a:cubicBezTo>
                      <a:cubicBezTo>
                        <a:pt x="6731" y="37841"/>
                        <a:pt x="8768" y="37781"/>
                        <a:pt x="10804" y="37781"/>
                      </a:cubicBezTo>
                      <a:cubicBezTo>
                        <a:pt x="12354" y="37781"/>
                        <a:pt x="13903" y="37815"/>
                        <a:pt x="15445" y="37887"/>
                      </a:cubicBezTo>
                      <a:cubicBezTo>
                        <a:pt x="16807" y="37941"/>
                        <a:pt x="18177" y="38022"/>
                        <a:pt x="19547" y="38022"/>
                      </a:cubicBezTo>
                      <a:cubicBezTo>
                        <a:pt x="20762" y="38022"/>
                        <a:pt x="21977" y="37958"/>
                        <a:pt x="23184" y="37754"/>
                      </a:cubicBezTo>
                      <a:cubicBezTo>
                        <a:pt x="25486" y="37387"/>
                        <a:pt x="29255" y="36053"/>
                        <a:pt x="30323" y="33751"/>
                      </a:cubicBezTo>
                      <a:cubicBezTo>
                        <a:pt x="32724" y="28547"/>
                        <a:pt x="34459" y="23010"/>
                        <a:pt x="35493" y="17339"/>
                      </a:cubicBezTo>
                      <a:cubicBezTo>
                        <a:pt x="36294" y="12836"/>
                        <a:pt x="36460" y="7666"/>
                        <a:pt x="33391" y="4230"/>
                      </a:cubicBezTo>
                      <a:cubicBezTo>
                        <a:pt x="31168" y="1723"/>
                        <a:pt x="27863" y="0"/>
                        <a:pt x="245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42"/>
                <p:cNvSpPr/>
                <p:nvPr/>
              </p:nvSpPr>
              <p:spPr>
                <a:xfrm>
                  <a:off x="7137609" y="3910154"/>
                  <a:ext cx="136615" cy="244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11762" extrusionOk="0">
                      <a:moveTo>
                        <a:pt x="3447" y="0"/>
                      </a:moveTo>
                      <a:cubicBezTo>
                        <a:pt x="2922" y="0"/>
                        <a:pt x="2407" y="200"/>
                        <a:pt x="2035" y="571"/>
                      </a:cubicBezTo>
                      <a:cubicBezTo>
                        <a:pt x="1635" y="971"/>
                        <a:pt x="701" y="771"/>
                        <a:pt x="534" y="1305"/>
                      </a:cubicBezTo>
                      <a:cubicBezTo>
                        <a:pt x="0" y="3173"/>
                        <a:pt x="534" y="5875"/>
                        <a:pt x="334" y="7810"/>
                      </a:cubicBezTo>
                      <a:cubicBezTo>
                        <a:pt x="301" y="8410"/>
                        <a:pt x="234" y="8977"/>
                        <a:pt x="167" y="9544"/>
                      </a:cubicBezTo>
                      <a:cubicBezTo>
                        <a:pt x="134" y="9844"/>
                        <a:pt x="134" y="10145"/>
                        <a:pt x="234" y="10411"/>
                      </a:cubicBezTo>
                      <a:cubicBezTo>
                        <a:pt x="367" y="10745"/>
                        <a:pt x="667" y="11312"/>
                        <a:pt x="968" y="11546"/>
                      </a:cubicBezTo>
                      <a:cubicBezTo>
                        <a:pt x="1210" y="11715"/>
                        <a:pt x="1522" y="11762"/>
                        <a:pt x="1828" y="11762"/>
                      </a:cubicBezTo>
                      <a:cubicBezTo>
                        <a:pt x="1944" y="11762"/>
                        <a:pt x="2059" y="11755"/>
                        <a:pt x="2169" y="11746"/>
                      </a:cubicBezTo>
                      <a:lnTo>
                        <a:pt x="4203" y="11679"/>
                      </a:lnTo>
                      <a:cubicBezTo>
                        <a:pt x="4737" y="11646"/>
                        <a:pt x="5337" y="11612"/>
                        <a:pt x="5704" y="11212"/>
                      </a:cubicBezTo>
                      <a:cubicBezTo>
                        <a:pt x="5971" y="10945"/>
                        <a:pt x="6038" y="10545"/>
                        <a:pt x="6138" y="10178"/>
                      </a:cubicBezTo>
                      <a:cubicBezTo>
                        <a:pt x="6271" y="9511"/>
                        <a:pt x="6338" y="8844"/>
                        <a:pt x="6372" y="8210"/>
                      </a:cubicBezTo>
                      <a:lnTo>
                        <a:pt x="6405" y="8210"/>
                      </a:lnTo>
                      <a:cubicBezTo>
                        <a:pt x="6472" y="7243"/>
                        <a:pt x="6472" y="6309"/>
                        <a:pt x="6538" y="5341"/>
                      </a:cubicBezTo>
                      <a:cubicBezTo>
                        <a:pt x="6572" y="4441"/>
                        <a:pt x="6505" y="3473"/>
                        <a:pt x="6372" y="2573"/>
                      </a:cubicBezTo>
                      <a:cubicBezTo>
                        <a:pt x="6338" y="2106"/>
                        <a:pt x="6238" y="1672"/>
                        <a:pt x="6005" y="1272"/>
                      </a:cubicBezTo>
                      <a:cubicBezTo>
                        <a:pt x="5804" y="938"/>
                        <a:pt x="5504" y="705"/>
                        <a:pt x="5171" y="504"/>
                      </a:cubicBezTo>
                      <a:cubicBezTo>
                        <a:pt x="4704" y="204"/>
                        <a:pt x="4137" y="4"/>
                        <a:pt x="3570" y="4"/>
                      </a:cubicBezTo>
                      <a:cubicBezTo>
                        <a:pt x="3529" y="2"/>
                        <a:pt x="3488" y="0"/>
                        <a:pt x="3447" y="0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42"/>
                <p:cNvSpPr/>
                <p:nvPr/>
              </p:nvSpPr>
              <p:spPr>
                <a:xfrm>
                  <a:off x="6965634" y="4075083"/>
                  <a:ext cx="309297" cy="123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9" h="5927" extrusionOk="0">
                      <a:moveTo>
                        <a:pt x="8521" y="0"/>
                      </a:moveTo>
                      <a:cubicBezTo>
                        <a:pt x="8302" y="0"/>
                        <a:pt x="8107" y="70"/>
                        <a:pt x="7973" y="276"/>
                      </a:cubicBezTo>
                      <a:cubicBezTo>
                        <a:pt x="7840" y="509"/>
                        <a:pt x="7806" y="810"/>
                        <a:pt x="7673" y="1043"/>
                      </a:cubicBezTo>
                      <a:cubicBezTo>
                        <a:pt x="7339" y="1677"/>
                        <a:pt x="6539" y="1910"/>
                        <a:pt x="5838" y="2077"/>
                      </a:cubicBezTo>
                      <a:cubicBezTo>
                        <a:pt x="4304" y="2444"/>
                        <a:pt x="2769" y="2944"/>
                        <a:pt x="1302" y="3578"/>
                      </a:cubicBezTo>
                      <a:cubicBezTo>
                        <a:pt x="901" y="3745"/>
                        <a:pt x="501" y="3945"/>
                        <a:pt x="268" y="4312"/>
                      </a:cubicBezTo>
                      <a:cubicBezTo>
                        <a:pt x="1" y="4746"/>
                        <a:pt x="67" y="5213"/>
                        <a:pt x="468" y="5546"/>
                      </a:cubicBezTo>
                      <a:cubicBezTo>
                        <a:pt x="748" y="5784"/>
                        <a:pt x="1043" y="5826"/>
                        <a:pt x="1360" y="5826"/>
                      </a:cubicBezTo>
                      <a:cubicBezTo>
                        <a:pt x="1534" y="5826"/>
                        <a:pt x="1714" y="5813"/>
                        <a:pt x="1902" y="5813"/>
                      </a:cubicBezTo>
                      <a:cubicBezTo>
                        <a:pt x="2469" y="5847"/>
                        <a:pt x="3070" y="5880"/>
                        <a:pt x="3637" y="5913"/>
                      </a:cubicBezTo>
                      <a:cubicBezTo>
                        <a:pt x="3923" y="5922"/>
                        <a:pt x="4209" y="5926"/>
                        <a:pt x="4495" y="5926"/>
                      </a:cubicBezTo>
                      <a:cubicBezTo>
                        <a:pt x="6344" y="5926"/>
                        <a:pt x="8197" y="5753"/>
                        <a:pt x="10075" y="5580"/>
                      </a:cubicBezTo>
                      <a:cubicBezTo>
                        <a:pt x="11009" y="5480"/>
                        <a:pt x="11943" y="5413"/>
                        <a:pt x="12877" y="5313"/>
                      </a:cubicBezTo>
                      <a:cubicBezTo>
                        <a:pt x="13227" y="5272"/>
                        <a:pt x="13603" y="5243"/>
                        <a:pt x="13973" y="5243"/>
                      </a:cubicBezTo>
                      <a:cubicBezTo>
                        <a:pt x="14202" y="5243"/>
                        <a:pt x="14428" y="5254"/>
                        <a:pt x="14645" y="5279"/>
                      </a:cubicBezTo>
                      <a:cubicBezTo>
                        <a:pt x="14745" y="5113"/>
                        <a:pt x="14778" y="4879"/>
                        <a:pt x="14778" y="4679"/>
                      </a:cubicBezTo>
                      <a:cubicBezTo>
                        <a:pt x="14778" y="3512"/>
                        <a:pt x="14878" y="2311"/>
                        <a:pt x="14778" y="1143"/>
                      </a:cubicBezTo>
                      <a:cubicBezTo>
                        <a:pt x="14759" y="778"/>
                        <a:pt x="14574" y="701"/>
                        <a:pt x="14318" y="701"/>
                      </a:cubicBezTo>
                      <a:cubicBezTo>
                        <a:pt x="14130" y="701"/>
                        <a:pt x="13904" y="743"/>
                        <a:pt x="13677" y="743"/>
                      </a:cubicBezTo>
                      <a:cubicBezTo>
                        <a:pt x="13077" y="743"/>
                        <a:pt x="12443" y="676"/>
                        <a:pt x="11809" y="609"/>
                      </a:cubicBezTo>
                      <a:cubicBezTo>
                        <a:pt x="11109" y="543"/>
                        <a:pt x="10375" y="443"/>
                        <a:pt x="9674" y="276"/>
                      </a:cubicBezTo>
                      <a:cubicBezTo>
                        <a:pt x="9356" y="212"/>
                        <a:pt x="8903" y="0"/>
                        <a:pt x="8521" y="0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2"/>
                <p:cNvSpPr/>
                <p:nvPr/>
              </p:nvSpPr>
              <p:spPr>
                <a:xfrm>
                  <a:off x="7463516" y="3081606"/>
                  <a:ext cx="707" cy="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67" extrusionOk="0">
                      <a:moveTo>
                        <a:pt x="34" y="0"/>
                      </a:moveTo>
                      <a:lnTo>
                        <a:pt x="0" y="67"/>
                      </a:lnTo>
                      <a:cubicBezTo>
                        <a:pt x="34" y="67"/>
                        <a:pt x="34" y="33"/>
                        <a:pt x="34" y="0"/>
                      </a:cubicBezTo>
                      <a:close/>
                    </a:path>
                  </a:pathLst>
                </a:custGeom>
                <a:solidFill>
                  <a:srgbClr val="7A48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2"/>
                <p:cNvSpPr/>
                <p:nvPr/>
              </p:nvSpPr>
              <p:spPr>
                <a:xfrm>
                  <a:off x="7488481" y="2716162"/>
                  <a:ext cx="1393" cy="6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335" extrusionOk="0">
                      <a:moveTo>
                        <a:pt x="67" y="1"/>
                      </a:moveTo>
                      <a:lnTo>
                        <a:pt x="0" y="334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solidFill>
                  <a:srgbClr val="7A48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2"/>
                <p:cNvSpPr/>
                <p:nvPr/>
              </p:nvSpPr>
              <p:spPr>
                <a:xfrm>
                  <a:off x="7338687" y="2635673"/>
                  <a:ext cx="184926" cy="26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6" h="12813" extrusionOk="0">
                      <a:moveTo>
                        <a:pt x="5812" y="1"/>
                      </a:moveTo>
                      <a:cubicBezTo>
                        <a:pt x="5195" y="1"/>
                        <a:pt x="4561" y="206"/>
                        <a:pt x="4004" y="671"/>
                      </a:cubicBezTo>
                      <a:cubicBezTo>
                        <a:pt x="3603" y="971"/>
                        <a:pt x="3270" y="1304"/>
                        <a:pt x="2970" y="1671"/>
                      </a:cubicBezTo>
                      <a:cubicBezTo>
                        <a:pt x="2436" y="2305"/>
                        <a:pt x="2036" y="3006"/>
                        <a:pt x="1735" y="3773"/>
                      </a:cubicBezTo>
                      <a:cubicBezTo>
                        <a:pt x="1035" y="5541"/>
                        <a:pt x="401" y="8543"/>
                        <a:pt x="1" y="10378"/>
                      </a:cubicBezTo>
                      <a:cubicBezTo>
                        <a:pt x="1836" y="11678"/>
                        <a:pt x="4171" y="11845"/>
                        <a:pt x="6172" y="12813"/>
                      </a:cubicBezTo>
                      <a:cubicBezTo>
                        <a:pt x="7540" y="10378"/>
                        <a:pt x="7840" y="7709"/>
                        <a:pt x="8307" y="5007"/>
                      </a:cubicBezTo>
                      <a:cubicBezTo>
                        <a:pt x="8407" y="4440"/>
                        <a:pt x="8507" y="3840"/>
                        <a:pt x="8607" y="3239"/>
                      </a:cubicBezTo>
                      <a:cubicBezTo>
                        <a:pt x="8896" y="1385"/>
                        <a:pt x="7413" y="1"/>
                        <a:pt x="5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2"/>
                <p:cNvSpPr/>
                <p:nvPr/>
              </p:nvSpPr>
              <p:spPr>
                <a:xfrm>
                  <a:off x="6934432" y="3177499"/>
                  <a:ext cx="680271" cy="790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5" h="38051" extrusionOk="0">
                      <a:moveTo>
                        <a:pt x="29486" y="1"/>
                      </a:moveTo>
                      <a:cubicBezTo>
                        <a:pt x="29260" y="1"/>
                        <a:pt x="29013" y="67"/>
                        <a:pt x="28788" y="124"/>
                      </a:cubicBezTo>
                      <a:cubicBezTo>
                        <a:pt x="24151" y="1492"/>
                        <a:pt x="19515" y="2859"/>
                        <a:pt x="15078" y="4761"/>
                      </a:cubicBezTo>
                      <a:cubicBezTo>
                        <a:pt x="11009" y="6462"/>
                        <a:pt x="7106" y="8030"/>
                        <a:pt x="4104" y="11365"/>
                      </a:cubicBezTo>
                      <a:cubicBezTo>
                        <a:pt x="1" y="15935"/>
                        <a:pt x="3403" y="22707"/>
                        <a:pt x="5238" y="27443"/>
                      </a:cubicBezTo>
                      <a:cubicBezTo>
                        <a:pt x="6505" y="30746"/>
                        <a:pt x="11042" y="34749"/>
                        <a:pt x="12309" y="38051"/>
                      </a:cubicBezTo>
                      <a:cubicBezTo>
                        <a:pt x="12243" y="37884"/>
                        <a:pt x="20949" y="33915"/>
                        <a:pt x="21383" y="33715"/>
                      </a:cubicBezTo>
                      <a:cubicBezTo>
                        <a:pt x="21816" y="33481"/>
                        <a:pt x="18847" y="26943"/>
                        <a:pt x="18714" y="26176"/>
                      </a:cubicBezTo>
                      <a:cubicBezTo>
                        <a:pt x="18280" y="23441"/>
                        <a:pt x="15245" y="21939"/>
                        <a:pt x="14678" y="19238"/>
                      </a:cubicBezTo>
                      <a:cubicBezTo>
                        <a:pt x="14444" y="18170"/>
                        <a:pt x="14244" y="16802"/>
                        <a:pt x="13977" y="15335"/>
                      </a:cubicBezTo>
                      <a:cubicBezTo>
                        <a:pt x="14811" y="15168"/>
                        <a:pt x="15645" y="15035"/>
                        <a:pt x="16479" y="15001"/>
                      </a:cubicBezTo>
                      <a:cubicBezTo>
                        <a:pt x="17249" y="14967"/>
                        <a:pt x="18021" y="14954"/>
                        <a:pt x="18795" y="14954"/>
                      </a:cubicBezTo>
                      <a:cubicBezTo>
                        <a:pt x="21459" y="14954"/>
                        <a:pt x="24143" y="15110"/>
                        <a:pt x="26800" y="15110"/>
                      </a:cubicBezTo>
                      <a:cubicBezTo>
                        <a:pt x="27152" y="15110"/>
                        <a:pt x="27503" y="15107"/>
                        <a:pt x="27854" y="15101"/>
                      </a:cubicBezTo>
                      <a:lnTo>
                        <a:pt x="28054" y="15101"/>
                      </a:lnTo>
                      <a:cubicBezTo>
                        <a:pt x="30723" y="15035"/>
                        <a:pt x="32724" y="12166"/>
                        <a:pt x="32524" y="8630"/>
                      </a:cubicBezTo>
                      <a:cubicBezTo>
                        <a:pt x="32457" y="7329"/>
                        <a:pt x="31923" y="6328"/>
                        <a:pt x="31523" y="5161"/>
                      </a:cubicBezTo>
                      <a:cubicBezTo>
                        <a:pt x="31023" y="3760"/>
                        <a:pt x="30723" y="2292"/>
                        <a:pt x="30356" y="891"/>
                      </a:cubicBezTo>
                      <a:cubicBezTo>
                        <a:pt x="30256" y="624"/>
                        <a:pt x="30189" y="324"/>
                        <a:pt x="29955" y="157"/>
                      </a:cubicBezTo>
                      <a:cubicBezTo>
                        <a:pt x="29824" y="41"/>
                        <a:pt x="29662" y="1"/>
                        <a:pt x="294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2"/>
                <p:cNvSpPr/>
                <p:nvPr/>
              </p:nvSpPr>
              <p:spPr>
                <a:xfrm>
                  <a:off x="7094621" y="3100232"/>
                  <a:ext cx="746812" cy="887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26" h="42674" extrusionOk="0">
                      <a:moveTo>
                        <a:pt x="30134" y="1"/>
                      </a:moveTo>
                      <a:cubicBezTo>
                        <a:pt x="29274" y="1"/>
                        <a:pt x="28405" y="182"/>
                        <a:pt x="27620" y="505"/>
                      </a:cubicBezTo>
                      <a:cubicBezTo>
                        <a:pt x="25919" y="1206"/>
                        <a:pt x="24484" y="2473"/>
                        <a:pt x="23150" y="3774"/>
                      </a:cubicBezTo>
                      <a:cubicBezTo>
                        <a:pt x="21382" y="5475"/>
                        <a:pt x="19814" y="6810"/>
                        <a:pt x="17679" y="7944"/>
                      </a:cubicBezTo>
                      <a:cubicBezTo>
                        <a:pt x="16178" y="8711"/>
                        <a:pt x="14677" y="9412"/>
                        <a:pt x="13176" y="10145"/>
                      </a:cubicBezTo>
                      <a:cubicBezTo>
                        <a:pt x="11375" y="11046"/>
                        <a:pt x="8740" y="12047"/>
                        <a:pt x="6638" y="13381"/>
                      </a:cubicBezTo>
                      <a:cubicBezTo>
                        <a:pt x="5437" y="13615"/>
                        <a:pt x="4403" y="13981"/>
                        <a:pt x="3403" y="15116"/>
                      </a:cubicBezTo>
                      <a:cubicBezTo>
                        <a:pt x="3269" y="15249"/>
                        <a:pt x="3169" y="15416"/>
                        <a:pt x="3036" y="15549"/>
                      </a:cubicBezTo>
                      <a:cubicBezTo>
                        <a:pt x="2035" y="16884"/>
                        <a:pt x="1468" y="18551"/>
                        <a:pt x="1101" y="20219"/>
                      </a:cubicBezTo>
                      <a:cubicBezTo>
                        <a:pt x="434" y="23155"/>
                        <a:pt x="300" y="26224"/>
                        <a:pt x="167" y="29226"/>
                      </a:cubicBezTo>
                      <a:cubicBezTo>
                        <a:pt x="0" y="33762"/>
                        <a:pt x="334" y="37432"/>
                        <a:pt x="934" y="42469"/>
                      </a:cubicBezTo>
                      <a:cubicBezTo>
                        <a:pt x="2313" y="42626"/>
                        <a:pt x="3695" y="42673"/>
                        <a:pt x="5081" y="42673"/>
                      </a:cubicBezTo>
                      <a:cubicBezTo>
                        <a:pt x="7211" y="42673"/>
                        <a:pt x="9347" y="42561"/>
                        <a:pt x="11483" y="42561"/>
                      </a:cubicBezTo>
                      <a:cubicBezTo>
                        <a:pt x="11792" y="42561"/>
                        <a:pt x="12100" y="42563"/>
                        <a:pt x="12409" y="42569"/>
                      </a:cubicBezTo>
                      <a:cubicBezTo>
                        <a:pt x="13043" y="39833"/>
                        <a:pt x="12709" y="36798"/>
                        <a:pt x="12843" y="34029"/>
                      </a:cubicBezTo>
                      <a:cubicBezTo>
                        <a:pt x="12909" y="32295"/>
                        <a:pt x="12909" y="30560"/>
                        <a:pt x="12943" y="28825"/>
                      </a:cubicBezTo>
                      <a:cubicBezTo>
                        <a:pt x="12943" y="28058"/>
                        <a:pt x="12976" y="27291"/>
                        <a:pt x="12943" y="26490"/>
                      </a:cubicBezTo>
                      <a:cubicBezTo>
                        <a:pt x="12909" y="25890"/>
                        <a:pt x="12743" y="24989"/>
                        <a:pt x="13143" y="24456"/>
                      </a:cubicBezTo>
                      <a:cubicBezTo>
                        <a:pt x="13310" y="24289"/>
                        <a:pt x="13476" y="24155"/>
                        <a:pt x="13677" y="24055"/>
                      </a:cubicBezTo>
                      <a:cubicBezTo>
                        <a:pt x="14544" y="23588"/>
                        <a:pt x="15478" y="23255"/>
                        <a:pt x="16445" y="22955"/>
                      </a:cubicBezTo>
                      <a:cubicBezTo>
                        <a:pt x="17646" y="22588"/>
                        <a:pt x="18880" y="22254"/>
                        <a:pt x="20148" y="21954"/>
                      </a:cubicBezTo>
                      <a:cubicBezTo>
                        <a:pt x="21315" y="21654"/>
                        <a:pt x="22750" y="21587"/>
                        <a:pt x="23884" y="21120"/>
                      </a:cubicBezTo>
                      <a:cubicBezTo>
                        <a:pt x="26152" y="20186"/>
                        <a:pt x="28487" y="19452"/>
                        <a:pt x="30822" y="18685"/>
                      </a:cubicBezTo>
                      <a:cubicBezTo>
                        <a:pt x="35559" y="17084"/>
                        <a:pt x="35926" y="11713"/>
                        <a:pt x="35659" y="7477"/>
                      </a:cubicBezTo>
                      <a:cubicBezTo>
                        <a:pt x="35492" y="5008"/>
                        <a:pt x="35025" y="2206"/>
                        <a:pt x="32957" y="805"/>
                      </a:cubicBezTo>
                      <a:cubicBezTo>
                        <a:pt x="32130" y="248"/>
                        <a:pt x="31139" y="1"/>
                        <a:pt x="301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42"/>
                <p:cNvSpPr/>
                <p:nvPr/>
              </p:nvSpPr>
              <p:spPr>
                <a:xfrm>
                  <a:off x="7390697" y="2618211"/>
                  <a:ext cx="465307" cy="657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4" h="31615" extrusionOk="0">
                      <a:moveTo>
                        <a:pt x="6775" y="1"/>
                      </a:moveTo>
                      <a:cubicBezTo>
                        <a:pt x="4890" y="1"/>
                        <a:pt x="3051" y="633"/>
                        <a:pt x="1802" y="2178"/>
                      </a:cubicBezTo>
                      <a:lnTo>
                        <a:pt x="1769" y="2178"/>
                      </a:lnTo>
                      <a:cubicBezTo>
                        <a:pt x="1335" y="2711"/>
                        <a:pt x="968" y="3312"/>
                        <a:pt x="668" y="3946"/>
                      </a:cubicBezTo>
                      <a:cubicBezTo>
                        <a:pt x="1" y="5413"/>
                        <a:pt x="1" y="7248"/>
                        <a:pt x="201" y="8816"/>
                      </a:cubicBezTo>
                      <a:cubicBezTo>
                        <a:pt x="401" y="10584"/>
                        <a:pt x="735" y="12318"/>
                        <a:pt x="1101" y="14053"/>
                      </a:cubicBezTo>
                      <a:cubicBezTo>
                        <a:pt x="1402" y="15487"/>
                        <a:pt x="1468" y="16788"/>
                        <a:pt x="1669" y="18223"/>
                      </a:cubicBezTo>
                      <a:cubicBezTo>
                        <a:pt x="1869" y="19924"/>
                        <a:pt x="1969" y="21625"/>
                        <a:pt x="1869" y="23326"/>
                      </a:cubicBezTo>
                      <a:cubicBezTo>
                        <a:pt x="1769" y="24660"/>
                        <a:pt x="735" y="27362"/>
                        <a:pt x="2102" y="28330"/>
                      </a:cubicBezTo>
                      <a:cubicBezTo>
                        <a:pt x="2803" y="28864"/>
                        <a:pt x="4471" y="28730"/>
                        <a:pt x="5338" y="28897"/>
                      </a:cubicBezTo>
                      <a:cubicBezTo>
                        <a:pt x="6439" y="29064"/>
                        <a:pt x="7506" y="29297"/>
                        <a:pt x="8607" y="29564"/>
                      </a:cubicBezTo>
                      <a:cubicBezTo>
                        <a:pt x="12439" y="30444"/>
                        <a:pt x="16344" y="31614"/>
                        <a:pt x="20301" y="31614"/>
                      </a:cubicBezTo>
                      <a:cubicBezTo>
                        <a:pt x="20994" y="31614"/>
                        <a:pt x="21688" y="31578"/>
                        <a:pt x="22383" y="31499"/>
                      </a:cubicBezTo>
                      <a:cubicBezTo>
                        <a:pt x="21583" y="30198"/>
                        <a:pt x="21983" y="28530"/>
                        <a:pt x="21783" y="27096"/>
                      </a:cubicBezTo>
                      <a:cubicBezTo>
                        <a:pt x="21549" y="25461"/>
                        <a:pt x="20682" y="23893"/>
                        <a:pt x="20282" y="22292"/>
                      </a:cubicBezTo>
                      <a:cubicBezTo>
                        <a:pt x="20115" y="21592"/>
                        <a:pt x="19948" y="20891"/>
                        <a:pt x="19715" y="20257"/>
                      </a:cubicBezTo>
                      <a:cubicBezTo>
                        <a:pt x="18714" y="17655"/>
                        <a:pt x="17780" y="15187"/>
                        <a:pt x="17080" y="12452"/>
                      </a:cubicBezTo>
                      <a:cubicBezTo>
                        <a:pt x="16679" y="10917"/>
                        <a:pt x="16846" y="9450"/>
                        <a:pt x="16279" y="7949"/>
                      </a:cubicBezTo>
                      <a:cubicBezTo>
                        <a:pt x="15045" y="4613"/>
                        <a:pt x="13444" y="1844"/>
                        <a:pt x="9974" y="577"/>
                      </a:cubicBezTo>
                      <a:cubicBezTo>
                        <a:pt x="8962" y="211"/>
                        <a:pt x="7861" y="1"/>
                        <a:pt x="67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42"/>
                <p:cNvSpPr/>
                <p:nvPr/>
              </p:nvSpPr>
              <p:spPr>
                <a:xfrm>
                  <a:off x="7384461" y="2418215"/>
                  <a:ext cx="159502" cy="250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3" h="12033" extrusionOk="0">
                      <a:moveTo>
                        <a:pt x="4273" y="1"/>
                      </a:moveTo>
                      <a:cubicBezTo>
                        <a:pt x="3564" y="1"/>
                        <a:pt x="2853" y="104"/>
                        <a:pt x="2202" y="391"/>
                      </a:cubicBezTo>
                      <a:cubicBezTo>
                        <a:pt x="1635" y="657"/>
                        <a:pt x="1135" y="1058"/>
                        <a:pt x="834" y="1591"/>
                      </a:cubicBezTo>
                      <a:cubicBezTo>
                        <a:pt x="467" y="2158"/>
                        <a:pt x="467" y="2826"/>
                        <a:pt x="334" y="3459"/>
                      </a:cubicBezTo>
                      <a:cubicBezTo>
                        <a:pt x="101" y="4527"/>
                        <a:pt x="0" y="5628"/>
                        <a:pt x="301" y="6695"/>
                      </a:cubicBezTo>
                      <a:cubicBezTo>
                        <a:pt x="434" y="7095"/>
                        <a:pt x="634" y="7496"/>
                        <a:pt x="934" y="7763"/>
                      </a:cubicBezTo>
                      <a:cubicBezTo>
                        <a:pt x="1268" y="8063"/>
                        <a:pt x="1668" y="8029"/>
                        <a:pt x="1702" y="8530"/>
                      </a:cubicBezTo>
                      <a:lnTo>
                        <a:pt x="1702" y="8563"/>
                      </a:lnTo>
                      <a:cubicBezTo>
                        <a:pt x="1802" y="9497"/>
                        <a:pt x="1969" y="10364"/>
                        <a:pt x="1702" y="11265"/>
                      </a:cubicBezTo>
                      <a:cubicBezTo>
                        <a:pt x="2202" y="11665"/>
                        <a:pt x="2802" y="11999"/>
                        <a:pt x="3470" y="12032"/>
                      </a:cubicBezTo>
                      <a:cubicBezTo>
                        <a:pt x="4137" y="12032"/>
                        <a:pt x="4837" y="11832"/>
                        <a:pt x="5404" y="11499"/>
                      </a:cubicBezTo>
                      <a:cubicBezTo>
                        <a:pt x="6071" y="11065"/>
                        <a:pt x="6505" y="10364"/>
                        <a:pt x="6872" y="9597"/>
                      </a:cubicBezTo>
                      <a:cubicBezTo>
                        <a:pt x="6839" y="9530"/>
                        <a:pt x="6805" y="9464"/>
                        <a:pt x="6805" y="9364"/>
                      </a:cubicBezTo>
                      <a:cubicBezTo>
                        <a:pt x="6672" y="8763"/>
                        <a:pt x="6538" y="8163"/>
                        <a:pt x="6472" y="7562"/>
                      </a:cubicBezTo>
                      <a:cubicBezTo>
                        <a:pt x="6438" y="7129"/>
                        <a:pt x="6238" y="6428"/>
                        <a:pt x="6438" y="5995"/>
                      </a:cubicBezTo>
                      <a:cubicBezTo>
                        <a:pt x="6505" y="5828"/>
                        <a:pt x="6639" y="5694"/>
                        <a:pt x="6705" y="5528"/>
                      </a:cubicBezTo>
                      <a:cubicBezTo>
                        <a:pt x="6905" y="5161"/>
                        <a:pt x="7072" y="4827"/>
                        <a:pt x="7206" y="4427"/>
                      </a:cubicBezTo>
                      <a:cubicBezTo>
                        <a:pt x="7506" y="3726"/>
                        <a:pt x="7673" y="2959"/>
                        <a:pt x="7639" y="2192"/>
                      </a:cubicBezTo>
                      <a:cubicBezTo>
                        <a:pt x="7639" y="1925"/>
                        <a:pt x="7606" y="1491"/>
                        <a:pt x="7472" y="1258"/>
                      </a:cubicBezTo>
                      <a:cubicBezTo>
                        <a:pt x="7339" y="1058"/>
                        <a:pt x="7239" y="891"/>
                        <a:pt x="7106" y="724"/>
                      </a:cubicBezTo>
                      <a:cubicBezTo>
                        <a:pt x="6572" y="190"/>
                        <a:pt x="5571" y="90"/>
                        <a:pt x="4871" y="24"/>
                      </a:cubicBezTo>
                      <a:cubicBezTo>
                        <a:pt x="4673" y="9"/>
                        <a:pt x="4473" y="1"/>
                        <a:pt x="4273" y="1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42"/>
                <p:cNvSpPr/>
                <p:nvPr/>
              </p:nvSpPr>
              <p:spPr>
                <a:xfrm>
                  <a:off x="7380989" y="2392230"/>
                  <a:ext cx="174075" cy="153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7408" extrusionOk="0">
                      <a:moveTo>
                        <a:pt x="1490" y="1"/>
                      </a:moveTo>
                      <a:cubicBezTo>
                        <a:pt x="1161" y="1"/>
                        <a:pt x="844" y="130"/>
                        <a:pt x="634" y="340"/>
                      </a:cubicBezTo>
                      <a:cubicBezTo>
                        <a:pt x="234" y="707"/>
                        <a:pt x="1" y="1240"/>
                        <a:pt x="67" y="1774"/>
                      </a:cubicBezTo>
                      <a:cubicBezTo>
                        <a:pt x="134" y="2308"/>
                        <a:pt x="468" y="2808"/>
                        <a:pt x="935" y="3042"/>
                      </a:cubicBezTo>
                      <a:cubicBezTo>
                        <a:pt x="1268" y="3219"/>
                        <a:pt x="1631" y="3264"/>
                        <a:pt x="2005" y="3264"/>
                      </a:cubicBezTo>
                      <a:cubicBezTo>
                        <a:pt x="2191" y="3264"/>
                        <a:pt x="2380" y="3253"/>
                        <a:pt x="2569" y="3242"/>
                      </a:cubicBezTo>
                      <a:cubicBezTo>
                        <a:pt x="2934" y="3219"/>
                        <a:pt x="3314" y="3165"/>
                        <a:pt x="3688" y="3165"/>
                      </a:cubicBezTo>
                      <a:cubicBezTo>
                        <a:pt x="3862" y="3165"/>
                        <a:pt x="4035" y="3177"/>
                        <a:pt x="4204" y="3208"/>
                      </a:cubicBezTo>
                      <a:cubicBezTo>
                        <a:pt x="4604" y="3308"/>
                        <a:pt x="5238" y="3575"/>
                        <a:pt x="5338" y="4009"/>
                      </a:cubicBezTo>
                      <a:cubicBezTo>
                        <a:pt x="5405" y="4376"/>
                        <a:pt x="5038" y="4643"/>
                        <a:pt x="5138" y="5043"/>
                      </a:cubicBezTo>
                      <a:cubicBezTo>
                        <a:pt x="5197" y="5162"/>
                        <a:pt x="5310" y="5282"/>
                        <a:pt x="5453" y="5282"/>
                      </a:cubicBezTo>
                      <a:cubicBezTo>
                        <a:pt x="5470" y="5282"/>
                        <a:pt x="5487" y="5280"/>
                        <a:pt x="5505" y="5277"/>
                      </a:cubicBezTo>
                      <a:cubicBezTo>
                        <a:pt x="5580" y="5201"/>
                        <a:pt x="5899" y="4826"/>
                        <a:pt x="6068" y="4826"/>
                      </a:cubicBezTo>
                      <a:cubicBezTo>
                        <a:pt x="6124" y="4826"/>
                        <a:pt x="6163" y="4868"/>
                        <a:pt x="6172" y="4976"/>
                      </a:cubicBezTo>
                      <a:cubicBezTo>
                        <a:pt x="6205" y="5176"/>
                        <a:pt x="6005" y="5510"/>
                        <a:pt x="5938" y="5710"/>
                      </a:cubicBezTo>
                      <a:cubicBezTo>
                        <a:pt x="5838" y="6077"/>
                        <a:pt x="5805" y="6444"/>
                        <a:pt x="5938" y="6811"/>
                      </a:cubicBezTo>
                      <a:cubicBezTo>
                        <a:pt x="6042" y="7069"/>
                        <a:pt x="6265" y="7408"/>
                        <a:pt x="6562" y="7408"/>
                      </a:cubicBezTo>
                      <a:cubicBezTo>
                        <a:pt x="6648" y="7408"/>
                        <a:pt x="6741" y="7379"/>
                        <a:pt x="6839" y="7311"/>
                      </a:cubicBezTo>
                      <a:cubicBezTo>
                        <a:pt x="7106" y="7078"/>
                        <a:pt x="7039" y="6644"/>
                        <a:pt x="7239" y="6311"/>
                      </a:cubicBezTo>
                      <a:cubicBezTo>
                        <a:pt x="7406" y="6044"/>
                        <a:pt x="7573" y="5777"/>
                        <a:pt x="7740" y="5510"/>
                      </a:cubicBezTo>
                      <a:cubicBezTo>
                        <a:pt x="8006" y="4976"/>
                        <a:pt x="8240" y="4409"/>
                        <a:pt x="8307" y="3709"/>
                      </a:cubicBezTo>
                      <a:cubicBezTo>
                        <a:pt x="8373" y="2908"/>
                        <a:pt x="8173" y="2074"/>
                        <a:pt x="7639" y="1474"/>
                      </a:cubicBezTo>
                      <a:cubicBezTo>
                        <a:pt x="7306" y="1140"/>
                        <a:pt x="6906" y="907"/>
                        <a:pt x="6472" y="740"/>
                      </a:cubicBezTo>
                      <a:cubicBezTo>
                        <a:pt x="5761" y="424"/>
                        <a:pt x="4989" y="274"/>
                        <a:pt x="4219" y="274"/>
                      </a:cubicBezTo>
                      <a:cubicBezTo>
                        <a:pt x="4013" y="274"/>
                        <a:pt x="3807" y="285"/>
                        <a:pt x="3603" y="306"/>
                      </a:cubicBezTo>
                      <a:cubicBezTo>
                        <a:pt x="3371" y="348"/>
                        <a:pt x="3126" y="391"/>
                        <a:pt x="2884" y="391"/>
                      </a:cubicBezTo>
                      <a:cubicBezTo>
                        <a:pt x="2743" y="391"/>
                        <a:pt x="2604" y="376"/>
                        <a:pt x="2469" y="340"/>
                      </a:cubicBezTo>
                      <a:cubicBezTo>
                        <a:pt x="2169" y="240"/>
                        <a:pt x="1902" y="73"/>
                        <a:pt x="1602" y="6"/>
                      </a:cubicBezTo>
                      <a:cubicBezTo>
                        <a:pt x="1564" y="3"/>
                        <a:pt x="1527" y="1"/>
                        <a:pt x="14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42"/>
                <p:cNvSpPr/>
                <p:nvPr/>
              </p:nvSpPr>
              <p:spPr>
                <a:xfrm>
                  <a:off x="7229137" y="2754889"/>
                  <a:ext cx="479859" cy="421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84" h="20289" extrusionOk="0">
                      <a:moveTo>
                        <a:pt x="19621" y="0"/>
                      </a:moveTo>
                      <a:cubicBezTo>
                        <a:pt x="18743" y="0"/>
                        <a:pt x="17878" y="454"/>
                        <a:pt x="17279" y="1107"/>
                      </a:cubicBezTo>
                      <a:cubicBezTo>
                        <a:pt x="16546" y="1907"/>
                        <a:pt x="16112" y="2941"/>
                        <a:pt x="15845" y="4009"/>
                      </a:cubicBezTo>
                      <a:cubicBezTo>
                        <a:pt x="14878" y="7411"/>
                        <a:pt x="14944" y="11014"/>
                        <a:pt x="15011" y="14550"/>
                      </a:cubicBezTo>
                      <a:cubicBezTo>
                        <a:pt x="14807" y="14515"/>
                        <a:pt x="14589" y="14499"/>
                        <a:pt x="14362" y="14499"/>
                      </a:cubicBezTo>
                      <a:cubicBezTo>
                        <a:pt x="12404" y="14499"/>
                        <a:pt x="9706" y="15683"/>
                        <a:pt x="7973" y="16251"/>
                      </a:cubicBezTo>
                      <a:cubicBezTo>
                        <a:pt x="5238" y="17151"/>
                        <a:pt x="2569" y="18252"/>
                        <a:pt x="0" y="19553"/>
                      </a:cubicBezTo>
                      <a:cubicBezTo>
                        <a:pt x="0" y="19953"/>
                        <a:pt x="501" y="20054"/>
                        <a:pt x="901" y="20054"/>
                      </a:cubicBezTo>
                      <a:cubicBezTo>
                        <a:pt x="3606" y="20148"/>
                        <a:pt x="6385" y="20288"/>
                        <a:pt x="9161" y="20288"/>
                      </a:cubicBezTo>
                      <a:cubicBezTo>
                        <a:pt x="12240" y="20288"/>
                        <a:pt x="15316" y="20116"/>
                        <a:pt x="18280" y="19520"/>
                      </a:cubicBezTo>
                      <a:cubicBezTo>
                        <a:pt x="19047" y="19353"/>
                        <a:pt x="19514" y="18619"/>
                        <a:pt x="19881" y="17952"/>
                      </a:cubicBezTo>
                      <a:cubicBezTo>
                        <a:pt x="20115" y="17518"/>
                        <a:pt x="20348" y="17051"/>
                        <a:pt x="20548" y="16584"/>
                      </a:cubicBezTo>
                      <a:cubicBezTo>
                        <a:pt x="21583" y="14316"/>
                        <a:pt x="22250" y="11881"/>
                        <a:pt x="22517" y="9413"/>
                      </a:cubicBezTo>
                      <a:cubicBezTo>
                        <a:pt x="22783" y="7178"/>
                        <a:pt x="23084" y="4209"/>
                        <a:pt x="22250" y="2107"/>
                      </a:cubicBezTo>
                      <a:cubicBezTo>
                        <a:pt x="21916" y="1173"/>
                        <a:pt x="21182" y="306"/>
                        <a:pt x="20215" y="73"/>
                      </a:cubicBezTo>
                      <a:cubicBezTo>
                        <a:pt x="20018" y="23"/>
                        <a:pt x="19819" y="0"/>
                        <a:pt x="19621" y="0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42"/>
                <p:cNvSpPr/>
                <p:nvPr/>
              </p:nvSpPr>
              <p:spPr>
                <a:xfrm>
                  <a:off x="7516212" y="2648208"/>
                  <a:ext cx="204528" cy="301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9" h="14512" extrusionOk="0">
                      <a:moveTo>
                        <a:pt x="4470" y="1"/>
                      </a:moveTo>
                      <a:cubicBezTo>
                        <a:pt x="4037" y="34"/>
                        <a:pt x="3670" y="201"/>
                        <a:pt x="3369" y="501"/>
                      </a:cubicBezTo>
                      <a:cubicBezTo>
                        <a:pt x="3136" y="768"/>
                        <a:pt x="3036" y="1102"/>
                        <a:pt x="2902" y="1402"/>
                      </a:cubicBezTo>
                      <a:cubicBezTo>
                        <a:pt x="2302" y="3003"/>
                        <a:pt x="1735" y="4571"/>
                        <a:pt x="1401" y="6205"/>
                      </a:cubicBezTo>
                      <a:cubicBezTo>
                        <a:pt x="1401" y="6339"/>
                        <a:pt x="1368" y="6472"/>
                        <a:pt x="1335" y="6572"/>
                      </a:cubicBezTo>
                      <a:cubicBezTo>
                        <a:pt x="1201" y="7306"/>
                        <a:pt x="0" y="11209"/>
                        <a:pt x="367" y="11643"/>
                      </a:cubicBezTo>
                      <a:cubicBezTo>
                        <a:pt x="1034" y="12410"/>
                        <a:pt x="2068" y="12677"/>
                        <a:pt x="3036" y="12910"/>
                      </a:cubicBezTo>
                      <a:cubicBezTo>
                        <a:pt x="5237" y="13444"/>
                        <a:pt x="7472" y="13978"/>
                        <a:pt x="9707" y="14511"/>
                      </a:cubicBezTo>
                      <a:cubicBezTo>
                        <a:pt x="9708" y="14511"/>
                        <a:pt x="9709" y="14511"/>
                        <a:pt x="9709" y="14511"/>
                      </a:cubicBezTo>
                      <a:cubicBezTo>
                        <a:pt x="9839" y="14511"/>
                        <a:pt x="9607" y="10940"/>
                        <a:pt x="9607" y="10575"/>
                      </a:cubicBezTo>
                      <a:cubicBezTo>
                        <a:pt x="9574" y="8874"/>
                        <a:pt x="9674" y="7206"/>
                        <a:pt x="9440" y="5572"/>
                      </a:cubicBezTo>
                      <a:cubicBezTo>
                        <a:pt x="9340" y="4938"/>
                        <a:pt x="8973" y="4371"/>
                        <a:pt x="8540" y="3870"/>
                      </a:cubicBezTo>
                      <a:cubicBezTo>
                        <a:pt x="8506" y="3837"/>
                        <a:pt x="8473" y="3804"/>
                        <a:pt x="8473" y="3770"/>
                      </a:cubicBezTo>
                      <a:cubicBezTo>
                        <a:pt x="8406" y="3637"/>
                        <a:pt x="8340" y="3537"/>
                        <a:pt x="8240" y="3403"/>
                      </a:cubicBezTo>
                      <a:cubicBezTo>
                        <a:pt x="8240" y="3403"/>
                        <a:pt x="8206" y="3370"/>
                        <a:pt x="8206" y="3370"/>
                      </a:cubicBezTo>
                      <a:cubicBezTo>
                        <a:pt x="8173" y="3303"/>
                        <a:pt x="8139" y="3270"/>
                        <a:pt x="8073" y="3237"/>
                      </a:cubicBezTo>
                      <a:cubicBezTo>
                        <a:pt x="8006" y="3136"/>
                        <a:pt x="7906" y="3070"/>
                        <a:pt x="7806" y="2970"/>
                      </a:cubicBezTo>
                      <a:cubicBezTo>
                        <a:pt x="7778" y="2942"/>
                        <a:pt x="7751" y="2914"/>
                        <a:pt x="7704" y="2887"/>
                      </a:cubicBezTo>
                      <a:lnTo>
                        <a:pt x="7704" y="2887"/>
                      </a:lnTo>
                      <a:cubicBezTo>
                        <a:pt x="7696" y="2875"/>
                        <a:pt x="7606" y="2803"/>
                        <a:pt x="7606" y="2803"/>
                      </a:cubicBezTo>
                      <a:cubicBezTo>
                        <a:pt x="7172" y="2503"/>
                        <a:pt x="6738" y="2236"/>
                        <a:pt x="6338" y="1936"/>
                      </a:cubicBezTo>
                      <a:cubicBezTo>
                        <a:pt x="5638" y="1402"/>
                        <a:pt x="5037" y="701"/>
                        <a:pt x="44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42"/>
                <p:cNvSpPr/>
                <p:nvPr/>
              </p:nvSpPr>
              <p:spPr>
                <a:xfrm>
                  <a:off x="7493325" y="2491512"/>
                  <a:ext cx="34008" cy="46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2240" extrusionOk="0">
                      <a:moveTo>
                        <a:pt x="774" y="1"/>
                      </a:moveTo>
                      <a:cubicBezTo>
                        <a:pt x="708" y="1"/>
                        <a:pt x="639" y="11"/>
                        <a:pt x="568" y="33"/>
                      </a:cubicBezTo>
                      <a:cubicBezTo>
                        <a:pt x="301" y="134"/>
                        <a:pt x="101" y="367"/>
                        <a:pt x="1" y="601"/>
                      </a:cubicBezTo>
                      <a:lnTo>
                        <a:pt x="434" y="2235"/>
                      </a:lnTo>
                      <a:cubicBezTo>
                        <a:pt x="462" y="2238"/>
                        <a:pt x="491" y="2239"/>
                        <a:pt x="519" y="2239"/>
                      </a:cubicBezTo>
                      <a:cubicBezTo>
                        <a:pt x="829" y="2239"/>
                        <a:pt x="1152" y="2076"/>
                        <a:pt x="1335" y="1801"/>
                      </a:cubicBezTo>
                      <a:cubicBezTo>
                        <a:pt x="1568" y="1535"/>
                        <a:pt x="1635" y="1168"/>
                        <a:pt x="1568" y="834"/>
                      </a:cubicBezTo>
                      <a:cubicBezTo>
                        <a:pt x="1482" y="430"/>
                        <a:pt x="1195" y="1"/>
                        <a:pt x="774" y="1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42"/>
                <p:cNvSpPr/>
                <p:nvPr/>
              </p:nvSpPr>
              <p:spPr>
                <a:xfrm>
                  <a:off x="7526606" y="2747364"/>
                  <a:ext cx="27065" cy="151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" h="7273" extrusionOk="0">
                      <a:moveTo>
                        <a:pt x="1302" y="1"/>
                      </a:moveTo>
                      <a:cubicBezTo>
                        <a:pt x="368" y="2303"/>
                        <a:pt x="1" y="4804"/>
                        <a:pt x="234" y="7273"/>
                      </a:cubicBezTo>
                      <a:lnTo>
                        <a:pt x="1302" y="1"/>
                      </a:lnTo>
                      <a:close/>
                    </a:path>
                  </a:pathLst>
                </a:custGeom>
                <a:solidFill>
                  <a:srgbClr val="5CC9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42"/>
                <p:cNvSpPr/>
                <p:nvPr/>
              </p:nvSpPr>
              <p:spPr>
                <a:xfrm>
                  <a:off x="7224979" y="3901216"/>
                  <a:ext cx="189312" cy="185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8941" extrusionOk="0">
                      <a:moveTo>
                        <a:pt x="5838" y="0"/>
                      </a:moveTo>
                      <a:cubicBezTo>
                        <a:pt x="3903" y="834"/>
                        <a:pt x="1935" y="1668"/>
                        <a:pt x="0" y="2536"/>
                      </a:cubicBezTo>
                      <a:cubicBezTo>
                        <a:pt x="868" y="3803"/>
                        <a:pt x="2035" y="5071"/>
                        <a:pt x="2702" y="6272"/>
                      </a:cubicBezTo>
                      <a:cubicBezTo>
                        <a:pt x="3002" y="6772"/>
                        <a:pt x="3303" y="7272"/>
                        <a:pt x="3570" y="7773"/>
                      </a:cubicBezTo>
                      <a:cubicBezTo>
                        <a:pt x="3736" y="8039"/>
                        <a:pt x="3870" y="8306"/>
                        <a:pt x="4137" y="8440"/>
                      </a:cubicBezTo>
                      <a:cubicBezTo>
                        <a:pt x="4437" y="8640"/>
                        <a:pt x="5004" y="8940"/>
                        <a:pt x="5371" y="8940"/>
                      </a:cubicBezTo>
                      <a:cubicBezTo>
                        <a:pt x="5804" y="8940"/>
                        <a:pt x="6171" y="8673"/>
                        <a:pt x="6505" y="8406"/>
                      </a:cubicBezTo>
                      <a:cubicBezTo>
                        <a:pt x="7039" y="7973"/>
                        <a:pt x="7572" y="7572"/>
                        <a:pt x="8106" y="7172"/>
                      </a:cubicBezTo>
                      <a:cubicBezTo>
                        <a:pt x="8506" y="6839"/>
                        <a:pt x="8973" y="6438"/>
                        <a:pt x="9040" y="5905"/>
                      </a:cubicBezTo>
                      <a:cubicBezTo>
                        <a:pt x="9107" y="5538"/>
                        <a:pt x="8940" y="5171"/>
                        <a:pt x="8773" y="4837"/>
                      </a:cubicBezTo>
                      <a:cubicBezTo>
                        <a:pt x="8506" y="4203"/>
                        <a:pt x="8206" y="3636"/>
                        <a:pt x="7839" y="3069"/>
                      </a:cubicBezTo>
                      <a:cubicBezTo>
                        <a:pt x="7372" y="2269"/>
                        <a:pt x="6839" y="1501"/>
                        <a:pt x="6305" y="668"/>
                      </a:cubicBezTo>
                      <a:cubicBezTo>
                        <a:pt x="6171" y="467"/>
                        <a:pt x="6005" y="234"/>
                        <a:pt x="5838" y="0"/>
                      </a:cubicBezTo>
                      <a:close/>
                    </a:path>
                  </a:pathLst>
                </a:custGeom>
                <a:solidFill>
                  <a:srgbClr val="F2A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42"/>
                <p:cNvSpPr/>
                <p:nvPr/>
              </p:nvSpPr>
              <p:spPr>
                <a:xfrm>
                  <a:off x="7190306" y="3954598"/>
                  <a:ext cx="255894" cy="275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52" extrusionOk="0">
                      <a:moveTo>
                        <a:pt x="9541" y="1"/>
                      </a:moveTo>
                      <a:cubicBezTo>
                        <a:pt x="7873" y="1268"/>
                        <a:pt x="5938" y="2236"/>
                        <a:pt x="4370" y="3637"/>
                      </a:cubicBezTo>
                      <a:cubicBezTo>
                        <a:pt x="4037" y="3937"/>
                        <a:pt x="3837" y="4204"/>
                        <a:pt x="4037" y="4638"/>
                      </a:cubicBezTo>
                      <a:cubicBezTo>
                        <a:pt x="4103" y="4771"/>
                        <a:pt x="4237" y="4804"/>
                        <a:pt x="4270" y="4971"/>
                      </a:cubicBezTo>
                      <a:cubicBezTo>
                        <a:pt x="4304" y="5205"/>
                        <a:pt x="4170" y="5605"/>
                        <a:pt x="4103" y="5805"/>
                      </a:cubicBezTo>
                      <a:cubicBezTo>
                        <a:pt x="3870" y="6439"/>
                        <a:pt x="3436" y="6939"/>
                        <a:pt x="3036" y="7440"/>
                      </a:cubicBezTo>
                      <a:cubicBezTo>
                        <a:pt x="2369" y="8240"/>
                        <a:pt x="1702" y="9041"/>
                        <a:pt x="1035" y="9875"/>
                      </a:cubicBezTo>
                      <a:cubicBezTo>
                        <a:pt x="467" y="10608"/>
                        <a:pt x="0" y="11276"/>
                        <a:pt x="34" y="12243"/>
                      </a:cubicBezTo>
                      <a:cubicBezTo>
                        <a:pt x="67" y="12510"/>
                        <a:pt x="101" y="12810"/>
                        <a:pt x="301" y="13010"/>
                      </a:cubicBezTo>
                      <a:cubicBezTo>
                        <a:pt x="468" y="13178"/>
                        <a:pt x="706" y="13252"/>
                        <a:pt x="936" y="13252"/>
                      </a:cubicBezTo>
                      <a:cubicBezTo>
                        <a:pt x="980" y="13252"/>
                        <a:pt x="1025" y="13249"/>
                        <a:pt x="1068" y="13244"/>
                      </a:cubicBezTo>
                      <a:lnTo>
                        <a:pt x="1101" y="13244"/>
                      </a:lnTo>
                      <a:cubicBezTo>
                        <a:pt x="1969" y="12643"/>
                        <a:pt x="2903" y="12076"/>
                        <a:pt x="3803" y="11509"/>
                      </a:cubicBezTo>
                      <a:cubicBezTo>
                        <a:pt x="5604" y="10308"/>
                        <a:pt x="7206" y="8907"/>
                        <a:pt x="8840" y="7506"/>
                      </a:cubicBezTo>
                      <a:cubicBezTo>
                        <a:pt x="9541" y="6872"/>
                        <a:pt x="10274" y="6272"/>
                        <a:pt x="11008" y="5638"/>
                      </a:cubicBezTo>
                      <a:cubicBezTo>
                        <a:pt x="11342" y="5338"/>
                        <a:pt x="12109" y="4971"/>
                        <a:pt x="12176" y="4471"/>
                      </a:cubicBezTo>
                      <a:cubicBezTo>
                        <a:pt x="12309" y="3770"/>
                        <a:pt x="11475" y="2803"/>
                        <a:pt x="11142" y="2269"/>
                      </a:cubicBezTo>
                      <a:cubicBezTo>
                        <a:pt x="10641" y="1502"/>
                        <a:pt x="10108" y="768"/>
                        <a:pt x="9541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42"/>
                <p:cNvSpPr/>
                <p:nvPr/>
              </p:nvSpPr>
              <p:spPr>
                <a:xfrm>
                  <a:off x="7188227" y="3885875"/>
                  <a:ext cx="178024" cy="82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4" h="3974" extrusionOk="0">
                      <a:moveTo>
                        <a:pt x="8369" y="1"/>
                      </a:moveTo>
                      <a:cubicBezTo>
                        <a:pt x="8360" y="1"/>
                        <a:pt x="8350" y="2"/>
                        <a:pt x="8340" y="4"/>
                      </a:cubicBezTo>
                      <a:lnTo>
                        <a:pt x="8306" y="4"/>
                      </a:lnTo>
                      <a:cubicBezTo>
                        <a:pt x="7973" y="105"/>
                        <a:pt x="7606" y="271"/>
                        <a:pt x="7272" y="405"/>
                      </a:cubicBezTo>
                      <a:cubicBezTo>
                        <a:pt x="6939" y="572"/>
                        <a:pt x="6572" y="705"/>
                        <a:pt x="6238" y="872"/>
                      </a:cubicBezTo>
                      <a:cubicBezTo>
                        <a:pt x="5538" y="1172"/>
                        <a:pt x="4804" y="1506"/>
                        <a:pt x="4103" y="1806"/>
                      </a:cubicBezTo>
                      <a:cubicBezTo>
                        <a:pt x="3436" y="2139"/>
                        <a:pt x="2736" y="2440"/>
                        <a:pt x="2069" y="2773"/>
                      </a:cubicBezTo>
                      <a:cubicBezTo>
                        <a:pt x="1702" y="2973"/>
                        <a:pt x="1368" y="3140"/>
                        <a:pt x="1001" y="3307"/>
                      </a:cubicBezTo>
                      <a:cubicBezTo>
                        <a:pt x="701" y="3474"/>
                        <a:pt x="301" y="3607"/>
                        <a:pt x="67" y="3874"/>
                      </a:cubicBezTo>
                      <a:cubicBezTo>
                        <a:pt x="0" y="3907"/>
                        <a:pt x="67" y="3974"/>
                        <a:pt x="134" y="3974"/>
                      </a:cubicBezTo>
                      <a:cubicBezTo>
                        <a:pt x="467" y="3907"/>
                        <a:pt x="834" y="3707"/>
                        <a:pt x="1135" y="3540"/>
                      </a:cubicBezTo>
                      <a:lnTo>
                        <a:pt x="2102" y="3073"/>
                      </a:lnTo>
                      <a:cubicBezTo>
                        <a:pt x="2802" y="2740"/>
                        <a:pt x="3503" y="2440"/>
                        <a:pt x="4237" y="2106"/>
                      </a:cubicBezTo>
                      <a:cubicBezTo>
                        <a:pt x="4904" y="1806"/>
                        <a:pt x="5604" y="1472"/>
                        <a:pt x="6305" y="1172"/>
                      </a:cubicBezTo>
                      <a:cubicBezTo>
                        <a:pt x="6638" y="1039"/>
                        <a:pt x="7005" y="872"/>
                        <a:pt x="7339" y="738"/>
                      </a:cubicBezTo>
                      <a:cubicBezTo>
                        <a:pt x="7706" y="572"/>
                        <a:pt x="8106" y="471"/>
                        <a:pt x="8440" y="271"/>
                      </a:cubicBezTo>
                      <a:cubicBezTo>
                        <a:pt x="8563" y="179"/>
                        <a:pt x="8487" y="1"/>
                        <a:pt x="8369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42"/>
                <p:cNvSpPr/>
                <p:nvPr/>
              </p:nvSpPr>
              <p:spPr>
                <a:xfrm>
                  <a:off x="7209264" y="3456717"/>
                  <a:ext cx="170520" cy="426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3" h="20531" extrusionOk="0">
                      <a:moveTo>
                        <a:pt x="95" y="0"/>
                      </a:moveTo>
                      <a:cubicBezTo>
                        <a:pt x="49" y="0"/>
                        <a:pt x="1" y="37"/>
                        <a:pt x="22" y="101"/>
                      </a:cubicBezTo>
                      <a:cubicBezTo>
                        <a:pt x="523" y="1369"/>
                        <a:pt x="1123" y="2637"/>
                        <a:pt x="1690" y="3904"/>
                      </a:cubicBezTo>
                      <a:cubicBezTo>
                        <a:pt x="2257" y="5238"/>
                        <a:pt x="2791" y="6573"/>
                        <a:pt x="3325" y="7907"/>
                      </a:cubicBezTo>
                      <a:cubicBezTo>
                        <a:pt x="4392" y="10509"/>
                        <a:pt x="5393" y="13177"/>
                        <a:pt x="6294" y="15846"/>
                      </a:cubicBezTo>
                      <a:cubicBezTo>
                        <a:pt x="6827" y="17347"/>
                        <a:pt x="7294" y="18882"/>
                        <a:pt x="7761" y="20383"/>
                      </a:cubicBezTo>
                      <a:cubicBezTo>
                        <a:pt x="7800" y="20487"/>
                        <a:pt x="7880" y="20530"/>
                        <a:pt x="7959" y="20530"/>
                      </a:cubicBezTo>
                      <a:cubicBezTo>
                        <a:pt x="8082" y="20530"/>
                        <a:pt x="8202" y="20425"/>
                        <a:pt x="8162" y="20283"/>
                      </a:cubicBezTo>
                      <a:cubicBezTo>
                        <a:pt x="6460" y="14879"/>
                        <a:pt x="4459" y="9542"/>
                        <a:pt x="2191" y="4338"/>
                      </a:cubicBezTo>
                      <a:cubicBezTo>
                        <a:pt x="1557" y="2903"/>
                        <a:pt x="923" y="1436"/>
                        <a:pt x="156" y="35"/>
                      </a:cubicBezTo>
                      <a:cubicBezTo>
                        <a:pt x="144" y="11"/>
                        <a:pt x="120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42"/>
                <p:cNvSpPr/>
                <p:nvPr/>
              </p:nvSpPr>
              <p:spPr>
                <a:xfrm>
                  <a:off x="7094101" y="3833074"/>
                  <a:ext cx="93731" cy="13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9" h="6356" extrusionOk="0">
                      <a:moveTo>
                        <a:pt x="234" y="1"/>
                      </a:moveTo>
                      <a:cubicBezTo>
                        <a:pt x="112" y="1"/>
                        <a:pt x="1" y="106"/>
                        <a:pt x="92" y="243"/>
                      </a:cubicBezTo>
                      <a:cubicBezTo>
                        <a:pt x="759" y="1310"/>
                        <a:pt x="1493" y="2311"/>
                        <a:pt x="2193" y="3345"/>
                      </a:cubicBezTo>
                      <a:cubicBezTo>
                        <a:pt x="2560" y="3845"/>
                        <a:pt x="2894" y="4346"/>
                        <a:pt x="3227" y="4846"/>
                      </a:cubicBezTo>
                      <a:cubicBezTo>
                        <a:pt x="3594" y="5347"/>
                        <a:pt x="3928" y="5880"/>
                        <a:pt x="4328" y="6314"/>
                      </a:cubicBezTo>
                      <a:cubicBezTo>
                        <a:pt x="4348" y="6343"/>
                        <a:pt x="4373" y="6355"/>
                        <a:pt x="4397" y="6355"/>
                      </a:cubicBezTo>
                      <a:cubicBezTo>
                        <a:pt x="4456" y="6355"/>
                        <a:pt x="4509" y="6285"/>
                        <a:pt x="4462" y="6214"/>
                      </a:cubicBezTo>
                      <a:cubicBezTo>
                        <a:pt x="4195" y="5680"/>
                        <a:pt x="3828" y="5180"/>
                        <a:pt x="3494" y="4679"/>
                      </a:cubicBezTo>
                      <a:cubicBezTo>
                        <a:pt x="3161" y="4146"/>
                        <a:pt x="2794" y="3645"/>
                        <a:pt x="2460" y="3112"/>
                      </a:cubicBezTo>
                      <a:cubicBezTo>
                        <a:pt x="1760" y="2111"/>
                        <a:pt x="1093" y="1077"/>
                        <a:pt x="392" y="76"/>
                      </a:cubicBezTo>
                      <a:cubicBezTo>
                        <a:pt x="350" y="23"/>
                        <a:pt x="291" y="1"/>
                        <a:pt x="234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42"/>
                <p:cNvSpPr/>
                <p:nvPr/>
              </p:nvSpPr>
              <p:spPr>
                <a:xfrm>
                  <a:off x="7207601" y="3280730"/>
                  <a:ext cx="262858" cy="176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5" h="8471" extrusionOk="0">
                      <a:moveTo>
                        <a:pt x="12555" y="1"/>
                      </a:moveTo>
                      <a:cubicBezTo>
                        <a:pt x="12523" y="1"/>
                        <a:pt x="12492" y="19"/>
                        <a:pt x="12478" y="61"/>
                      </a:cubicBezTo>
                      <a:cubicBezTo>
                        <a:pt x="12044" y="1896"/>
                        <a:pt x="10210" y="2730"/>
                        <a:pt x="8642" y="3397"/>
                      </a:cubicBezTo>
                      <a:cubicBezTo>
                        <a:pt x="6674" y="4231"/>
                        <a:pt x="4772" y="5065"/>
                        <a:pt x="2971" y="6166"/>
                      </a:cubicBezTo>
                      <a:cubicBezTo>
                        <a:pt x="2004" y="6766"/>
                        <a:pt x="1070" y="7433"/>
                        <a:pt x="136" y="8167"/>
                      </a:cubicBezTo>
                      <a:cubicBezTo>
                        <a:pt x="1" y="8275"/>
                        <a:pt x="150" y="8470"/>
                        <a:pt x="300" y="8470"/>
                      </a:cubicBezTo>
                      <a:cubicBezTo>
                        <a:pt x="335" y="8470"/>
                        <a:pt x="371" y="8460"/>
                        <a:pt x="403" y="8434"/>
                      </a:cubicBezTo>
                      <a:cubicBezTo>
                        <a:pt x="2104" y="7100"/>
                        <a:pt x="3905" y="5932"/>
                        <a:pt x="5840" y="4998"/>
                      </a:cubicBezTo>
                      <a:cubicBezTo>
                        <a:pt x="6841" y="4531"/>
                        <a:pt x="7875" y="4098"/>
                        <a:pt x="8875" y="3664"/>
                      </a:cubicBezTo>
                      <a:cubicBezTo>
                        <a:pt x="9743" y="3297"/>
                        <a:pt x="10577" y="2930"/>
                        <a:pt x="11310" y="2330"/>
                      </a:cubicBezTo>
                      <a:cubicBezTo>
                        <a:pt x="12011" y="1763"/>
                        <a:pt x="12611" y="995"/>
                        <a:pt x="12645" y="95"/>
                      </a:cubicBezTo>
                      <a:cubicBezTo>
                        <a:pt x="12645" y="37"/>
                        <a:pt x="12600" y="1"/>
                        <a:pt x="12555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42"/>
                <p:cNvSpPr/>
                <p:nvPr/>
              </p:nvSpPr>
              <p:spPr>
                <a:xfrm>
                  <a:off x="7192135" y="4089488"/>
                  <a:ext cx="76311" cy="9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1" h="4797" extrusionOk="0">
                      <a:moveTo>
                        <a:pt x="3551" y="0"/>
                      </a:moveTo>
                      <a:cubicBezTo>
                        <a:pt x="3521" y="0"/>
                        <a:pt x="3493" y="15"/>
                        <a:pt x="3482" y="50"/>
                      </a:cubicBezTo>
                      <a:cubicBezTo>
                        <a:pt x="3248" y="484"/>
                        <a:pt x="2981" y="884"/>
                        <a:pt x="2648" y="1251"/>
                      </a:cubicBezTo>
                      <a:cubicBezTo>
                        <a:pt x="2314" y="1618"/>
                        <a:pt x="1947" y="1951"/>
                        <a:pt x="1614" y="2285"/>
                      </a:cubicBezTo>
                      <a:cubicBezTo>
                        <a:pt x="980" y="2952"/>
                        <a:pt x="446" y="3753"/>
                        <a:pt x="46" y="4586"/>
                      </a:cubicBezTo>
                      <a:cubicBezTo>
                        <a:pt x="1" y="4699"/>
                        <a:pt x="93" y="4797"/>
                        <a:pt x="178" y="4797"/>
                      </a:cubicBezTo>
                      <a:cubicBezTo>
                        <a:pt x="219" y="4797"/>
                        <a:pt x="258" y="4774"/>
                        <a:pt x="279" y="4720"/>
                      </a:cubicBezTo>
                      <a:cubicBezTo>
                        <a:pt x="713" y="3819"/>
                        <a:pt x="1247" y="3019"/>
                        <a:pt x="1947" y="2318"/>
                      </a:cubicBezTo>
                      <a:cubicBezTo>
                        <a:pt x="2614" y="1651"/>
                        <a:pt x="3315" y="1017"/>
                        <a:pt x="3648" y="117"/>
                      </a:cubicBezTo>
                      <a:cubicBezTo>
                        <a:pt x="3670" y="51"/>
                        <a:pt x="3607" y="0"/>
                        <a:pt x="3551" y="0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42"/>
                <p:cNvSpPr/>
                <p:nvPr/>
              </p:nvSpPr>
              <p:spPr>
                <a:xfrm>
                  <a:off x="7242129" y="3983701"/>
                  <a:ext cx="33489" cy="3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779" extrusionOk="0">
                      <a:moveTo>
                        <a:pt x="191" y="0"/>
                      </a:moveTo>
                      <a:cubicBezTo>
                        <a:pt x="96" y="0"/>
                        <a:pt x="0" y="101"/>
                        <a:pt x="76" y="202"/>
                      </a:cubicBezTo>
                      <a:cubicBezTo>
                        <a:pt x="276" y="469"/>
                        <a:pt x="510" y="736"/>
                        <a:pt x="743" y="1003"/>
                      </a:cubicBezTo>
                      <a:cubicBezTo>
                        <a:pt x="843" y="1136"/>
                        <a:pt x="977" y="1269"/>
                        <a:pt x="1077" y="1403"/>
                      </a:cubicBezTo>
                      <a:cubicBezTo>
                        <a:pt x="1143" y="1470"/>
                        <a:pt x="1177" y="1536"/>
                        <a:pt x="1243" y="1603"/>
                      </a:cubicBezTo>
                      <a:cubicBezTo>
                        <a:pt x="1310" y="1670"/>
                        <a:pt x="1377" y="1770"/>
                        <a:pt x="1444" y="1770"/>
                      </a:cubicBezTo>
                      <a:cubicBezTo>
                        <a:pt x="1456" y="1776"/>
                        <a:pt x="1469" y="1779"/>
                        <a:pt x="1483" y="1779"/>
                      </a:cubicBezTo>
                      <a:cubicBezTo>
                        <a:pt x="1544" y="1779"/>
                        <a:pt x="1610" y="1724"/>
                        <a:pt x="1610" y="1670"/>
                      </a:cubicBezTo>
                      <a:cubicBezTo>
                        <a:pt x="1577" y="1503"/>
                        <a:pt x="1410" y="1370"/>
                        <a:pt x="1310" y="1236"/>
                      </a:cubicBezTo>
                      <a:cubicBezTo>
                        <a:pt x="1210" y="1103"/>
                        <a:pt x="1077" y="969"/>
                        <a:pt x="977" y="836"/>
                      </a:cubicBezTo>
                      <a:cubicBezTo>
                        <a:pt x="743" y="569"/>
                        <a:pt x="510" y="269"/>
                        <a:pt x="276" y="35"/>
                      </a:cubicBezTo>
                      <a:cubicBezTo>
                        <a:pt x="252" y="11"/>
                        <a:pt x="221" y="0"/>
                        <a:pt x="191" y="0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42"/>
                <p:cNvSpPr/>
                <p:nvPr/>
              </p:nvSpPr>
              <p:spPr>
                <a:xfrm>
                  <a:off x="7535628" y="2760086"/>
                  <a:ext cx="10415" cy="147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7091" extrusionOk="0">
                      <a:moveTo>
                        <a:pt x="452" y="1"/>
                      </a:moveTo>
                      <a:cubicBezTo>
                        <a:pt x="434" y="1"/>
                        <a:pt x="414" y="9"/>
                        <a:pt x="401" y="23"/>
                      </a:cubicBezTo>
                      <a:cubicBezTo>
                        <a:pt x="234" y="1190"/>
                        <a:pt x="100" y="2358"/>
                        <a:pt x="67" y="3525"/>
                      </a:cubicBezTo>
                      <a:cubicBezTo>
                        <a:pt x="0" y="4693"/>
                        <a:pt x="0" y="5894"/>
                        <a:pt x="167" y="7028"/>
                      </a:cubicBezTo>
                      <a:cubicBezTo>
                        <a:pt x="167" y="7073"/>
                        <a:pt x="194" y="7091"/>
                        <a:pt x="224" y="7091"/>
                      </a:cubicBezTo>
                      <a:cubicBezTo>
                        <a:pt x="260" y="7091"/>
                        <a:pt x="301" y="7064"/>
                        <a:pt x="301" y="7028"/>
                      </a:cubicBezTo>
                      <a:cubicBezTo>
                        <a:pt x="334" y="5860"/>
                        <a:pt x="267" y="4693"/>
                        <a:pt x="301" y="3525"/>
                      </a:cubicBezTo>
                      <a:cubicBezTo>
                        <a:pt x="334" y="2358"/>
                        <a:pt x="401" y="1190"/>
                        <a:pt x="501" y="56"/>
                      </a:cubicBezTo>
                      <a:cubicBezTo>
                        <a:pt x="501" y="17"/>
                        <a:pt x="478" y="1"/>
                        <a:pt x="452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42"/>
                <p:cNvSpPr/>
                <p:nvPr/>
              </p:nvSpPr>
              <p:spPr>
                <a:xfrm>
                  <a:off x="7699350" y="2803719"/>
                  <a:ext cx="23511" cy="14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6900" extrusionOk="0">
                      <a:moveTo>
                        <a:pt x="1014" y="0"/>
                      </a:moveTo>
                      <a:cubicBezTo>
                        <a:pt x="956" y="0"/>
                        <a:pt x="897" y="42"/>
                        <a:pt x="897" y="125"/>
                      </a:cubicBezTo>
                      <a:lnTo>
                        <a:pt x="864" y="125"/>
                      </a:lnTo>
                      <a:cubicBezTo>
                        <a:pt x="831" y="1226"/>
                        <a:pt x="764" y="2327"/>
                        <a:pt x="697" y="3428"/>
                      </a:cubicBezTo>
                      <a:cubicBezTo>
                        <a:pt x="664" y="3961"/>
                        <a:pt x="597" y="4528"/>
                        <a:pt x="564" y="5062"/>
                      </a:cubicBezTo>
                      <a:cubicBezTo>
                        <a:pt x="530" y="5329"/>
                        <a:pt x="497" y="5596"/>
                        <a:pt x="497" y="5829"/>
                      </a:cubicBezTo>
                      <a:cubicBezTo>
                        <a:pt x="466" y="6044"/>
                        <a:pt x="492" y="6712"/>
                        <a:pt x="184" y="6712"/>
                      </a:cubicBezTo>
                      <a:cubicBezTo>
                        <a:pt x="157" y="6712"/>
                        <a:pt x="128" y="6707"/>
                        <a:pt x="97" y="6697"/>
                      </a:cubicBezTo>
                      <a:cubicBezTo>
                        <a:pt x="89" y="6693"/>
                        <a:pt x="82" y="6691"/>
                        <a:pt x="76" y="6691"/>
                      </a:cubicBezTo>
                      <a:cubicBezTo>
                        <a:pt x="23" y="6691"/>
                        <a:pt x="0" y="6800"/>
                        <a:pt x="30" y="6830"/>
                      </a:cubicBezTo>
                      <a:cubicBezTo>
                        <a:pt x="103" y="6879"/>
                        <a:pt x="171" y="6900"/>
                        <a:pt x="232" y="6900"/>
                      </a:cubicBezTo>
                      <a:cubicBezTo>
                        <a:pt x="509" y="6900"/>
                        <a:pt x="670" y="6481"/>
                        <a:pt x="697" y="6263"/>
                      </a:cubicBezTo>
                      <a:cubicBezTo>
                        <a:pt x="797" y="5596"/>
                        <a:pt x="864" y="4929"/>
                        <a:pt x="931" y="4262"/>
                      </a:cubicBezTo>
                      <a:cubicBezTo>
                        <a:pt x="1031" y="2894"/>
                        <a:pt x="1097" y="1526"/>
                        <a:pt x="1131" y="125"/>
                      </a:cubicBezTo>
                      <a:cubicBezTo>
                        <a:pt x="1131" y="42"/>
                        <a:pt x="1072" y="0"/>
                        <a:pt x="1014" y="0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42"/>
                <p:cNvSpPr/>
                <p:nvPr/>
              </p:nvSpPr>
              <p:spPr>
                <a:xfrm>
                  <a:off x="7387641" y="2742749"/>
                  <a:ext cx="24301" cy="142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6858" extrusionOk="0">
                      <a:moveTo>
                        <a:pt x="165" y="1"/>
                      </a:moveTo>
                      <a:cubicBezTo>
                        <a:pt x="87" y="1"/>
                        <a:pt x="0" y="95"/>
                        <a:pt x="48" y="190"/>
                      </a:cubicBezTo>
                      <a:cubicBezTo>
                        <a:pt x="581" y="1157"/>
                        <a:pt x="448" y="2324"/>
                        <a:pt x="481" y="3359"/>
                      </a:cubicBezTo>
                      <a:cubicBezTo>
                        <a:pt x="548" y="4493"/>
                        <a:pt x="715" y="5660"/>
                        <a:pt x="915" y="6761"/>
                      </a:cubicBezTo>
                      <a:cubicBezTo>
                        <a:pt x="928" y="6828"/>
                        <a:pt x="974" y="6858"/>
                        <a:pt x="1022" y="6858"/>
                      </a:cubicBezTo>
                      <a:cubicBezTo>
                        <a:pt x="1093" y="6858"/>
                        <a:pt x="1168" y="6794"/>
                        <a:pt x="1148" y="6694"/>
                      </a:cubicBezTo>
                      <a:cubicBezTo>
                        <a:pt x="915" y="5493"/>
                        <a:pt x="781" y="4259"/>
                        <a:pt x="715" y="3025"/>
                      </a:cubicBezTo>
                      <a:cubicBezTo>
                        <a:pt x="681" y="2024"/>
                        <a:pt x="748" y="990"/>
                        <a:pt x="248" y="56"/>
                      </a:cubicBezTo>
                      <a:cubicBezTo>
                        <a:pt x="228" y="17"/>
                        <a:pt x="197" y="1"/>
                        <a:pt x="165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42"/>
                <p:cNvSpPr/>
                <p:nvPr/>
              </p:nvSpPr>
              <p:spPr>
                <a:xfrm>
                  <a:off x="7500268" y="2501905"/>
                  <a:ext cx="17358" cy="1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18" extrusionOk="0">
                      <a:moveTo>
                        <a:pt x="767" y="1"/>
                      </a:moveTo>
                      <a:cubicBezTo>
                        <a:pt x="667" y="1"/>
                        <a:pt x="567" y="34"/>
                        <a:pt x="467" y="67"/>
                      </a:cubicBezTo>
                      <a:cubicBezTo>
                        <a:pt x="367" y="101"/>
                        <a:pt x="300" y="167"/>
                        <a:pt x="234" y="234"/>
                      </a:cubicBezTo>
                      <a:cubicBezTo>
                        <a:pt x="100" y="367"/>
                        <a:pt x="0" y="568"/>
                        <a:pt x="0" y="768"/>
                      </a:cubicBezTo>
                      <a:cubicBezTo>
                        <a:pt x="0" y="801"/>
                        <a:pt x="25" y="818"/>
                        <a:pt x="54" y="818"/>
                      </a:cubicBezTo>
                      <a:cubicBezTo>
                        <a:pt x="84" y="818"/>
                        <a:pt x="117" y="801"/>
                        <a:pt x="134" y="768"/>
                      </a:cubicBezTo>
                      <a:cubicBezTo>
                        <a:pt x="134" y="601"/>
                        <a:pt x="234" y="468"/>
                        <a:pt x="334" y="334"/>
                      </a:cubicBezTo>
                      <a:cubicBezTo>
                        <a:pt x="400" y="301"/>
                        <a:pt x="467" y="267"/>
                        <a:pt x="534" y="201"/>
                      </a:cubicBezTo>
                      <a:cubicBezTo>
                        <a:pt x="601" y="167"/>
                        <a:pt x="701" y="134"/>
                        <a:pt x="767" y="134"/>
                      </a:cubicBezTo>
                      <a:cubicBezTo>
                        <a:pt x="834" y="101"/>
                        <a:pt x="801" y="34"/>
                        <a:pt x="767" y="1"/>
                      </a:cubicBezTo>
                      <a:close/>
                    </a:path>
                  </a:pathLst>
                </a:custGeom>
                <a:solidFill>
                  <a:srgbClr val="C463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42"/>
                <p:cNvSpPr/>
                <p:nvPr/>
              </p:nvSpPr>
              <p:spPr>
                <a:xfrm>
                  <a:off x="7417284" y="2586885"/>
                  <a:ext cx="37230" cy="6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" h="316" extrusionOk="0">
                      <a:moveTo>
                        <a:pt x="1557" y="1"/>
                      </a:moveTo>
                      <a:cubicBezTo>
                        <a:pt x="1468" y="1"/>
                        <a:pt x="1379" y="15"/>
                        <a:pt x="1290" y="15"/>
                      </a:cubicBezTo>
                      <a:cubicBezTo>
                        <a:pt x="1157" y="49"/>
                        <a:pt x="1023" y="49"/>
                        <a:pt x="923" y="49"/>
                      </a:cubicBezTo>
                      <a:cubicBezTo>
                        <a:pt x="790" y="49"/>
                        <a:pt x="656" y="49"/>
                        <a:pt x="523" y="15"/>
                      </a:cubicBezTo>
                      <a:lnTo>
                        <a:pt x="123" y="15"/>
                      </a:lnTo>
                      <a:cubicBezTo>
                        <a:pt x="112" y="12"/>
                        <a:pt x="102" y="10"/>
                        <a:pt x="92" y="10"/>
                      </a:cubicBezTo>
                      <a:cubicBezTo>
                        <a:pt x="17" y="10"/>
                        <a:pt x="0" y="119"/>
                        <a:pt x="89" y="149"/>
                      </a:cubicBezTo>
                      <a:cubicBezTo>
                        <a:pt x="156" y="149"/>
                        <a:pt x="223" y="182"/>
                        <a:pt x="256" y="216"/>
                      </a:cubicBezTo>
                      <a:cubicBezTo>
                        <a:pt x="323" y="249"/>
                        <a:pt x="390" y="249"/>
                        <a:pt x="456" y="249"/>
                      </a:cubicBezTo>
                      <a:cubicBezTo>
                        <a:pt x="590" y="282"/>
                        <a:pt x="756" y="282"/>
                        <a:pt x="890" y="316"/>
                      </a:cubicBezTo>
                      <a:cubicBezTo>
                        <a:pt x="1023" y="316"/>
                        <a:pt x="1157" y="316"/>
                        <a:pt x="1290" y="282"/>
                      </a:cubicBezTo>
                      <a:cubicBezTo>
                        <a:pt x="1457" y="282"/>
                        <a:pt x="1590" y="282"/>
                        <a:pt x="1724" y="182"/>
                      </a:cubicBezTo>
                      <a:cubicBezTo>
                        <a:pt x="1791" y="149"/>
                        <a:pt x="1791" y="49"/>
                        <a:pt x="1690" y="15"/>
                      </a:cubicBezTo>
                      <a:cubicBezTo>
                        <a:pt x="1646" y="4"/>
                        <a:pt x="1602" y="1"/>
                        <a:pt x="1557" y="1"/>
                      </a:cubicBezTo>
                      <a:close/>
                    </a:path>
                  </a:pathLst>
                </a:custGeom>
                <a:solidFill>
                  <a:srgbClr val="C463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42"/>
                <p:cNvSpPr/>
                <p:nvPr/>
              </p:nvSpPr>
              <p:spPr>
                <a:xfrm>
                  <a:off x="7411609" y="2607215"/>
                  <a:ext cx="123083" cy="6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1" h="3086" extrusionOk="0">
                      <a:moveTo>
                        <a:pt x="5775" y="1"/>
                      </a:moveTo>
                      <a:cubicBezTo>
                        <a:pt x="5733" y="1"/>
                        <a:pt x="5691" y="23"/>
                        <a:pt x="5666" y="72"/>
                      </a:cubicBezTo>
                      <a:cubicBezTo>
                        <a:pt x="5499" y="272"/>
                        <a:pt x="5399" y="539"/>
                        <a:pt x="5232" y="772"/>
                      </a:cubicBezTo>
                      <a:cubicBezTo>
                        <a:pt x="5099" y="1039"/>
                        <a:pt x="4932" y="1306"/>
                        <a:pt x="4765" y="1539"/>
                      </a:cubicBezTo>
                      <a:cubicBezTo>
                        <a:pt x="4399" y="1973"/>
                        <a:pt x="3965" y="2306"/>
                        <a:pt x="3465" y="2540"/>
                      </a:cubicBezTo>
                      <a:cubicBezTo>
                        <a:pt x="3046" y="2724"/>
                        <a:pt x="2619" y="2809"/>
                        <a:pt x="2196" y="2809"/>
                      </a:cubicBezTo>
                      <a:cubicBezTo>
                        <a:pt x="1472" y="2809"/>
                        <a:pt x="761" y="2561"/>
                        <a:pt x="129" y="2140"/>
                      </a:cubicBezTo>
                      <a:cubicBezTo>
                        <a:pt x="120" y="2135"/>
                        <a:pt x="110" y="2133"/>
                        <a:pt x="101" y="2133"/>
                      </a:cubicBezTo>
                      <a:cubicBezTo>
                        <a:pt x="45" y="2133"/>
                        <a:pt x="0" y="2211"/>
                        <a:pt x="29" y="2240"/>
                      </a:cubicBezTo>
                      <a:cubicBezTo>
                        <a:pt x="636" y="2803"/>
                        <a:pt x="1426" y="3085"/>
                        <a:pt x="2226" y="3085"/>
                      </a:cubicBezTo>
                      <a:cubicBezTo>
                        <a:pt x="2656" y="3085"/>
                        <a:pt x="3089" y="3004"/>
                        <a:pt x="3498" y="2840"/>
                      </a:cubicBezTo>
                      <a:cubicBezTo>
                        <a:pt x="4032" y="2640"/>
                        <a:pt x="4532" y="2273"/>
                        <a:pt x="4932" y="1806"/>
                      </a:cubicBezTo>
                      <a:cubicBezTo>
                        <a:pt x="5132" y="1573"/>
                        <a:pt x="5299" y="1306"/>
                        <a:pt x="5466" y="1006"/>
                      </a:cubicBezTo>
                      <a:cubicBezTo>
                        <a:pt x="5633" y="739"/>
                        <a:pt x="5800" y="472"/>
                        <a:pt x="5900" y="172"/>
                      </a:cubicBezTo>
                      <a:cubicBezTo>
                        <a:pt x="5921" y="66"/>
                        <a:pt x="5848" y="1"/>
                        <a:pt x="5775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42"/>
                <p:cNvSpPr/>
                <p:nvPr/>
              </p:nvSpPr>
              <p:spPr>
                <a:xfrm>
                  <a:off x="7607137" y="3126112"/>
                  <a:ext cx="16879" cy="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" h="902" extrusionOk="0">
                      <a:moveTo>
                        <a:pt x="696" y="0"/>
                      </a:moveTo>
                      <a:cubicBezTo>
                        <a:pt x="672" y="0"/>
                        <a:pt x="649" y="9"/>
                        <a:pt x="630" y="27"/>
                      </a:cubicBezTo>
                      <a:lnTo>
                        <a:pt x="330" y="394"/>
                      </a:lnTo>
                      <a:cubicBezTo>
                        <a:pt x="263" y="461"/>
                        <a:pt x="230" y="528"/>
                        <a:pt x="163" y="561"/>
                      </a:cubicBezTo>
                      <a:cubicBezTo>
                        <a:pt x="130" y="594"/>
                        <a:pt x="96" y="661"/>
                        <a:pt x="96" y="694"/>
                      </a:cubicBezTo>
                      <a:cubicBezTo>
                        <a:pt x="63" y="728"/>
                        <a:pt x="29" y="761"/>
                        <a:pt x="29" y="795"/>
                      </a:cubicBezTo>
                      <a:cubicBezTo>
                        <a:pt x="1" y="823"/>
                        <a:pt x="46" y="901"/>
                        <a:pt x="102" y="901"/>
                      </a:cubicBezTo>
                      <a:cubicBezTo>
                        <a:pt x="111" y="901"/>
                        <a:pt x="120" y="899"/>
                        <a:pt x="130" y="895"/>
                      </a:cubicBezTo>
                      <a:cubicBezTo>
                        <a:pt x="163" y="861"/>
                        <a:pt x="196" y="828"/>
                        <a:pt x="230" y="795"/>
                      </a:cubicBezTo>
                      <a:cubicBezTo>
                        <a:pt x="263" y="795"/>
                        <a:pt x="263" y="761"/>
                        <a:pt x="296" y="728"/>
                      </a:cubicBezTo>
                      <a:cubicBezTo>
                        <a:pt x="363" y="661"/>
                        <a:pt x="396" y="594"/>
                        <a:pt x="463" y="528"/>
                      </a:cubicBezTo>
                      <a:cubicBezTo>
                        <a:pt x="563" y="394"/>
                        <a:pt x="663" y="261"/>
                        <a:pt x="763" y="127"/>
                      </a:cubicBezTo>
                      <a:cubicBezTo>
                        <a:pt x="811" y="55"/>
                        <a:pt x="756" y="0"/>
                        <a:pt x="696" y="0"/>
                      </a:cubicBezTo>
                      <a:close/>
                    </a:path>
                  </a:pathLst>
                </a:custGeom>
                <a:solidFill>
                  <a:srgbClr val="C463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42"/>
                <p:cNvSpPr/>
                <p:nvPr/>
              </p:nvSpPr>
              <p:spPr>
                <a:xfrm>
                  <a:off x="7351866" y="3095472"/>
                  <a:ext cx="39559" cy="14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701" extrusionOk="0">
                      <a:moveTo>
                        <a:pt x="1802" y="0"/>
                      </a:moveTo>
                      <a:cubicBezTo>
                        <a:pt x="1502" y="34"/>
                        <a:pt x="1168" y="100"/>
                        <a:pt x="868" y="200"/>
                      </a:cubicBezTo>
                      <a:cubicBezTo>
                        <a:pt x="735" y="267"/>
                        <a:pt x="601" y="300"/>
                        <a:pt x="434" y="367"/>
                      </a:cubicBezTo>
                      <a:cubicBezTo>
                        <a:pt x="301" y="434"/>
                        <a:pt x="167" y="501"/>
                        <a:pt x="34" y="601"/>
                      </a:cubicBezTo>
                      <a:cubicBezTo>
                        <a:pt x="1" y="634"/>
                        <a:pt x="34" y="701"/>
                        <a:pt x="101" y="701"/>
                      </a:cubicBezTo>
                      <a:cubicBezTo>
                        <a:pt x="234" y="634"/>
                        <a:pt x="368" y="567"/>
                        <a:pt x="501" y="501"/>
                      </a:cubicBezTo>
                      <a:cubicBezTo>
                        <a:pt x="668" y="434"/>
                        <a:pt x="801" y="367"/>
                        <a:pt x="935" y="334"/>
                      </a:cubicBezTo>
                      <a:cubicBezTo>
                        <a:pt x="1235" y="200"/>
                        <a:pt x="1535" y="134"/>
                        <a:pt x="1835" y="100"/>
                      </a:cubicBezTo>
                      <a:cubicBezTo>
                        <a:pt x="1902" y="100"/>
                        <a:pt x="1869" y="0"/>
                        <a:pt x="1802" y="0"/>
                      </a:cubicBezTo>
                      <a:close/>
                    </a:path>
                  </a:pathLst>
                </a:custGeom>
                <a:solidFill>
                  <a:srgbClr val="C463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42"/>
                <p:cNvSpPr/>
                <p:nvPr/>
              </p:nvSpPr>
              <p:spPr>
                <a:xfrm>
                  <a:off x="7036374" y="4116595"/>
                  <a:ext cx="43009" cy="37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782" extrusionOk="0">
                      <a:moveTo>
                        <a:pt x="147" y="0"/>
                      </a:moveTo>
                      <a:cubicBezTo>
                        <a:pt x="100" y="0"/>
                        <a:pt x="58" y="31"/>
                        <a:pt x="34" y="80"/>
                      </a:cubicBezTo>
                      <a:cubicBezTo>
                        <a:pt x="0" y="147"/>
                        <a:pt x="34" y="214"/>
                        <a:pt x="100" y="247"/>
                      </a:cubicBezTo>
                      <a:cubicBezTo>
                        <a:pt x="267" y="380"/>
                        <a:pt x="434" y="547"/>
                        <a:pt x="601" y="714"/>
                      </a:cubicBezTo>
                      <a:cubicBezTo>
                        <a:pt x="767" y="847"/>
                        <a:pt x="867" y="1014"/>
                        <a:pt x="1001" y="1214"/>
                      </a:cubicBezTo>
                      <a:cubicBezTo>
                        <a:pt x="1034" y="1281"/>
                        <a:pt x="1034" y="1314"/>
                        <a:pt x="1068" y="1348"/>
                      </a:cubicBezTo>
                      <a:cubicBezTo>
                        <a:pt x="1068" y="1381"/>
                        <a:pt x="1101" y="1414"/>
                        <a:pt x="1101" y="1448"/>
                      </a:cubicBezTo>
                      <a:cubicBezTo>
                        <a:pt x="1101" y="1448"/>
                        <a:pt x="1134" y="1481"/>
                        <a:pt x="1134" y="1481"/>
                      </a:cubicBezTo>
                      <a:cubicBezTo>
                        <a:pt x="1168" y="1581"/>
                        <a:pt x="1201" y="1681"/>
                        <a:pt x="1268" y="1715"/>
                      </a:cubicBezTo>
                      <a:cubicBezTo>
                        <a:pt x="1368" y="1781"/>
                        <a:pt x="1501" y="1781"/>
                        <a:pt x="1568" y="1781"/>
                      </a:cubicBezTo>
                      <a:cubicBezTo>
                        <a:pt x="1868" y="1715"/>
                        <a:pt x="2068" y="1448"/>
                        <a:pt x="2002" y="1148"/>
                      </a:cubicBezTo>
                      <a:lnTo>
                        <a:pt x="1968" y="1148"/>
                      </a:lnTo>
                      <a:cubicBezTo>
                        <a:pt x="1950" y="1073"/>
                        <a:pt x="1878" y="1029"/>
                        <a:pt x="1807" y="1029"/>
                      </a:cubicBezTo>
                      <a:cubicBezTo>
                        <a:pt x="1752" y="1029"/>
                        <a:pt x="1697" y="1056"/>
                        <a:pt x="1668" y="1114"/>
                      </a:cubicBezTo>
                      <a:cubicBezTo>
                        <a:pt x="1668" y="1114"/>
                        <a:pt x="1635" y="1148"/>
                        <a:pt x="1635" y="1148"/>
                      </a:cubicBezTo>
                      <a:cubicBezTo>
                        <a:pt x="1601" y="1181"/>
                        <a:pt x="1601" y="1181"/>
                        <a:pt x="1601" y="1181"/>
                      </a:cubicBezTo>
                      <a:cubicBezTo>
                        <a:pt x="1601" y="1181"/>
                        <a:pt x="1568" y="1181"/>
                        <a:pt x="1568" y="1214"/>
                      </a:cubicBezTo>
                      <a:cubicBezTo>
                        <a:pt x="1234" y="681"/>
                        <a:pt x="767" y="214"/>
                        <a:pt x="200" y="13"/>
                      </a:cubicBezTo>
                      <a:cubicBezTo>
                        <a:pt x="182" y="5"/>
                        <a:pt x="165" y="0"/>
                        <a:pt x="147" y="0"/>
                      </a:cubicBezTo>
                      <a:close/>
                    </a:path>
                  </a:pathLst>
                </a:custGeom>
                <a:solidFill>
                  <a:srgbClr val="73CA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42"/>
                <p:cNvSpPr/>
                <p:nvPr/>
              </p:nvSpPr>
              <p:spPr>
                <a:xfrm>
                  <a:off x="7073625" y="4106430"/>
                  <a:ext cx="34881" cy="38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" h="1840" extrusionOk="0">
                      <a:moveTo>
                        <a:pt x="208" y="1"/>
                      </a:moveTo>
                      <a:cubicBezTo>
                        <a:pt x="98" y="1"/>
                        <a:pt x="0" y="109"/>
                        <a:pt x="76" y="236"/>
                      </a:cubicBezTo>
                      <a:cubicBezTo>
                        <a:pt x="243" y="502"/>
                        <a:pt x="410" y="769"/>
                        <a:pt x="577" y="1003"/>
                      </a:cubicBezTo>
                      <a:cubicBezTo>
                        <a:pt x="777" y="1270"/>
                        <a:pt x="943" y="1537"/>
                        <a:pt x="1210" y="1770"/>
                      </a:cubicBezTo>
                      <a:cubicBezTo>
                        <a:pt x="1272" y="1811"/>
                        <a:pt x="1347" y="1840"/>
                        <a:pt x="1418" y="1840"/>
                      </a:cubicBezTo>
                      <a:cubicBezTo>
                        <a:pt x="1463" y="1840"/>
                        <a:pt x="1506" y="1829"/>
                        <a:pt x="1544" y="1803"/>
                      </a:cubicBezTo>
                      <a:cubicBezTo>
                        <a:pt x="1644" y="1703"/>
                        <a:pt x="1677" y="1570"/>
                        <a:pt x="1611" y="1436"/>
                      </a:cubicBezTo>
                      <a:cubicBezTo>
                        <a:pt x="1444" y="1170"/>
                        <a:pt x="1210" y="936"/>
                        <a:pt x="977" y="703"/>
                      </a:cubicBezTo>
                      <a:cubicBezTo>
                        <a:pt x="777" y="469"/>
                        <a:pt x="543" y="269"/>
                        <a:pt x="310" y="35"/>
                      </a:cubicBezTo>
                      <a:cubicBezTo>
                        <a:pt x="278" y="12"/>
                        <a:pt x="242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73CA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42"/>
                <p:cNvSpPr/>
                <p:nvPr/>
              </p:nvSpPr>
              <p:spPr>
                <a:xfrm>
                  <a:off x="7228700" y="4110941"/>
                  <a:ext cx="26816" cy="20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" h="973" extrusionOk="0">
                      <a:moveTo>
                        <a:pt x="114" y="0"/>
                      </a:moveTo>
                      <a:cubicBezTo>
                        <a:pt x="56" y="0"/>
                        <a:pt x="1" y="98"/>
                        <a:pt x="55" y="152"/>
                      </a:cubicBezTo>
                      <a:lnTo>
                        <a:pt x="88" y="185"/>
                      </a:lnTo>
                      <a:cubicBezTo>
                        <a:pt x="88" y="185"/>
                        <a:pt x="122" y="219"/>
                        <a:pt x="122" y="252"/>
                      </a:cubicBezTo>
                      <a:cubicBezTo>
                        <a:pt x="155" y="252"/>
                        <a:pt x="155" y="285"/>
                        <a:pt x="155" y="285"/>
                      </a:cubicBezTo>
                      <a:cubicBezTo>
                        <a:pt x="188" y="319"/>
                        <a:pt x="222" y="386"/>
                        <a:pt x="255" y="386"/>
                      </a:cubicBezTo>
                      <a:cubicBezTo>
                        <a:pt x="255" y="419"/>
                        <a:pt x="288" y="419"/>
                        <a:pt x="288" y="452"/>
                      </a:cubicBezTo>
                      <a:cubicBezTo>
                        <a:pt x="322" y="452"/>
                        <a:pt x="322" y="486"/>
                        <a:pt x="355" y="486"/>
                      </a:cubicBezTo>
                      <a:lnTo>
                        <a:pt x="422" y="586"/>
                      </a:lnTo>
                      <a:cubicBezTo>
                        <a:pt x="488" y="652"/>
                        <a:pt x="555" y="719"/>
                        <a:pt x="622" y="786"/>
                      </a:cubicBezTo>
                      <a:cubicBezTo>
                        <a:pt x="655" y="819"/>
                        <a:pt x="722" y="853"/>
                        <a:pt x="755" y="886"/>
                      </a:cubicBezTo>
                      <a:cubicBezTo>
                        <a:pt x="789" y="919"/>
                        <a:pt x="855" y="919"/>
                        <a:pt x="889" y="953"/>
                      </a:cubicBezTo>
                      <a:cubicBezTo>
                        <a:pt x="925" y="965"/>
                        <a:pt x="967" y="973"/>
                        <a:pt x="1007" y="973"/>
                      </a:cubicBezTo>
                      <a:cubicBezTo>
                        <a:pt x="1078" y="973"/>
                        <a:pt x="1147" y="949"/>
                        <a:pt x="1189" y="886"/>
                      </a:cubicBezTo>
                      <a:cubicBezTo>
                        <a:pt x="1289" y="786"/>
                        <a:pt x="1256" y="652"/>
                        <a:pt x="1189" y="586"/>
                      </a:cubicBezTo>
                      <a:cubicBezTo>
                        <a:pt x="1122" y="486"/>
                        <a:pt x="1056" y="419"/>
                        <a:pt x="955" y="386"/>
                      </a:cubicBezTo>
                      <a:cubicBezTo>
                        <a:pt x="855" y="319"/>
                        <a:pt x="789" y="285"/>
                        <a:pt x="722" y="252"/>
                      </a:cubicBezTo>
                      <a:cubicBezTo>
                        <a:pt x="655" y="219"/>
                        <a:pt x="622" y="219"/>
                        <a:pt x="589" y="185"/>
                      </a:cubicBezTo>
                      <a:cubicBezTo>
                        <a:pt x="555" y="185"/>
                        <a:pt x="555" y="152"/>
                        <a:pt x="522" y="152"/>
                      </a:cubicBezTo>
                      <a:lnTo>
                        <a:pt x="455" y="119"/>
                      </a:lnTo>
                      <a:cubicBezTo>
                        <a:pt x="422" y="119"/>
                        <a:pt x="388" y="85"/>
                        <a:pt x="322" y="52"/>
                      </a:cubicBezTo>
                      <a:lnTo>
                        <a:pt x="222" y="52"/>
                      </a:lnTo>
                      <a:lnTo>
                        <a:pt x="155" y="19"/>
                      </a:lnTo>
                      <a:cubicBezTo>
                        <a:pt x="142" y="6"/>
                        <a:pt x="128" y="0"/>
                        <a:pt x="114" y="0"/>
                      </a:cubicBezTo>
                      <a:close/>
                    </a:path>
                  </a:pathLst>
                </a:custGeom>
                <a:solidFill>
                  <a:srgbClr val="73CA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42"/>
                <p:cNvSpPr/>
                <p:nvPr/>
              </p:nvSpPr>
              <p:spPr>
                <a:xfrm>
                  <a:off x="7251712" y="4079968"/>
                  <a:ext cx="32927" cy="21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024" extrusionOk="0">
                      <a:moveTo>
                        <a:pt x="181" y="0"/>
                      </a:moveTo>
                      <a:cubicBezTo>
                        <a:pt x="90" y="0"/>
                        <a:pt x="1" y="79"/>
                        <a:pt x="49" y="174"/>
                      </a:cubicBezTo>
                      <a:cubicBezTo>
                        <a:pt x="82" y="308"/>
                        <a:pt x="149" y="441"/>
                        <a:pt x="249" y="541"/>
                      </a:cubicBezTo>
                      <a:cubicBezTo>
                        <a:pt x="249" y="541"/>
                        <a:pt x="249" y="575"/>
                        <a:pt x="249" y="575"/>
                      </a:cubicBezTo>
                      <a:cubicBezTo>
                        <a:pt x="249" y="608"/>
                        <a:pt x="282" y="608"/>
                        <a:pt x="282" y="641"/>
                      </a:cubicBezTo>
                      <a:cubicBezTo>
                        <a:pt x="315" y="641"/>
                        <a:pt x="349" y="675"/>
                        <a:pt x="349" y="675"/>
                      </a:cubicBezTo>
                      <a:cubicBezTo>
                        <a:pt x="416" y="741"/>
                        <a:pt x="482" y="775"/>
                        <a:pt x="549" y="841"/>
                      </a:cubicBezTo>
                      <a:cubicBezTo>
                        <a:pt x="649" y="908"/>
                        <a:pt x="782" y="975"/>
                        <a:pt x="916" y="1008"/>
                      </a:cubicBezTo>
                      <a:cubicBezTo>
                        <a:pt x="983" y="1008"/>
                        <a:pt x="1064" y="1023"/>
                        <a:pt x="1131" y="1023"/>
                      </a:cubicBezTo>
                      <a:cubicBezTo>
                        <a:pt x="1164" y="1023"/>
                        <a:pt x="1194" y="1019"/>
                        <a:pt x="1216" y="1008"/>
                      </a:cubicBezTo>
                      <a:lnTo>
                        <a:pt x="1316" y="1008"/>
                      </a:lnTo>
                      <a:cubicBezTo>
                        <a:pt x="1350" y="975"/>
                        <a:pt x="1416" y="975"/>
                        <a:pt x="1450" y="942"/>
                      </a:cubicBezTo>
                      <a:cubicBezTo>
                        <a:pt x="1516" y="908"/>
                        <a:pt x="1583" y="808"/>
                        <a:pt x="1550" y="708"/>
                      </a:cubicBezTo>
                      <a:cubicBezTo>
                        <a:pt x="1550" y="608"/>
                        <a:pt x="1483" y="541"/>
                        <a:pt x="1383" y="508"/>
                      </a:cubicBezTo>
                      <a:cubicBezTo>
                        <a:pt x="1350" y="508"/>
                        <a:pt x="1350" y="508"/>
                        <a:pt x="1316" y="475"/>
                      </a:cubicBezTo>
                      <a:lnTo>
                        <a:pt x="1249" y="475"/>
                      </a:lnTo>
                      <a:cubicBezTo>
                        <a:pt x="1216" y="441"/>
                        <a:pt x="1149" y="441"/>
                        <a:pt x="1083" y="441"/>
                      </a:cubicBezTo>
                      <a:cubicBezTo>
                        <a:pt x="983" y="408"/>
                        <a:pt x="849" y="374"/>
                        <a:pt x="749" y="341"/>
                      </a:cubicBezTo>
                      <a:cubicBezTo>
                        <a:pt x="716" y="341"/>
                        <a:pt x="716" y="308"/>
                        <a:pt x="682" y="308"/>
                      </a:cubicBezTo>
                      <a:lnTo>
                        <a:pt x="649" y="308"/>
                      </a:lnTo>
                      <a:cubicBezTo>
                        <a:pt x="649" y="308"/>
                        <a:pt x="616" y="274"/>
                        <a:pt x="582" y="274"/>
                      </a:cubicBezTo>
                      <a:cubicBezTo>
                        <a:pt x="582" y="241"/>
                        <a:pt x="549" y="241"/>
                        <a:pt x="516" y="241"/>
                      </a:cubicBezTo>
                      <a:cubicBezTo>
                        <a:pt x="482" y="208"/>
                        <a:pt x="416" y="174"/>
                        <a:pt x="382" y="141"/>
                      </a:cubicBezTo>
                      <a:cubicBezTo>
                        <a:pt x="382" y="141"/>
                        <a:pt x="349" y="108"/>
                        <a:pt x="349" y="108"/>
                      </a:cubicBezTo>
                      <a:cubicBezTo>
                        <a:pt x="315" y="74"/>
                        <a:pt x="315" y="74"/>
                        <a:pt x="282" y="41"/>
                      </a:cubicBezTo>
                      <a:cubicBezTo>
                        <a:pt x="254" y="13"/>
                        <a:pt x="217" y="0"/>
                        <a:pt x="181" y="0"/>
                      </a:cubicBezTo>
                      <a:close/>
                    </a:path>
                  </a:pathLst>
                </a:custGeom>
                <a:solidFill>
                  <a:srgbClr val="73CAB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42"/>
                <p:cNvSpPr/>
                <p:nvPr/>
              </p:nvSpPr>
              <p:spPr>
                <a:xfrm>
                  <a:off x="7395686" y="2537265"/>
                  <a:ext cx="34570" cy="11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3" h="535" extrusionOk="0">
                      <a:moveTo>
                        <a:pt x="1495" y="1"/>
                      </a:moveTo>
                      <a:cubicBezTo>
                        <a:pt x="1362" y="34"/>
                        <a:pt x="1262" y="67"/>
                        <a:pt x="1162" y="134"/>
                      </a:cubicBezTo>
                      <a:cubicBezTo>
                        <a:pt x="1028" y="168"/>
                        <a:pt x="928" y="168"/>
                        <a:pt x="828" y="201"/>
                      </a:cubicBezTo>
                      <a:cubicBezTo>
                        <a:pt x="561" y="201"/>
                        <a:pt x="361" y="101"/>
                        <a:pt x="128" y="67"/>
                      </a:cubicBezTo>
                      <a:cubicBezTo>
                        <a:pt x="116" y="62"/>
                        <a:pt x="104" y="59"/>
                        <a:pt x="93" y="59"/>
                      </a:cubicBezTo>
                      <a:cubicBezTo>
                        <a:pt x="40" y="59"/>
                        <a:pt x="0" y="119"/>
                        <a:pt x="28" y="201"/>
                      </a:cubicBezTo>
                      <a:cubicBezTo>
                        <a:pt x="194" y="468"/>
                        <a:pt x="528" y="534"/>
                        <a:pt x="828" y="534"/>
                      </a:cubicBezTo>
                      <a:cubicBezTo>
                        <a:pt x="962" y="534"/>
                        <a:pt x="1128" y="501"/>
                        <a:pt x="1262" y="468"/>
                      </a:cubicBezTo>
                      <a:cubicBezTo>
                        <a:pt x="1328" y="434"/>
                        <a:pt x="1395" y="401"/>
                        <a:pt x="1462" y="368"/>
                      </a:cubicBezTo>
                      <a:cubicBezTo>
                        <a:pt x="1562" y="301"/>
                        <a:pt x="1595" y="234"/>
                        <a:pt x="1629" y="168"/>
                      </a:cubicBezTo>
                      <a:cubicBezTo>
                        <a:pt x="1662" y="67"/>
                        <a:pt x="1562" y="1"/>
                        <a:pt x="1495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42"/>
                <p:cNvSpPr/>
                <p:nvPr/>
              </p:nvSpPr>
              <p:spPr>
                <a:xfrm>
                  <a:off x="7057162" y="3166897"/>
                  <a:ext cx="379330" cy="1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8" h="634" extrusionOk="0">
                      <a:moveTo>
                        <a:pt x="1" y="0"/>
                      </a:moveTo>
                      <a:lnTo>
                        <a:pt x="1" y="634"/>
                      </a:lnTo>
                      <a:lnTo>
                        <a:pt x="18247" y="634"/>
                      </a:lnTo>
                      <a:cubicBezTo>
                        <a:pt x="18247" y="267"/>
                        <a:pt x="17947" y="0"/>
                        <a:pt x="17613" y="0"/>
                      </a:cubicBezTo>
                      <a:close/>
                    </a:path>
                  </a:pathLst>
                </a:custGeom>
                <a:solidFill>
                  <a:srgbClr val="D6D6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42"/>
                <p:cNvSpPr/>
                <p:nvPr/>
              </p:nvSpPr>
              <p:spPr>
                <a:xfrm>
                  <a:off x="6923332" y="2954699"/>
                  <a:ext cx="447285" cy="21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7" h="10209" extrusionOk="0">
                      <a:moveTo>
                        <a:pt x="1002" y="1"/>
                      </a:moveTo>
                      <a:cubicBezTo>
                        <a:pt x="435" y="1"/>
                        <a:pt x="1" y="534"/>
                        <a:pt x="201" y="1035"/>
                      </a:cubicBezTo>
                      <a:lnTo>
                        <a:pt x="3270" y="10208"/>
                      </a:lnTo>
                      <a:lnTo>
                        <a:pt x="21516" y="10208"/>
                      </a:lnTo>
                      <a:lnTo>
                        <a:pt x="18281" y="568"/>
                      </a:lnTo>
                      <a:cubicBezTo>
                        <a:pt x="18147" y="234"/>
                        <a:pt x="17847" y="1"/>
                        <a:pt x="1744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2"/>
                <p:cNvSpPr/>
                <p:nvPr/>
              </p:nvSpPr>
              <p:spPr>
                <a:xfrm>
                  <a:off x="6991993" y="3166897"/>
                  <a:ext cx="380702" cy="1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14" h="634" extrusionOk="0">
                      <a:moveTo>
                        <a:pt x="0" y="0"/>
                      </a:moveTo>
                      <a:lnTo>
                        <a:pt x="0" y="634"/>
                      </a:lnTo>
                      <a:lnTo>
                        <a:pt x="18313" y="634"/>
                      </a:lnTo>
                      <a:lnTo>
                        <a:pt x="18313" y="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2"/>
                <p:cNvSpPr/>
                <p:nvPr/>
              </p:nvSpPr>
              <p:spPr>
                <a:xfrm>
                  <a:off x="7125823" y="3039948"/>
                  <a:ext cx="35380" cy="30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1474" extrusionOk="0">
                      <a:moveTo>
                        <a:pt x="860" y="1"/>
                      </a:moveTo>
                      <a:cubicBezTo>
                        <a:pt x="840" y="1"/>
                        <a:pt x="821" y="1"/>
                        <a:pt x="801" y="3"/>
                      </a:cubicBezTo>
                      <a:lnTo>
                        <a:pt x="667" y="3"/>
                      </a:lnTo>
                      <a:cubicBezTo>
                        <a:pt x="267" y="103"/>
                        <a:pt x="0" y="503"/>
                        <a:pt x="67" y="870"/>
                      </a:cubicBezTo>
                      <a:lnTo>
                        <a:pt x="67" y="903"/>
                      </a:lnTo>
                      <a:cubicBezTo>
                        <a:pt x="129" y="1247"/>
                        <a:pt x="484" y="1474"/>
                        <a:pt x="858" y="1474"/>
                      </a:cubicBezTo>
                      <a:cubicBezTo>
                        <a:pt x="883" y="1474"/>
                        <a:pt x="909" y="1473"/>
                        <a:pt x="934" y="1470"/>
                      </a:cubicBezTo>
                      <a:cubicBezTo>
                        <a:pt x="1335" y="1437"/>
                        <a:pt x="1701" y="1137"/>
                        <a:pt x="1668" y="737"/>
                      </a:cubicBezTo>
                      <a:cubicBezTo>
                        <a:pt x="1636" y="353"/>
                        <a:pt x="1298" y="1"/>
                        <a:pt x="860" y="1"/>
                      </a:cubicBezTo>
                      <a:close/>
                    </a:path>
                  </a:pathLst>
                </a:custGeom>
                <a:solidFill>
                  <a:srgbClr val="1108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2"/>
                <p:cNvSpPr/>
                <p:nvPr/>
              </p:nvSpPr>
              <p:spPr>
                <a:xfrm>
                  <a:off x="4493626" y="3196021"/>
                  <a:ext cx="133851" cy="1018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9" h="49002" extrusionOk="0">
                      <a:moveTo>
                        <a:pt x="5104" y="0"/>
                      </a:moveTo>
                      <a:lnTo>
                        <a:pt x="1" y="48868"/>
                      </a:lnTo>
                      <a:lnTo>
                        <a:pt x="1335" y="49002"/>
                      </a:lnTo>
                      <a:lnTo>
                        <a:pt x="6438" y="134"/>
                      </a:lnTo>
                      <a:lnTo>
                        <a:pt x="510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2"/>
                <p:cNvSpPr/>
                <p:nvPr/>
              </p:nvSpPr>
              <p:spPr>
                <a:xfrm>
                  <a:off x="7892736" y="3196021"/>
                  <a:ext cx="133851" cy="1018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9" h="49002" extrusionOk="0">
                      <a:moveTo>
                        <a:pt x="1335" y="0"/>
                      </a:moveTo>
                      <a:lnTo>
                        <a:pt x="0" y="134"/>
                      </a:lnTo>
                      <a:lnTo>
                        <a:pt x="5104" y="49002"/>
                      </a:lnTo>
                      <a:lnTo>
                        <a:pt x="6438" y="48868"/>
                      </a:lnTo>
                      <a:lnTo>
                        <a:pt x="133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2"/>
                <p:cNvSpPr/>
                <p:nvPr/>
              </p:nvSpPr>
              <p:spPr>
                <a:xfrm>
                  <a:off x="4429144" y="3180763"/>
                  <a:ext cx="3657062" cy="22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26" h="1101" extrusionOk="0">
                      <a:moveTo>
                        <a:pt x="567" y="0"/>
                      </a:moveTo>
                      <a:cubicBezTo>
                        <a:pt x="267" y="0"/>
                        <a:pt x="0" y="234"/>
                        <a:pt x="0" y="534"/>
                      </a:cubicBezTo>
                      <a:cubicBezTo>
                        <a:pt x="0" y="834"/>
                        <a:pt x="267" y="1101"/>
                        <a:pt x="567" y="1101"/>
                      </a:cubicBezTo>
                      <a:lnTo>
                        <a:pt x="175359" y="1101"/>
                      </a:lnTo>
                      <a:cubicBezTo>
                        <a:pt x="175659" y="1101"/>
                        <a:pt x="175926" y="834"/>
                        <a:pt x="175926" y="534"/>
                      </a:cubicBezTo>
                      <a:cubicBezTo>
                        <a:pt x="175926" y="234"/>
                        <a:pt x="175659" y="0"/>
                        <a:pt x="1753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2"/>
                <p:cNvSpPr/>
                <p:nvPr/>
              </p:nvSpPr>
              <p:spPr>
                <a:xfrm>
                  <a:off x="6076678" y="3052379"/>
                  <a:ext cx="85312" cy="10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5276" extrusionOk="0">
                      <a:moveTo>
                        <a:pt x="1436" y="0"/>
                      </a:moveTo>
                      <a:cubicBezTo>
                        <a:pt x="978" y="0"/>
                        <a:pt x="506" y="107"/>
                        <a:pt x="34" y="305"/>
                      </a:cubicBezTo>
                      <a:lnTo>
                        <a:pt x="334" y="1039"/>
                      </a:lnTo>
                      <a:cubicBezTo>
                        <a:pt x="713" y="862"/>
                        <a:pt x="1092" y="781"/>
                        <a:pt x="1442" y="781"/>
                      </a:cubicBezTo>
                      <a:cubicBezTo>
                        <a:pt x="1554" y="781"/>
                        <a:pt x="1664" y="790"/>
                        <a:pt x="1769" y="806"/>
                      </a:cubicBezTo>
                      <a:cubicBezTo>
                        <a:pt x="2269" y="906"/>
                        <a:pt x="2669" y="1139"/>
                        <a:pt x="2936" y="1473"/>
                      </a:cubicBezTo>
                      <a:cubicBezTo>
                        <a:pt x="3203" y="1873"/>
                        <a:pt x="3270" y="2440"/>
                        <a:pt x="3136" y="2941"/>
                      </a:cubicBezTo>
                      <a:cubicBezTo>
                        <a:pt x="2736" y="4175"/>
                        <a:pt x="1702" y="4442"/>
                        <a:pt x="1" y="4508"/>
                      </a:cubicBezTo>
                      <a:lnTo>
                        <a:pt x="34" y="5276"/>
                      </a:lnTo>
                      <a:cubicBezTo>
                        <a:pt x="1135" y="5242"/>
                        <a:pt x="3237" y="5209"/>
                        <a:pt x="3870" y="3207"/>
                      </a:cubicBezTo>
                      <a:cubicBezTo>
                        <a:pt x="4104" y="2440"/>
                        <a:pt x="4004" y="1640"/>
                        <a:pt x="3570" y="1039"/>
                      </a:cubicBezTo>
                      <a:cubicBezTo>
                        <a:pt x="3203" y="505"/>
                        <a:pt x="2603" y="139"/>
                        <a:pt x="1902" y="38"/>
                      </a:cubicBezTo>
                      <a:cubicBezTo>
                        <a:pt x="1749" y="13"/>
                        <a:pt x="1593" y="0"/>
                        <a:pt x="14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2"/>
                <p:cNvSpPr/>
                <p:nvPr/>
              </p:nvSpPr>
              <p:spPr>
                <a:xfrm>
                  <a:off x="5980993" y="3026810"/>
                  <a:ext cx="124143" cy="151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7307" extrusionOk="0">
                      <a:moveTo>
                        <a:pt x="1" y="1"/>
                      </a:moveTo>
                      <a:lnTo>
                        <a:pt x="267" y="7306"/>
                      </a:lnTo>
                      <a:lnTo>
                        <a:pt x="5705" y="7306"/>
                      </a:lnTo>
                      <a:lnTo>
                        <a:pt x="597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5" name="Google Shape;2295;p42"/>
              <p:cNvGrpSpPr/>
              <p:nvPr/>
            </p:nvGrpSpPr>
            <p:grpSpPr>
              <a:xfrm>
                <a:off x="5646401" y="4293402"/>
                <a:ext cx="284331" cy="95290"/>
                <a:chOff x="5646401" y="4293402"/>
                <a:chExt cx="284331" cy="95290"/>
              </a:xfrm>
            </p:grpSpPr>
            <p:sp>
              <p:nvSpPr>
                <p:cNvPr id="2296" name="Google Shape;2296;p42"/>
                <p:cNvSpPr/>
                <p:nvPr/>
              </p:nvSpPr>
              <p:spPr>
                <a:xfrm>
                  <a:off x="5646401" y="4293402"/>
                  <a:ext cx="284331" cy="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84" extrusionOk="0">
                      <a:moveTo>
                        <a:pt x="1911" y="1"/>
                      </a:moveTo>
                      <a:cubicBezTo>
                        <a:pt x="1272" y="1"/>
                        <a:pt x="635" y="8"/>
                        <a:pt x="1" y="30"/>
                      </a:cubicBezTo>
                      <a:cubicBezTo>
                        <a:pt x="1" y="797"/>
                        <a:pt x="101" y="1598"/>
                        <a:pt x="101" y="2365"/>
                      </a:cubicBezTo>
                      <a:cubicBezTo>
                        <a:pt x="134" y="2866"/>
                        <a:pt x="168" y="3433"/>
                        <a:pt x="468" y="3866"/>
                      </a:cubicBezTo>
                      <a:cubicBezTo>
                        <a:pt x="568" y="4033"/>
                        <a:pt x="701" y="4167"/>
                        <a:pt x="868" y="4267"/>
                      </a:cubicBezTo>
                      <a:cubicBezTo>
                        <a:pt x="2402" y="4300"/>
                        <a:pt x="3937" y="4400"/>
                        <a:pt x="5438" y="4467"/>
                      </a:cubicBezTo>
                      <a:cubicBezTo>
                        <a:pt x="6555" y="4533"/>
                        <a:pt x="7681" y="4583"/>
                        <a:pt x="8807" y="4583"/>
                      </a:cubicBezTo>
                      <a:cubicBezTo>
                        <a:pt x="9933" y="4583"/>
                        <a:pt x="11059" y="4533"/>
                        <a:pt x="12176" y="4400"/>
                      </a:cubicBezTo>
                      <a:cubicBezTo>
                        <a:pt x="12777" y="4333"/>
                        <a:pt x="13510" y="4133"/>
                        <a:pt x="13610" y="3533"/>
                      </a:cubicBezTo>
                      <a:cubicBezTo>
                        <a:pt x="13677" y="2932"/>
                        <a:pt x="13043" y="2532"/>
                        <a:pt x="12476" y="2332"/>
                      </a:cubicBezTo>
                      <a:cubicBezTo>
                        <a:pt x="11309" y="1865"/>
                        <a:pt x="10075" y="1531"/>
                        <a:pt x="8840" y="1331"/>
                      </a:cubicBezTo>
                      <a:cubicBezTo>
                        <a:pt x="7740" y="1131"/>
                        <a:pt x="6539" y="964"/>
                        <a:pt x="5805" y="97"/>
                      </a:cubicBezTo>
                      <a:cubicBezTo>
                        <a:pt x="5772" y="64"/>
                        <a:pt x="5738" y="30"/>
                        <a:pt x="5738" y="30"/>
                      </a:cubicBezTo>
                      <a:cubicBezTo>
                        <a:pt x="4471" y="30"/>
                        <a:pt x="3188" y="1"/>
                        <a:pt x="19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97" name="Google Shape;2297;p42"/>
                <p:cNvGrpSpPr/>
                <p:nvPr/>
              </p:nvGrpSpPr>
              <p:grpSpPr>
                <a:xfrm>
                  <a:off x="5774365" y="4298183"/>
                  <a:ext cx="74897" cy="46606"/>
                  <a:chOff x="5774365" y="4173033"/>
                  <a:chExt cx="74897" cy="46606"/>
                </a:xfrm>
              </p:grpSpPr>
              <p:sp>
                <p:nvSpPr>
                  <p:cNvPr id="2298" name="Google Shape;2298;p42"/>
                  <p:cNvSpPr/>
                  <p:nvPr/>
                </p:nvSpPr>
                <p:spPr>
                  <a:xfrm>
                    <a:off x="5774365" y="4173033"/>
                    <a:ext cx="18730" cy="35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1" h="1715" extrusionOk="0">
                        <a:moveTo>
                          <a:pt x="767" y="0"/>
                        </a:moveTo>
                        <a:lnTo>
                          <a:pt x="767" y="34"/>
                        </a:lnTo>
                        <a:cubicBezTo>
                          <a:pt x="749" y="28"/>
                          <a:pt x="732" y="25"/>
                          <a:pt x="716" y="25"/>
                        </a:cubicBezTo>
                        <a:cubicBezTo>
                          <a:pt x="644" y="25"/>
                          <a:pt x="594" y="79"/>
                          <a:pt x="567" y="134"/>
                        </a:cubicBezTo>
                        <a:cubicBezTo>
                          <a:pt x="467" y="367"/>
                          <a:pt x="400" y="601"/>
                          <a:pt x="300" y="834"/>
                        </a:cubicBezTo>
                        <a:cubicBezTo>
                          <a:pt x="234" y="934"/>
                          <a:pt x="200" y="1068"/>
                          <a:pt x="134" y="1168"/>
                        </a:cubicBezTo>
                        <a:cubicBezTo>
                          <a:pt x="100" y="1301"/>
                          <a:pt x="0" y="1468"/>
                          <a:pt x="67" y="1602"/>
                        </a:cubicBezTo>
                        <a:cubicBezTo>
                          <a:pt x="117" y="1677"/>
                          <a:pt x="186" y="1714"/>
                          <a:pt x="245" y="1714"/>
                        </a:cubicBezTo>
                        <a:cubicBezTo>
                          <a:pt x="265" y="1714"/>
                          <a:pt x="284" y="1710"/>
                          <a:pt x="300" y="1702"/>
                        </a:cubicBezTo>
                        <a:cubicBezTo>
                          <a:pt x="367" y="1702"/>
                          <a:pt x="434" y="1668"/>
                          <a:pt x="467" y="1602"/>
                        </a:cubicBezTo>
                        <a:cubicBezTo>
                          <a:pt x="501" y="1568"/>
                          <a:pt x="501" y="1535"/>
                          <a:pt x="501" y="1501"/>
                        </a:cubicBezTo>
                        <a:cubicBezTo>
                          <a:pt x="534" y="1435"/>
                          <a:pt x="534" y="1368"/>
                          <a:pt x="567" y="1301"/>
                        </a:cubicBezTo>
                        <a:cubicBezTo>
                          <a:pt x="601" y="1201"/>
                          <a:pt x="634" y="1068"/>
                          <a:pt x="667" y="934"/>
                        </a:cubicBezTo>
                        <a:cubicBezTo>
                          <a:pt x="734" y="701"/>
                          <a:pt x="801" y="467"/>
                          <a:pt x="867" y="234"/>
                        </a:cubicBezTo>
                        <a:cubicBezTo>
                          <a:pt x="901" y="134"/>
                          <a:pt x="834" y="34"/>
                          <a:pt x="767" y="0"/>
                        </a:cubicBezTo>
                        <a:close/>
                      </a:path>
                    </a:pathLst>
                  </a:custGeom>
                  <a:solidFill>
                    <a:srgbClr val="73CAB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9" name="Google Shape;2299;p42"/>
                  <p:cNvSpPr/>
                  <p:nvPr/>
                </p:nvSpPr>
                <p:spPr>
                  <a:xfrm>
                    <a:off x="5804860" y="4184362"/>
                    <a:ext cx="14593" cy="24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" h="1182" extrusionOk="0">
                        <a:moveTo>
                          <a:pt x="574" y="1"/>
                        </a:moveTo>
                        <a:cubicBezTo>
                          <a:pt x="562" y="1"/>
                          <a:pt x="548" y="9"/>
                          <a:pt x="535" y="22"/>
                        </a:cubicBezTo>
                        <a:lnTo>
                          <a:pt x="501" y="22"/>
                        </a:lnTo>
                        <a:cubicBezTo>
                          <a:pt x="435" y="56"/>
                          <a:pt x="368" y="123"/>
                          <a:pt x="334" y="189"/>
                        </a:cubicBezTo>
                        <a:cubicBezTo>
                          <a:pt x="301" y="256"/>
                          <a:pt x="268" y="356"/>
                          <a:pt x="234" y="423"/>
                        </a:cubicBezTo>
                        <a:cubicBezTo>
                          <a:pt x="201" y="489"/>
                          <a:pt x="168" y="556"/>
                          <a:pt x="134" y="623"/>
                        </a:cubicBezTo>
                        <a:cubicBezTo>
                          <a:pt x="68" y="723"/>
                          <a:pt x="1" y="856"/>
                          <a:pt x="34" y="990"/>
                        </a:cubicBezTo>
                        <a:cubicBezTo>
                          <a:pt x="68" y="1057"/>
                          <a:pt x="101" y="1123"/>
                          <a:pt x="168" y="1157"/>
                        </a:cubicBezTo>
                        <a:cubicBezTo>
                          <a:pt x="218" y="1173"/>
                          <a:pt x="259" y="1182"/>
                          <a:pt x="297" y="1182"/>
                        </a:cubicBezTo>
                        <a:cubicBezTo>
                          <a:pt x="334" y="1182"/>
                          <a:pt x="368" y="1173"/>
                          <a:pt x="401" y="1157"/>
                        </a:cubicBezTo>
                        <a:cubicBezTo>
                          <a:pt x="535" y="1090"/>
                          <a:pt x="568" y="923"/>
                          <a:pt x="601" y="823"/>
                        </a:cubicBezTo>
                        <a:cubicBezTo>
                          <a:pt x="601" y="723"/>
                          <a:pt x="635" y="656"/>
                          <a:pt x="635" y="556"/>
                        </a:cubicBezTo>
                        <a:cubicBezTo>
                          <a:pt x="668" y="489"/>
                          <a:pt x="668" y="389"/>
                          <a:pt x="668" y="289"/>
                        </a:cubicBezTo>
                        <a:cubicBezTo>
                          <a:pt x="701" y="223"/>
                          <a:pt x="668" y="123"/>
                          <a:pt x="601" y="56"/>
                        </a:cubicBezTo>
                        <a:cubicBezTo>
                          <a:pt x="601" y="17"/>
                          <a:pt x="590" y="1"/>
                          <a:pt x="574" y="1"/>
                        </a:cubicBezTo>
                        <a:close/>
                      </a:path>
                    </a:pathLst>
                  </a:custGeom>
                  <a:solidFill>
                    <a:srgbClr val="73CAB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0" name="Google Shape;2300;p42"/>
                  <p:cNvSpPr/>
                  <p:nvPr/>
                </p:nvSpPr>
                <p:spPr>
                  <a:xfrm>
                    <a:off x="5834690" y="4192449"/>
                    <a:ext cx="14572" cy="2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1" h="1308" extrusionOk="0">
                        <a:moveTo>
                          <a:pt x="534" y="0"/>
                        </a:moveTo>
                        <a:cubicBezTo>
                          <a:pt x="434" y="0"/>
                          <a:pt x="334" y="100"/>
                          <a:pt x="300" y="201"/>
                        </a:cubicBezTo>
                        <a:cubicBezTo>
                          <a:pt x="267" y="267"/>
                          <a:pt x="234" y="334"/>
                          <a:pt x="200" y="401"/>
                        </a:cubicBezTo>
                        <a:cubicBezTo>
                          <a:pt x="167" y="501"/>
                          <a:pt x="134" y="601"/>
                          <a:pt x="100" y="701"/>
                        </a:cubicBezTo>
                        <a:cubicBezTo>
                          <a:pt x="67" y="768"/>
                          <a:pt x="34" y="834"/>
                          <a:pt x="0" y="934"/>
                        </a:cubicBezTo>
                        <a:cubicBezTo>
                          <a:pt x="0" y="1001"/>
                          <a:pt x="0" y="1101"/>
                          <a:pt x="34" y="1168"/>
                        </a:cubicBezTo>
                        <a:cubicBezTo>
                          <a:pt x="67" y="1235"/>
                          <a:pt x="167" y="1268"/>
                          <a:pt x="234" y="1301"/>
                        </a:cubicBezTo>
                        <a:cubicBezTo>
                          <a:pt x="256" y="1306"/>
                          <a:pt x="277" y="1308"/>
                          <a:pt x="298" y="1308"/>
                        </a:cubicBezTo>
                        <a:cubicBezTo>
                          <a:pt x="434" y="1308"/>
                          <a:pt x="538" y="1217"/>
                          <a:pt x="567" y="1101"/>
                        </a:cubicBezTo>
                        <a:cubicBezTo>
                          <a:pt x="601" y="1001"/>
                          <a:pt x="634" y="901"/>
                          <a:pt x="634" y="834"/>
                        </a:cubicBezTo>
                        <a:cubicBezTo>
                          <a:pt x="634" y="734"/>
                          <a:pt x="667" y="634"/>
                          <a:pt x="667" y="534"/>
                        </a:cubicBezTo>
                        <a:cubicBezTo>
                          <a:pt x="667" y="434"/>
                          <a:pt x="701" y="367"/>
                          <a:pt x="701" y="267"/>
                        </a:cubicBezTo>
                        <a:cubicBezTo>
                          <a:pt x="701" y="167"/>
                          <a:pt x="667" y="0"/>
                          <a:pt x="534" y="0"/>
                        </a:cubicBezTo>
                        <a:close/>
                      </a:path>
                    </a:pathLst>
                  </a:custGeom>
                  <a:solidFill>
                    <a:srgbClr val="73CAB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196" name="Group 195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97" name="Picture 196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98" name="Picture 197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99" name="Picture 198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</a:t>
            </a:r>
            <a:r>
              <a:rPr lang="en" dirty="0" smtClean="0"/>
              <a:t>ateri sosialisasi</a:t>
            </a:r>
            <a:endParaRPr/>
          </a:p>
        </p:txBody>
      </p:sp>
      <p:sp>
        <p:nvSpPr>
          <p:cNvPr id="1587" name="Google Shape;1587;p37"/>
          <p:cNvSpPr txBox="1">
            <a:spLocks noGrp="1"/>
          </p:cNvSpPr>
          <p:nvPr>
            <p:ph type="subTitle" idx="1"/>
          </p:nvPr>
        </p:nvSpPr>
        <p:spPr>
          <a:xfrm>
            <a:off x="1482900" y="3749100"/>
            <a:ext cx="21396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Konsep pembelajaran berbasis proyek? Prinsip dan manfaatnya</a:t>
            </a:r>
            <a:endParaRPr/>
          </a:p>
        </p:txBody>
      </p:sp>
      <p:sp>
        <p:nvSpPr>
          <p:cNvPr id="1588" name="Google Shape;1588;p37"/>
          <p:cNvSpPr txBox="1">
            <a:spLocks noGrp="1"/>
          </p:cNvSpPr>
          <p:nvPr>
            <p:ph type="subTitle" idx="2"/>
          </p:nvPr>
        </p:nvSpPr>
        <p:spPr>
          <a:xfrm>
            <a:off x="4612575" y="3221775"/>
            <a:ext cx="23379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Panduan dasar</a:t>
            </a:r>
            <a:endParaRPr/>
          </a:p>
        </p:txBody>
      </p:sp>
      <p:sp>
        <p:nvSpPr>
          <p:cNvPr id="1589" name="Google Shape;1589;p37"/>
          <p:cNvSpPr txBox="1">
            <a:spLocks noGrp="1"/>
          </p:cNvSpPr>
          <p:nvPr>
            <p:ph type="subTitle" idx="3"/>
          </p:nvPr>
        </p:nvSpPr>
        <p:spPr>
          <a:xfrm>
            <a:off x="4612575" y="3749100"/>
            <a:ext cx="21375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P</a:t>
            </a:r>
            <a:r>
              <a:rPr lang="en" dirty="0" smtClean="0"/>
              <a:t>anduan dasar bagi dosen dan mahasiswa.</a:t>
            </a:r>
            <a:endParaRPr/>
          </a:p>
        </p:txBody>
      </p:sp>
      <p:sp>
        <p:nvSpPr>
          <p:cNvPr id="1590" name="Google Shape;1590;p37"/>
          <p:cNvSpPr txBox="1">
            <a:spLocks noGrp="1"/>
          </p:cNvSpPr>
          <p:nvPr>
            <p:ph type="subTitle" idx="5"/>
          </p:nvPr>
        </p:nvSpPr>
        <p:spPr>
          <a:xfrm>
            <a:off x="4612575" y="1956525"/>
            <a:ext cx="21396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Pelaksanaan di dalam perkuliahan MKWK</a:t>
            </a:r>
            <a:endParaRPr/>
          </a:p>
        </p:txBody>
      </p:sp>
      <p:sp>
        <p:nvSpPr>
          <p:cNvPr id="1591" name="Google Shape;1591;p37"/>
          <p:cNvSpPr txBox="1">
            <a:spLocks noGrp="1"/>
          </p:cNvSpPr>
          <p:nvPr>
            <p:ph type="subTitle" idx="4"/>
          </p:nvPr>
        </p:nvSpPr>
        <p:spPr>
          <a:xfrm>
            <a:off x="1482900" y="1429575"/>
            <a:ext cx="2446158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Cpl &amp; RPS OBE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kkni</a:t>
            </a:r>
            <a:r>
              <a:rPr lang="en-US" dirty="0" smtClean="0"/>
              <a:t> level 6</a:t>
            </a:r>
            <a:endParaRPr/>
          </a:p>
        </p:txBody>
      </p:sp>
      <p:sp>
        <p:nvSpPr>
          <p:cNvPr id="1592" name="Google Shape;1592;p37"/>
          <p:cNvSpPr/>
          <p:nvPr/>
        </p:nvSpPr>
        <p:spPr>
          <a:xfrm rot="5400000">
            <a:off x="745050" y="3095306"/>
            <a:ext cx="717000" cy="7620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37"/>
          <p:cNvSpPr/>
          <p:nvPr/>
        </p:nvSpPr>
        <p:spPr>
          <a:xfrm rot="5400000">
            <a:off x="3861471" y="3095294"/>
            <a:ext cx="717000" cy="7620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37"/>
          <p:cNvSpPr/>
          <p:nvPr/>
        </p:nvSpPr>
        <p:spPr>
          <a:xfrm rot="5400000">
            <a:off x="745050" y="1305044"/>
            <a:ext cx="717000" cy="7620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37"/>
          <p:cNvSpPr/>
          <p:nvPr/>
        </p:nvSpPr>
        <p:spPr>
          <a:xfrm rot="5400000">
            <a:off x="3861471" y="1305044"/>
            <a:ext cx="717000" cy="7620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37"/>
          <p:cNvSpPr txBox="1">
            <a:spLocks noGrp="1"/>
          </p:cNvSpPr>
          <p:nvPr>
            <p:ph type="subTitle" idx="6"/>
          </p:nvPr>
        </p:nvSpPr>
        <p:spPr>
          <a:xfrm>
            <a:off x="1482900" y="3221775"/>
            <a:ext cx="23379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K</a:t>
            </a:r>
            <a:r>
              <a:rPr lang="en" dirty="0" smtClean="0"/>
              <a:t>urikulum pendidikan tinggi berbasis proyek</a:t>
            </a:r>
            <a:endParaRPr/>
          </a:p>
        </p:txBody>
      </p:sp>
      <p:sp>
        <p:nvSpPr>
          <p:cNvPr id="1597" name="Google Shape;1597;p37"/>
          <p:cNvSpPr txBox="1">
            <a:spLocks noGrp="1"/>
          </p:cNvSpPr>
          <p:nvPr>
            <p:ph type="subTitle" idx="7"/>
          </p:nvPr>
        </p:nvSpPr>
        <p:spPr>
          <a:xfrm>
            <a:off x="4612575" y="1429575"/>
            <a:ext cx="23409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M</a:t>
            </a:r>
            <a:r>
              <a:rPr lang="en" dirty="0" smtClean="0"/>
              <a:t>odel pembelajaran design thingking</a:t>
            </a:r>
            <a:endParaRPr/>
          </a:p>
        </p:txBody>
      </p:sp>
      <p:sp>
        <p:nvSpPr>
          <p:cNvPr id="1598" name="Google Shape;1598;p37"/>
          <p:cNvSpPr txBox="1">
            <a:spLocks noGrp="1"/>
          </p:cNvSpPr>
          <p:nvPr>
            <p:ph type="subTitle" idx="8"/>
          </p:nvPr>
        </p:nvSpPr>
        <p:spPr>
          <a:xfrm>
            <a:off x="1482900" y="1956525"/>
            <a:ext cx="21375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Perumusan CPL dari MKWK berdasarkan KKNI Level 6 dalam RPS sesuai dengan OBE</a:t>
            </a:r>
            <a:endParaRPr/>
          </a:p>
        </p:txBody>
      </p:sp>
      <p:sp>
        <p:nvSpPr>
          <p:cNvPr id="1599" name="Google Shape;1599;p37"/>
          <p:cNvSpPr txBox="1">
            <a:spLocks noGrp="1"/>
          </p:cNvSpPr>
          <p:nvPr>
            <p:ph type="title" idx="4294967295"/>
          </p:nvPr>
        </p:nvSpPr>
        <p:spPr>
          <a:xfrm>
            <a:off x="797750" y="1433424"/>
            <a:ext cx="561900" cy="50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accent6"/>
                </a:solidFill>
              </a:rPr>
              <a:t>02.</a:t>
            </a:r>
            <a:endParaRPr sz="2400">
              <a:solidFill>
                <a:schemeClr val="accent6"/>
              </a:solidFill>
            </a:endParaRPr>
          </a:p>
        </p:txBody>
      </p:sp>
      <p:sp>
        <p:nvSpPr>
          <p:cNvPr id="1600" name="Google Shape;1600;p37"/>
          <p:cNvSpPr txBox="1">
            <a:spLocks noGrp="1"/>
          </p:cNvSpPr>
          <p:nvPr>
            <p:ph type="title" idx="4294967295"/>
          </p:nvPr>
        </p:nvSpPr>
        <p:spPr>
          <a:xfrm>
            <a:off x="797750" y="3223655"/>
            <a:ext cx="561900" cy="50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accent6"/>
                </a:solidFill>
              </a:rPr>
              <a:t>01.</a:t>
            </a:r>
            <a:endParaRPr sz="2400">
              <a:solidFill>
                <a:schemeClr val="accent6"/>
              </a:solidFill>
            </a:endParaRPr>
          </a:p>
        </p:txBody>
      </p:sp>
      <p:sp>
        <p:nvSpPr>
          <p:cNvPr id="1601" name="Google Shape;1601;p37"/>
          <p:cNvSpPr txBox="1">
            <a:spLocks noGrp="1"/>
          </p:cNvSpPr>
          <p:nvPr>
            <p:ph type="title" idx="4294967295"/>
          </p:nvPr>
        </p:nvSpPr>
        <p:spPr>
          <a:xfrm>
            <a:off x="3930814" y="1433449"/>
            <a:ext cx="561900" cy="50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</a:rPr>
              <a:t>03.</a:t>
            </a:r>
            <a:endParaRPr sz="2400">
              <a:solidFill>
                <a:schemeClr val="accent6"/>
              </a:solidFill>
            </a:endParaRPr>
          </a:p>
        </p:txBody>
      </p:sp>
      <p:sp>
        <p:nvSpPr>
          <p:cNvPr id="1602" name="Google Shape;1602;p37"/>
          <p:cNvSpPr txBox="1">
            <a:spLocks noGrp="1"/>
          </p:cNvSpPr>
          <p:nvPr>
            <p:ph type="title" idx="4294967295"/>
          </p:nvPr>
        </p:nvSpPr>
        <p:spPr>
          <a:xfrm>
            <a:off x="3930814" y="3223724"/>
            <a:ext cx="561900" cy="50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</a:rPr>
              <a:t>04.</a:t>
            </a:r>
            <a:endParaRPr sz="2400">
              <a:solidFill>
                <a:schemeClr val="accent6"/>
              </a:solidFill>
            </a:endParaRPr>
          </a:p>
        </p:txBody>
      </p:sp>
      <p:grpSp>
        <p:nvGrpSpPr>
          <p:cNvPr id="1603" name="Google Shape;1603;p37"/>
          <p:cNvGrpSpPr/>
          <p:nvPr/>
        </p:nvGrpSpPr>
        <p:grpSpPr>
          <a:xfrm>
            <a:off x="6872028" y="2249519"/>
            <a:ext cx="2005094" cy="2453449"/>
            <a:chOff x="6954953" y="2208094"/>
            <a:chExt cx="2005094" cy="2453449"/>
          </a:xfrm>
        </p:grpSpPr>
        <p:grpSp>
          <p:nvGrpSpPr>
            <p:cNvPr id="1604" name="Google Shape;1604;p37"/>
            <p:cNvGrpSpPr/>
            <p:nvPr/>
          </p:nvGrpSpPr>
          <p:grpSpPr>
            <a:xfrm>
              <a:off x="7435513" y="2298988"/>
              <a:ext cx="1501675" cy="2199400"/>
              <a:chOff x="7342013" y="2344588"/>
              <a:chExt cx="1501675" cy="2199400"/>
            </a:xfrm>
          </p:grpSpPr>
          <p:sp>
            <p:nvSpPr>
              <p:cNvPr id="1605" name="Google Shape;1605;p37"/>
              <p:cNvSpPr/>
              <p:nvPr/>
            </p:nvSpPr>
            <p:spPr>
              <a:xfrm>
                <a:off x="8577063" y="2344588"/>
                <a:ext cx="1501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8173" fill="none" extrusionOk="0">
                    <a:moveTo>
                      <a:pt x="6005" y="0"/>
                    </a:moveTo>
                    <a:lnTo>
                      <a:pt x="0" y="8173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7"/>
              <p:cNvSpPr/>
              <p:nvPr/>
            </p:nvSpPr>
            <p:spPr>
              <a:xfrm>
                <a:off x="8596238" y="2515538"/>
                <a:ext cx="56725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3137" fill="none" extrusionOk="0">
                    <a:moveTo>
                      <a:pt x="0" y="3136"/>
                    </a:moveTo>
                    <a:lnTo>
                      <a:pt x="2269" y="1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7"/>
              <p:cNvSpPr/>
              <p:nvPr/>
            </p:nvSpPr>
            <p:spPr>
              <a:xfrm>
                <a:off x="7432063" y="2704838"/>
                <a:ext cx="817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7" fill="none" extrusionOk="0">
                    <a:moveTo>
                      <a:pt x="2736" y="2569"/>
                    </a:moveTo>
                    <a:cubicBezTo>
                      <a:pt x="2202" y="3170"/>
                      <a:pt x="1302" y="3236"/>
                      <a:pt x="701" y="2703"/>
                    </a:cubicBezTo>
                    <a:cubicBezTo>
                      <a:pt x="68" y="2202"/>
                      <a:pt x="1" y="1268"/>
                      <a:pt x="535" y="668"/>
                    </a:cubicBezTo>
                    <a:cubicBezTo>
                      <a:pt x="1068" y="67"/>
                      <a:pt x="1969" y="1"/>
                      <a:pt x="2603" y="534"/>
                    </a:cubicBezTo>
                    <a:cubicBezTo>
                      <a:pt x="3203" y="1035"/>
                      <a:pt x="3270" y="1969"/>
                      <a:pt x="2736" y="2569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7"/>
              <p:cNvSpPr/>
              <p:nvPr/>
            </p:nvSpPr>
            <p:spPr>
              <a:xfrm>
                <a:off x="7522138" y="2650638"/>
                <a:ext cx="43400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5" fill="none" extrusionOk="0">
                    <a:moveTo>
                      <a:pt x="1468" y="1401"/>
                    </a:moveTo>
                    <a:cubicBezTo>
                      <a:pt x="1168" y="1702"/>
                      <a:pt x="668" y="1735"/>
                      <a:pt x="334" y="1468"/>
                    </a:cubicBezTo>
                    <a:cubicBezTo>
                      <a:pt x="0" y="1168"/>
                      <a:pt x="0" y="701"/>
                      <a:pt x="267" y="367"/>
                    </a:cubicBezTo>
                    <a:cubicBezTo>
                      <a:pt x="568" y="34"/>
                      <a:pt x="1035" y="0"/>
                      <a:pt x="1368" y="267"/>
                    </a:cubicBezTo>
                    <a:cubicBezTo>
                      <a:pt x="1702" y="567"/>
                      <a:pt x="1735" y="1068"/>
                      <a:pt x="1468" y="1401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7"/>
              <p:cNvSpPr/>
              <p:nvPr/>
            </p:nvSpPr>
            <p:spPr>
              <a:xfrm>
                <a:off x="7342013" y="3579638"/>
                <a:ext cx="475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770" fill="none" extrusionOk="0">
                    <a:moveTo>
                      <a:pt x="0" y="0"/>
                    </a:moveTo>
                    <a:cubicBezTo>
                      <a:pt x="1034" y="0"/>
                      <a:pt x="1902" y="868"/>
                      <a:pt x="1902" y="1902"/>
                    </a:cubicBezTo>
                    <a:cubicBezTo>
                      <a:pt x="1902" y="2936"/>
                      <a:pt x="1034" y="3770"/>
                      <a:pt x="0" y="3770"/>
                    </a:cubicBez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7"/>
              <p:cNvSpPr/>
              <p:nvPr/>
            </p:nvSpPr>
            <p:spPr>
              <a:xfrm>
                <a:off x="8722763" y="3750863"/>
                <a:ext cx="120925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7840" fill="none" extrusionOk="0">
                    <a:moveTo>
                      <a:pt x="834" y="7840"/>
                    </a:moveTo>
                    <a:lnTo>
                      <a:pt x="0" y="5238"/>
                    </a:lnTo>
                    <a:lnTo>
                      <a:pt x="2635" y="5405"/>
                    </a:lnTo>
                    <a:lnTo>
                      <a:pt x="1968" y="2603"/>
                    </a:lnTo>
                    <a:lnTo>
                      <a:pt x="4837" y="2469"/>
                    </a:lnTo>
                    <a:lnTo>
                      <a:pt x="3903" y="1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7"/>
              <p:cNvSpPr/>
              <p:nvPr/>
            </p:nvSpPr>
            <p:spPr>
              <a:xfrm>
                <a:off x="8206263" y="4298788"/>
                <a:ext cx="94275" cy="2452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9808" fill="none" extrusionOk="0">
                    <a:moveTo>
                      <a:pt x="68" y="7573"/>
                    </a:moveTo>
                    <a:cubicBezTo>
                      <a:pt x="1" y="6505"/>
                      <a:pt x="768" y="5471"/>
                      <a:pt x="801" y="4371"/>
                    </a:cubicBezTo>
                    <a:cubicBezTo>
                      <a:pt x="801" y="3803"/>
                      <a:pt x="635" y="3236"/>
                      <a:pt x="501" y="2636"/>
                    </a:cubicBezTo>
                    <a:cubicBezTo>
                      <a:pt x="401" y="2069"/>
                      <a:pt x="368" y="1468"/>
                      <a:pt x="668" y="935"/>
                    </a:cubicBezTo>
                    <a:cubicBezTo>
                      <a:pt x="968" y="401"/>
                      <a:pt x="1702" y="1"/>
                      <a:pt x="2369" y="168"/>
                    </a:cubicBezTo>
                    <a:cubicBezTo>
                      <a:pt x="3103" y="301"/>
                      <a:pt x="3470" y="1001"/>
                      <a:pt x="3603" y="1602"/>
                    </a:cubicBezTo>
                    <a:cubicBezTo>
                      <a:pt x="3770" y="2302"/>
                      <a:pt x="3737" y="3003"/>
                      <a:pt x="3570" y="3670"/>
                    </a:cubicBezTo>
                    <a:cubicBezTo>
                      <a:pt x="3370" y="4537"/>
                      <a:pt x="2903" y="5405"/>
                      <a:pt x="2970" y="6272"/>
                    </a:cubicBezTo>
                    <a:cubicBezTo>
                      <a:pt x="3003" y="6906"/>
                      <a:pt x="3303" y="7539"/>
                      <a:pt x="3270" y="8173"/>
                    </a:cubicBezTo>
                    <a:cubicBezTo>
                      <a:pt x="3270" y="8874"/>
                      <a:pt x="2503" y="9808"/>
                      <a:pt x="1502" y="9574"/>
                    </a:cubicBezTo>
                    <a:cubicBezTo>
                      <a:pt x="635" y="9341"/>
                      <a:pt x="101" y="8240"/>
                      <a:pt x="68" y="7573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2" name="Google Shape;1612;p37"/>
            <p:cNvGrpSpPr/>
            <p:nvPr/>
          </p:nvGrpSpPr>
          <p:grpSpPr>
            <a:xfrm>
              <a:off x="6954953" y="2208094"/>
              <a:ext cx="2005094" cy="2453449"/>
              <a:chOff x="6954953" y="2208094"/>
              <a:chExt cx="2005094" cy="2453449"/>
            </a:xfrm>
          </p:grpSpPr>
          <p:sp>
            <p:nvSpPr>
              <p:cNvPr id="1613" name="Google Shape;1613;p37"/>
              <p:cNvSpPr/>
              <p:nvPr/>
            </p:nvSpPr>
            <p:spPr>
              <a:xfrm>
                <a:off x="7435046" y="4152727"/>
                <a:ext cx="248437" cy="308663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9466" extrusionOk="0">
                    <a:moveTo>
                      <a:pt x="3762" y="0"/>
                    </a:moveTo>
                    <a:cubicBezTo>
                      <a:pt x="3637" y="0"/>
                      <a:pt x="3529" y="34"/>
                      <a:pt x="3449" y="136"/>
                    </a:cubicBezTo>
                    <a:cubicBezTo>
                      <a:pt x="2368" y="1346"/>
                      <a:pt x="1853" y="3559"/>
                      <a:pt x="1030" y="4975"/>
                    </a:cubicBezTo>
                    <a:cubicBezTo>
                      <a:pt x="772" y="5387"/>
                      <a:pt x="515" y="5799"/>
                      <a:pt x="283" y="6210"/>
                    </a:cubicBezTo>
                    <a:cubicBezTo>
                      <a:pt x="155" y="6416"/>
                      <a:pt x="26" y="6648"/>
                      <a:pt x="26" y="6880"/>
                    </a:cubicBezTo>
                    <a:cubicBezTo>
                      <a:pt x="0" y="7188"/>
                      <a:pt x="26" y="7729"/>
                      <a:pt x="180" y="7986"/>
                    </a:cubicBezTo>
                    <a:cubicBezTo>
                      <a:pt x="360" y="8295"/>
                      <a:pt x="695" y="8450"/>
                      <a:pt x="1030" y="8578"/>
                    </a:cubicBezTo>
                    <a:cubicBezTo>
                      <a:pt x="1544" y="8784"/>
                      <a:pt x="2059" y="9016"/>
                      <a:pt x="2600" y="9222"/>
                    </a:cubicBezTo>
                    <a:cubicBezTo>
                      <a:pt x="2893" y="9350"/>
                      <a:pt x="3212" y="9465"/>
                      <a:pt x="3520" y="9465"/>
                    </a:cubicBezTo>
                    <a:cubicBezTo>
                      <a:pt x="3645" y="9465"/>
                      <a:pt x="3768" y="9446"/>
                      <a:pt x="3887" y="9402"/>
                    </a:cubicBezTo>
                    <a:cubicBezTo>
                      <a:pt x="4170" y="9273"/>
                      <a:pt x="4376" y="9016"/>
                      <a:pt x="4556" y="8758"/>
                    </a:cubicBezTo>
                    <a:cubicBezTo>
                      <a:pt x="4890" y="8295"/>
                      <a:pt x="5174" y="7832"/>
                      <a:pt x="5431" y="7369"/>
                    </a:cubicBezTo>
                    <a:cubicBezTo>
                      <a:pt x="5817" y="6699"/>
                      <a:pt x="6177" y="5979"/>
                      <a:pt x="6538" y="5258"/>
                    </a:cubicBezTo>
                    <a:cubicBezTo>
                      <a:pt x="6898" y="4589"/>
                      <a:pt x="7181" y="3842"/>
                      <a:pt x="7413" y="3122"/>
                    </a:cubicBezTo>
                    <a:cubicBezTo>
                      <a:pt x="7516" y="2761"/>
                      <a:pt x="7619" y="2401"/>
                      <a:pt x="7567" y="2015"/>
                    </a:cubicBezTo>
                    <a:cubicBezTo>
                      <a:pt x="7541" y="1706"/>
                      <a:pt x="7387" y="1397"/>
                      <a:pt x="7233" y="1140"/>
                    </a:cubicBezTo>
                    <a:cubicBezTo>
                      <a:pt x="6975" y="754"/>
                      <a:pt x="6615" y="393"/>
                      <a:pt x="6203" y="188"/>
                    </a:cubicBezTo>
                    <a:cubicBezTo>
                      <a:pt x="5939" y="79"/>
                      <a:pt x="5657" y="8"/>
                      <a:pt x="5373" y="8"/>
                    </a:cubicBezTo>
                    <a:cubicBezTo>
                      <a:pt x="5185" y="8"/>
                      <a:pt x="4997" y="39"/>
                      <a:pt x="4813" y="110"/>
                    </a:cubicBezTo>
                    <a:cubicBezTo>
                      <a:pt x="4750" y="133"/>
                      <a:pt x="4683" y="141"/>
                      <a:pt x="4613" y="141"/>
                    </a:cubicBezTo>
                    <a:cubicBezTo>
                      <a:pt x="4335" y="141"/>
                      <a:pt x="4015" y="0"/>
                      <a:pt x="376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7"/>
              <p:cNvSpPr/>
              <p:nvPr/>
            </p:nvSpPr>
            <p:spPr>
              <a:xfrm>
                <a:off x="7196679" y="4314758"/>
                <a:ext cx="414637" cy="201645"/>
              </a:xfrm>
              <a:custGeom>
                <a:avLst/>
                <a:gdLst/>
                <a:ahLst/>
                <a:cxnLst/>
                <a:rect l="l" t="t" r="r" b="b"/>
                <a:pathLst>
                  <a:path w="12716" h="6184" extrusionOk="0">
                    <a:moveTo>
                      <a:pt x="7980" y="1"/>
                    </a:moveTo>
                    <a:cubicBezTo>
                      <a:pt x="7895" y="1"/>
                      <a:pt x="7808" y="25"/>
                      <a:pt x="7722" y="83"/>
                    </a:cubicBezTo>
                    <a:cubicBezTo>
                      <a:pt x="7516" y="186"/>
                      <a:pt x="7387" y="392"/>
                      <a:pt x="7207" y="546"/>
                    </a:cubicBezTo>
                    <a:cubicBezTo>
                      <a:pt x="6969" y="731"/>
                      <a:pt x="6677" y="794"/>
                      <a:pt x="6369" y="794"/>
                    </a:cubicBezTo>
                    <a:cubicBezTo>
                      <a:pt x="6077" y="794"/>
                      <a:pt x="5771" y="738"/>
                      <a:pt x="5483" y="675"/>
                    </a:cubicBezTo>
                    <a:cubicBezTo>
                      <a:pt x="4170" y="418"/>
                      <a:pt x="2857" y="263"/>
                      <a:pt x="1545" y="212"/>
                    </a:cubicBezTo>
                    <a:cubicBezTo>
                      <a:pt x="1184" y="212"/>
                      <a:pt x="798" y="212"/>
                      <a:pt x="489" y="418"/>
                    </a:cubicBezTo>
                    <a:cubicBezTo>
                      <a:pt x="129" y="649"/>
                      <a:pt x="0" y="1035"/>
                      <a:pt x="206" y="1422"/>
                    </a:cubicBezTo>
                    <a:cubicBezTo>
                      <a:pt x="412" y="1859"/>
                      <a:pt x="798" y="1936"/>
                      <a:pt x="1184" y="2142"/>
                    </a:cubicBezTo>
                    <a:cubicBezTo>
                      <a:pt x="1596" y="2348"/>
                      <a:pt x="2034" y="2580"/>
                      <a:pt x="2471" y="2786"/>
                    </a:cubicBezTo>
                    <a:cubicBezTo>
                      <a:pt x="4067" y="3609"/>
                      <a:pt x="5740" y="4201"/>
                      <a:pt x="7439" y="4793"/>
                    </a:cubicBezTo>
                    <a:cubicBezTo>
                      <a:pt x="8159" y="5051"/>
                      <a:pt x="8906" y="5334"/>
                      <a:pt x="9652" y="5591"/>
                    </a:cubicBezTo>
                    <a:cubicBezTo>
                      <a:pt x="10090" y="5746"/>
                      <a:pt x="10579" y="5926"/>
                      <a:pt x="10965" y="6183"/>
                    </a:cubicBezTo>
                    <a:cubicBezTo>
                      <a:pt x="11119" y="6080"/>
                      <a:pt x="11222" y="5951"/>
                      <a:pt x="11300" y="5771"/>
                    </a:cubicBezTo>
                    <a:cubicBezTo>
                      <a:pt x="11711" y="4896"/>
                      <a:pt x="12200" y="4021"/>
                      <a:pt x="12535" y="3120"/>
                    </a:cubicBezTo>
                    <a:cubicBezTo>
                      <a:pt x="12715" y="2631"/>
                      <a:pt x="12252" y="2605"/>
                      <a:pt x="11866" y="2425"/>
                    </a:cubicBezTo>
                    <a:cubicBezTo>
                      <a:pt x="11377" y="2194"/>
                      <a:pt x="10939" y="1962"/>
                      <a:pt x="10476" y="1679"/>
                    </a:cubicBezTo>
                    <a:cubicBezTo>
                      <a:pt x="9961" y="1370"/>
                      <a:pt x="9472" y="1035"/>
                      <a:pt x="8983" y="675"/>
                    </a:cubicBezTo>
                    <a:cubicBezTo>
                      <a:pt x="8711" y="466"/>
                      <a:pt x="8354" y="1"/>
                      <a:pt x="7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7"/>
              <p:cNvSpPr/>
              <p:nvPr/>
            </p:nvSpPr>
            <p:spPr>
              <a:xfrm>
                <a:off x="7314167" y="4308628"/>
                <a:ext cx="26901" cy="57161"/>
              </a:xfrm>
              <a:custGeom>
                <a:avLst/>
                <a:gdLst/>
                <a:ahLst/>
                <a:cxnLst/>
                <a:rect l="l" t="t" r="r" b="b"/>
                <a:pathLst>
                  <a:path w="825" h="1753" extrusionOk="0">
                    <a:moveTo>
                      <a:pt x="117" y="1"/>
                    </a:moveTo>
                    <a:cubicBezTo>
                      <a:pt x="91" y="1"/>
                      <a:pt x="65" y="14"/>
                      <a:pt x="52" y="39"/>
                    </a:cubicBezTo>
                    <a:cubicBezTo>
                      <a:pt x="1" y="65"/>
                      <a:pt x="1" y="117"/>
                      <a:pt x="26" y="168"/>
                    </a:cubicBezTo>
                    <a:cubicBezTo>
                      <a:pt x="104" y="348"/>
                      <a:pt x="181" y="503"/>
                      <a:pt x="258" y="683"/>
                    </a:cubicBezTo>
                    <a:cubicBezTo>
                      <a:pt x="310" y="863"/>
                      <a:pt x="335" y="1018"/>
                      <a:pt x="361" y="1223"/>
                    </a:cubicBezTo>
                    <a:cubicBezTo>
                      <a:pt x="361" y="1275"/>
                      <a:pt x="361" y="1326"/>
                      <a:pt x="361" y="1352"/>
                    </a:cubicBezTo>
                    <a:lnTo>
                      <a:pt x="361" y="1429"/>
                    </a:lnTo>
                    <a:lnTo>
                      <a:pt x="361" y="1481"/>
                    </a:lnTo>
                    <a:cubicBezTo>
                      <a:pt x="361" y="1662"/>
                      <a:pt x="437" y="1753"/>
                      <a:pt x="530" y="1753"/>
                    </a:cubicBezTo>
                    <a:cubicBezTo>
                      <a:pt x="610" y="1753"/>
                      <a:pt x="702" y="1688"/>
                      <a:pt x="773" y="1558"/>
                    </a:cubicBezTo>
                    <a:cubicBezTo>
                      <a:pt x="773" y="1532"/>
                      <a:pt x="799" y="1507"/>
                      <a:pt x="799" y="1455"/>
                    </a:cubicBezTo>
                    <a:cubicBezTo>
                      <a:pt x="824" y="1326"/>
                      <a:pt x="799" y="1146"/>
                      <a:pt x="747" y="1018"/>
                    </a:cubicBezTo>
                    <a:cubicBezTo>
                      <a:pt x="670" y="683"/>
                      <a:pt x="438" y="297"/>
                      <a:pt x="181" y="39"/>
                    </a:cubicBezTo>
                    <a:cubicBezTo>
                      <a:pt x="168" y="14"/>
                      <a:pt x="142" y="1"/>
                      <a:pt x="117" y="1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7"/>
              <p:cNvSpPr/>
              <p:nvPr/>
            </p:nvSpPr>
            <p:spPr>
              <a:xfrm>
                <a:off x="7364058" y="4318117"/>
                <a:ext cx="24847" cy="5918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815" extrusionOk="0">
                    <a:moveTo>
                      <a:pt x="129" y="1"/>
                    </a:moveTo>
                    <a:cubicBezTo>
                      <a:pt x="60" y="1"/>
                      <a:pt x="0" y="47"/>
                      <a:pt x="15" y="135"/>
                    </a:cubicBezTo>
                    <a:cubicBezTo>
                      <a:pt x="41" y="392"/>
                      <a:pt x="67" y="649"/>
                      <a:pt x="118" y="881"/>
                    </a:cubicBezTo>
                    <a:cubicBezTo>
                      <a:pt x="195" y="1164"/>
                      <a:pt x="221" y="1421"/>
                      <a:pt x="324" y="1679"/>
                    </a:cubicBezTo>
                    <a:cubicBezTo>
                      <a:pt x="367" y="1764"/>
                      <a:pt x="445" y="1814"/>
                      <a:pt x="529" y="1814"/>
                    </a:cubicBezTo>
                    <a:cubicBezTo>
                      <a:pt x="546" y="1814"/>
                      <a:pt x="564" y="1812"/>
                      <a:pt x="581" y="1808"/>
                    </a:cubicBezTo>
                    <a:cubicBezTo>
                      <a:pt x="684" y="1808"/>
                      <a:pt x="761" y="1705"/>
                      <a:pt x="761" y="1576"/>
                    </a:cubicBezTo>
                    <a:cubicBezTo>
                      <a:pt x="710" y="1319"/>
                      <a:pt x="633" y="1061"/>
                      <a:pt x="530" y="804"/>
                    </a:cubicBezTo>
                    <a:cubicBezTo>
                      <a:pt x="453" y="546"/>
                      <a:pt x="375" y="315"/>
                      <a:pt x="272" y="83"/>
                    </a:cubicBezTo>
                    <a:cubicBezTo>
                      <a:pt x="239" y="27"/>
                      <a:pt x="182" y="1"/>
                      <a:pt x="129" y="1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7"/>
              <p:cNvSpPr/>
              <p:nvPr/>
            </p:nvSpPr>
            <p:spPr>
              <a:xfrm>
                <a:off x="8051442" y="3643939"/>
                <a:ext cx="741592" cy="915293"/>
              </a:xfrm>
              <a:custGeom>
                <a:avLst/>
                <a:gdLst/>
                <a:ahLst/>
                <a:cxnLst/>
                <a:rect l="l" t="t" r="r" b="b"/>
                <a:pathLst>
                  <a:path w="22743" h="28070" extrusionOk="0">
                    <a:moveTo>
                      <a:pt x="18547" y="9768"/>
                    </a:moveTo>
                    <a:cubicBezTo>
                      <a:pt x="18701" y="10514"/>
                      <a:pt x="18856" y="11286"/>
                      <a:pt x="19010" y="12058"/>
                    </a:cubicBezTo>
                    <a:cubicBezTo>
                      <a:pt x="19293" y="13397"/>
                      <a:pt x="19576" y="14735"/>
                      <a:pt x="19834" y="16074"/>
                    </a:cubicBezTo>
                    <a:cubicBezTo>
                      <a:pt x="18959" y="15739"/>
                      <a:pt x="18058" y="15482"/>
                      <a:pt x="17183" y="15173"/>
                    </a:cubicBezTo>
                    <a:cubicBezTo>
                      <a:pt x="16153" y="14812"/>
                      <a:pt x="15098" y="14452"/>
                      <a:pt x="14068" y="14092"/>
                    </a:cubicBezTo>
                    <a:cubicBezTo>
                      <a:pt x="13219" y="13809"/>
                      <a:pt x="12344" y="13500"/>
                      <a:pt x="11494" y="13217"/>
                    </a:cubicBezTo>
                    <a:cubicBezTo>
                      <a:pt x="12859" y="12676"/>
                      <a:pt x="14197" y="12136"/>
                      <a:pt x="15510" y="11492"/>
                    </a:cubicBezTo>
                    <a:cubicBezTo>
                      <a:pt x="16359" y="11055"/>
                      <a:pt x="17208" y="10591"/>
                      <a:pt x="17981" y="10025"/>
                    </a:cubicBezTo>
                    <a:cubicBezTo>
                      <a:pt x="18186" y="9948"/>
                      <a:pt x="18367" y="9845"/>
                      <a:pt x="18547" y="9768"/>
                    </a:cubicBezTo>
                    <a:close/>
                    <a:moveTo>
                      <a:pt x="4391" y="11235"/>
                    </a:moveTo>
                    <a:cubicBezTo>
                      <a:pt x="4493" y="11312"/>
                      <a:pt x="4596" y="11364"/>
                      <a:pt x="4725" y="11415"/>
                    </a:cubicBezTo>
                    <a:cubicBezTo>
                      <a:pt x="5008" y="11518"/>
                      <a:pt x="5291" y="11621"/>
                      <a:pt x="5575" y="11724"/>
                    </a:cubicBezTo>
                    <a:cubicBezTo>
                      <a:pt x="6089" y="11904"/>
                      <a:pt x="6630" y="12110"/>
                      <a:pt x="7145" y="12290"/>
                    </a:cubicBezTo>
                    <a:cubicBezTo>
                      <a:pt x="8123" y="12625"/>
                      <a:pt x="9075" y="12959"/>
                      <a:pt x="10053" y="13268"/>
                    </a:cubicBezTo>
                    <a:cubicBezTo>
                      <a:pt x="10027" y="13294"/>
                      <a:pt x="10002" y="13294"/>
                      <a:pt x="9976" y="13294"/>
                    </a:cubicBezTo>
                    <a:cubicBezTo>
                      <a:pt x="8020" y="14066"/>
                      <a:pt x="6064" y="14864"/>
                      <a:pt x="4262" y="15893"/>
                    </a:cubicBezTo>
                    <a:cubicBezTo>
                      <a:pt x="3850" y="16099"/>
                      <a:pt x="3464" y="16280"/>
                      <a:pt x="3052" y="16485"/>
                    </a:cubicBezTo>
                    <a:cubicBezTo>
                      <a:pt x="3490" y="14735"/>
                      <a:pt x="3927" y="12985"/>
                      <a:pt x="4391" y="11235"/>
                    </a:cubicBezTo>
                    <a:close/>
                    <a:moveTo>
                      <a:pt x="7160" y="0"/>
                    </a:moveTo>
                    <a:cubicBezTo>
                      <a:pt x="7087" y="0"/>
                      <a:pt x="7015" y="41"/>
                      <a:pt x="6964" y="142"/>
                    </a:cubicBezTo>
                    <a:cubicBezTo>
                      <a:pt x="6758" y="553"/>
                      <a:pt x="6656" y="1017"/>
                      <a:pt x="6501" y="1454"/>
                    </a:cubicBezTo>
                    <a:cubicBezTo>
                      <a:pt x="6372" y="1892"/>
                      <a:pt x="6244" y="2355"/>
                      <a:pt x="6115" y="2793"/>
                    </a:cubicBezTo>
                    <a:cubicBezTo>
                      <a:pt x="5858" y="3693"/>
                      <a:pt x="5600" y="4569"/>
                      <a:pt x="5343" y="5469"/>
                    </a:cubicBezTo>
                    <a:cubicBezTo>
                      <a:pt x="4828" y="7245"/>
                      <a:pt x="4339" y="9021"/>
                      <a:pt x="3876" y="10797"/>
                    </a:cubicBezTo>
                    <a:cubicBezTo>
                      <a:pt x="2923" y="14401"/>
                      <a:pt x="2023" y="18030"/>
                      <a:pt x="1225" y="21659"/>
                    </a:cubicBezTo>
                    <a:cubicBezTo>
                      <a:pt x="993" y="22663"/>
                      <a:pt x="761" y="23692"/>
                      <a:pt x="581" y="24696"/>
                    </a:cubicBezTo>
                    <a:cubicBezTo>
                      <a:pt x="375" y="25726"/>
                      <a:pt x="144" y="26729"/>
                      <a:pt x="15" y="27759"/>
                    </a:cubicBezTo>
                    <a:cubicBezTo>
                      <a:pt x="1" y="27859"/>
                      <a:pt x="82" y="27912"/>
                      <a:pt x="166" y="27912"/>
                    </a:cubicBezTo>
                    <a:cubicBezTo>
                      <a:pt x="233" y="27912"/>
                      <a:pt x="301" y="27879"/>
                      <a:pt x="324" y="27810"/>
                    </a:cubicBezTo>
                    <a:cubicBezTo>
                      <a:pt x="581" y="26910"/>
                      <a:pt x="761" y="26009"/>
                      <a:pt x="993" y="25108"/>
                    </a:cubicBezTo>
                    <a:cubicBezTo>
                      <a:pt x="1199" y="24207"/>
                      <a:pt x="1405" y="23332"/>
                      <a:pt x="1611" y="22431"/>
                    </a:cubicBezTo>
                    <a:cubicBezTo>
                      <a:pt x="1971" y="20887"/>
                      <a:pt x="2357" y="19342"/>
                      <a:pt x="2718" y="17824"/>
                    </a:cubicBezTo>
                    <a:cubicBezTo>
                      <a:pt x="2846" y="17721"/>
                      <a:pt x="2898" y="17541"/>
                      <a:pt x="2820" y="17412"/>
                    </a:cubicBezTo>
                    <a:cubicBezTo>
                      <a:pt x="2872" y="17361"/>
                      <a:pt x="2949" y="17309"/>
                      <a:pt x="3001" y="17283"/>
                    </a:cubicBezTo>
                    <a:cubicBezTo>
                      <a:pt x="3129" y="17206"/>
                      <a:pt x="3232" y="17129"/>
                      <a:pt x="3335" y="17052"/>
                    </a:cubicBezTo>
                    <a:cubicBezTo>
                      <a:pt x="3593" y="16872"/>
                      <a:pt x="3850" y="16717"/>
                      <a:pt x="4082" y="16563"/>
                    </a:cubicBezTo>
                    <a:cubicBezTo>
                      <a:pt x="4596" y="16254"/>
                      <a:pt x="5111" y="15971"/>
                      <a:pt x="5652" y="15713"/>
                    </a:cubicBezTo>
                    <a:cubicBezTo>
                      <a:pt x="6707" y="15147"/>
                      <a:pt x="7814" y="14684"/>
                      <a:pt x="8921" y="14220"/>
                    </a:cubicBezTo>
                    <a:cubicBezTo>
                      <a:pt x="9513" y="13989"/>
                      <a:pt x="10130" y="13757"/>
                      <a:pt x="10722" y="13526"/>
                    </a:cubicBezTo>
                    <a:cubicBezTo>
                      <a:pt x="12704" y="14195"/>
                      <a:pt x="14660" y="14864"/>
                      <a:pt x="16642" y="15533"/>
                    </a:cubicBezTo>
                    <a:cubicBezTo>
                      <a:pt x="17234" y="15739"/>
                      <a:pt x="17826" y="15945"/>
                      <a:pt x="18418" y="16151"/>
                    </a:cubicBezTo>
                    <a:cubicBezTo>
                      <a:pt x="18933" y="16331"/>
                      <a:pt x="19448" y="16537"/>
                      <a:pt x="19962" y="16691"/>
                    </a:cubicBezTo>
                    <a:cubicBezTo>
                      <a:pt x="20348" y="18545"/>
                      <a:pt x="20709" y="20372"/>
                      <a:pt x="21095" y="22199"/>
                    </a:cubicBezTo>
                    <a:cubicBezTo>
                      <a:pt x="21275" y="23126"/>
                      <a:pt x="21455" y="24078"/>
                      <a:pt x="21635" y="25005"/>
                    </a:cubicBezTo>
                    <a:lnTo>
                      <a:pt x="21944" y="26472"/>
                    </a:lnTo>
                    <a:cubicBezTo>
                      <a:pt x="22021" y="26935"/>
                      <a:pt x="22099" y="27450"/>
                      <a:pt x="22253" y="27913"/>
                    </a:cubicBezTo>
                    <a:cubicBezTo>
                      <a:pt x="22299" y="28018"/>
                      <a:pt x="22403" y="28070"/>
                      <a:pt x="22503" y="28070"/>
                    </a:cubicBezTo>
                    <a:cubicBezTo>
                      <a:pt x="22625" y="28070"/>
                      <a:pt x="22742" y="27992"/>
                      <a:pt x="22742" y="27836"/>
                    </a:cubicBezTo>
                    <a:cubicBezTo>
                      <a:pt x="22716" y="27424"/>
                      <a:pt x="22613" y="27013"/>
                      <a:pt x="22536" y="26601"/>
                    </a:cubicBezTo>
                    <a:cubicBezTo>
                      <a:pt x="22459" y="26189"/>
                      <a:pt x="22356" y="25777"/>
                      <a:pt x="22279" y="25340"/>
                    </a:cubicBezTo>
                    <a:cubicBezTo>
                      <a:pt x="22099" y="24490"/>
                      <a:pt x="21944" y="23641"/>
                      <a:pt x="21764" y="22766"/>
                    </a:cubicBezTo>
                    <a:cubicBezTo>
                      <a:pt x="21429" y="21093"/>
                      <a:pt x="21095" y="19420"/>
                      <a:pt x="20735" y="17721"/>
                    </a:cubicBezTo>
                    <a:cubicBezTo>
                      <a:pt x="20657" y="17361"/>
                      <a:pt x="20580" y="17000"/>
                      <a:pt x="20503" y="16640"/>
                    </a:cubicBezTo>
                    <a:cubicBezTo>
                      <a:pt x="20554" y="16537"/>
                      <a:pt x="20554" y="16434"/>
                      <a:pt x="20451" y="16331"/>
                    </a:cubicBezTo>
                    <a:cubicBezTo>
                      <a:pt x="19859" y="13423"/>
                      <a:pt x="19242" y="10514"/>
                      <a:pt x="18624" y="7606"/>
                    </a:cubicBezTo>
                    <a:cubicBezTo>
                      <a:pt x="18418" y="6653"/>
                      <a:pt x="18212" y="5727"/>
                      <a:pt x="18006" y="4800"/>
                    </a:cubicBezTo>
                    <a:cubicBezTo>
                      <a:pt x="17800" y="3848"/>
                      <a:pt x="17620" y="2844"/>
                      <a:pt x="17311" y="1918"/>
                    </a:cubicBezTo>
                    <a:cubicBezTo>
                      <a:pt x="17288" y="1847"/>
                      <a:pt x="17221" y="1814"/>
                      <a:pt x="17158" y="1814"/>
                    </a:cubicBezTo>
                    <a:cubicBezTo>
                      <a:pt x="17083" y="1814"/>
                      <a:pt x="17014" y="1860"/>
                      <a:pt x="17028" y="1943"/>
                    </a:cubicBezTo>
                    <a:cubicBezTo>
                      <a:pt x="17105" y="2793"/>
                      <a:pt x="17311" y="3616"/>
                      <a:pt x="17466" y="4440"/>
                    </a:cubicBezTo>
                    <a:cubicBezTo>
                      <a:pt x="17646" y="5289"/>
                      <a:pt x="17826" y="6139"/>
                      <a:pt x="17981" y="7014"/>
                    </a:cubicBezTo>
                    <a:cubicBezTo>
                      <a:pt x="18161" y="7786"/>
                      <a:pt x="18315" y="8558"/>
                      <a:pt x="18470" y="9356"/>
                    </a:cubicBezTo>
                    <a:cubicBezTo>
                      <a:pt x="18006" y="9562"/>
                      <a:pt x="17543" y="9793"/>
                      <a:pt x="17080" y="10025"/>
                    </a:cubicBezTo>
                    <a:cubicBezTo>
                      <a:pt x="16565" y="10257"/>
                      <a:pt x="16050" y="10514"/>
                      <a:pt x="15535" y="10746"/>
                    </a:cubicBezTo>
                    <a:cubicBezTo>
                      <a:pt x="14480" y="11235"/>
                      <a:pt x="13425" y="11724"/>
                      <a:pt x="12395" y="12213"/>
                    </a:cubicBezTo>
                    <a:cubicBezTo>
                      <a:pt x="11829" y="12470"/>
                      <a:pt x="11288" y="12702"/>
                      <a:pt x="10748" y="12959"/>
                    </a:cubicBezTo>
                    <a:cubicBezTo>
                      <a:pt x="9744" y="12625"/>
                      <a:pt x="8766" y="12290"/>
                      <a:pt x="7762" y="11956"/>
                    </a:cubicBezTo>
                    <a:cubicBezTo>
                      <a:pt x="7170" y="11750"/>
                      <a:pt x="6604" y="11569"/>
                      <a:pt x="6038" y="11389"/>
                    </a:cubicBezTo>
                    <a:cubicBezTo>
                      <a:pt x="5729" y="11286"/>
                      <a:pt x="5420" y="11183"/>
                      <a:pt x="5137" y="11106"/>
                    </a:cubicBezTo>
                    <a:cubicBezTo>
                      <a:pt x="4931" y="11055"/>
                      <a:pt x="4699" y="10952"/>
                      <a:pt x="4468" y="10952"/>
                    </a:cubicBezTo>
                    <a:cubicBezTo>
                      <a:pt x="4880" y="9407"/>
                      <a:pt x="5317" y="7863"/>
                      <a:pt x="5755" y="6319"/>
                    </a:cubicBezTo>
                    <a:cubicBezTo>
                      <a:pt x="6012" y="5341"/>
                      <a:pt x="6295" y="4363"/>
                      <a:pt x="6578" y="3385"/>
                    </a:cubicBezTo>
                    <a:cubicBezTo>
                      <a:pt x="6733" y="2896"/>
                      <a:pt x="6887" y="2381"/>
                      <a:pt x="7042" y="1892"/>
                    </a:cubicBezTo>
                    <a:cubicBezTo>
                      <a:pt x="7170" y="1377"/>
                      <a:pt x="7376" y="888"/>
                      <a:pt x="7453" y="347"/>
                    </a:cubicBezTo>
                    <a:cubicBezTo>
                      <a:pt x="7471" y="174"/>
                      <a:pt x="7313" y="0"/>
                      <a:pt x="7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7"/>
              <p:cNvSpPr/>
              <p:nvPr/>
            </p:nvSpPr>
            <p:spPr>
              <a:xfrm>
                <a:off x="7555893" y="2671361"/>
                <a:ext cx="695779" cy="566588"/>
              </a:xfrm>
              <a:custGeom>
                <a:avLst/>
                <a:gdLst/>
                <a:ahLst/>
                <a:cxnLst/>
                <a:rect l="l" t="t" r="r" b="b"/>
                <a:pathLst>
                  <a:path w="21338" h="17376" extrusionOk="0">
                    <a:moveTo>
                      <a:pt x="18426" y="0"/>
                    </a:moveTo>
                    <a:cubicBezTo>
                      <a:pt x="18141" y="0"/>
                      <a:pt x="17861" y="83"/>
                      <a:pt x="17606" y="291"/>
                    </a:cubicBezTo>
                    <a:cubicBezTo>
                      <a:pt x="16808" y="935"/>
                      <a:pt x="16808" y="1938"/>
                      <a:pt x="16499" y="2813"/>
                    </a:cubicBezTo>
                    <a:cubicBezTo>
                      <a:pt x="15624" y="5259"/>
                      <a:pt x="14620" y="7601"/>
                      <a:pt x="14028" y="10149"/>
                    </a:cubicBezTo>
                    <a:cubicBezTo>
                      <a:pt x="14002" y="10303"/>
                      <a:pt x="13951" y="10458"/>
                      <a:pt x="13848" y="10561"/>
                    </a:cubicBezTo>
                    <a:cubicBezTo>
                      <a:pt x="13796" y="10638"/>
                      <a:pt x="13693" y="10689"/>
                      <a:pt x="13616" y="10741"/>
                    </a:cubicBezTo>
                    <a:cubicBezTo>
                      <a:pt x="11351" y="11976"/>
                      <a:pt x="9086" y="13212"/>
                      <a:pt x="6821" y="14447"/>
                    </a:cubicBezTo>
                    <a:cubicBezTo>
                      <a:pt x="6229" y="14756"/>
                      <a:pt x="5663" y="15065"/>
                      <a:pt x="5019" y="15219"/>
                    </a:cubicBezTo>
                    <a:cubicBezTo>
                      <a:pt x="4402" y="15348"/>
                      <a:pt x="3758" y="15348"/>
                      <a:pt x="3115" y="15348"/>
                    </a:cubicBezTo>
                    <a:lnTo>
                      <a:pt x="3141" y="15348"/>
                    </a:lnTo>
                    <a:cubicBezTo>
                      <a:pt x="2497" y="15374"/>
                      <a:pt x="1879" y="15451"/>
                      <a:pt x="1339" y="15734"/>
                    </a:cubicBezTo>
                    <a:cubicBezTo>
                      <a:pt x="824" y="16017"/>
                      <a:pt x="0" y="16970"/>
                      <a:pt x="850" y="17278"/>
                    </a:cubicBezTo>
                    <a:cubicBezTo>
                      <a:pt x="1043" y="17350"/>
                      <a:pt x="1256" y="17376"/>
                      <a:pt x="1479" y="17376"/>
                    </a:cubicBezTo>
                    <a:cubicBezTo>
                      <a:pt x="2058" y="17376"/>
                      <a:pt x="2704" y="17201"/>
                      <a:pt x="3244" y="17201"/>
                    </a:cubicBezTo>
                    <a:cubicBezTo>
                      <a:pt x="4247" y="17227"/>
                      <a:pt x="5303" y="17253"/>
                      <a:pt x="6332" y="17253"/>
                    </a:cubicBezTo>
                    <a:cubicBezTo>
                      <a:pt x="7336" y="17253"/>
                      <a:pt x="8443" y="16841"/>
                      <a:pt x="9447" y="16584"/>
                    </a:cubicBezTo>
                    <a:cubicBezTo>
                      <a:pt x="11609" y="16043"/>
                      <a:pt x="13796" y="15425"/>
                      <a:pt x="15881" y="14602"/>
                    </a:cubicBezTo>
                    <a:cubicBezTo>
                      <a:pt x="16833" y="14190"/>
                      <a:pt x="17812" y="13752"/>
                      <a:pt x="18507" y="12980"/>
                    </a:cubicBezTo>
                    <a:cubicBezTo>
                      <a:pt x="19330" y="12079"/>
                      <a:pt x="19690" y="10870"/>
                      <a:pt x="19922" y="9686"/>
                    </a:cubicBezTo>
                    <a:cubicBezTo>
                      <a:pt x="20102" y="8682"/>
                      <a:pt x="20180" y="7652"/>
                      <a:pt x="20437" y="6649"/>
                    </a:cubicBezTo>
                    <a:cubicBezTo>
                      <a:pt x="20643" y="5902"/>
                      <a:pt x="20900" y="5181"/>
                      <a:pt x="21055" y="4435"/>
                    </a:cubicBezTo>
                    <a:cubicBezTo>
                      <a:pt x="21338" y="2968"/>
                      <a:pt x="21183" y="1424"/>
                      <a:pt x="19845" y="523"/>
                    </a:cubicBezTo>
                    <a:cubicBezTo>
                      <a:pt x="19422" y="246"/>
                      <a:pt x="18916" y="0"/>
                      <a:pt x="18426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7"/>
              <p:cNvSpPr/>
              <p:nvPr/>
            </p:nvSpPr>
            <p:spPr>
              <a:xfrm>
                <a:off x="7920976" y="2756763"/>
                <a:ext cx="1039071" cy="985301"/>
              </a:xfrm>
              <a:custGeom>
                <a:avLst/>
                <a:gdLst/>
                <a:ahLst/>
                <a:cxnLst/>
                <a:rect l="l" t="t" r="r" b="b"/>
                <a:pathLst>
                  <a:path w="31866" h="30217" extrusionOk="0">
                    <a:moveTo>
                      <a:pt x="29018" y="0"/>
                    </a:moveTo>
                    <a:cubicBezTo>
                      <a:pt x="28784" y="0"/>
                      <a:pt x="28532" y="29"/>
                      <a:pt x="28262" y="92"/>
                    </a:cubicBezTo>
                    <a:cubicBezTo>
                      <a:pt x="27773" y="220"/>
                      <a:pt x="27284" y="375"/>
                      <a:pt x="26872" y="684"/>
                    </a:cubicBezTo>
                    <a:cubicBezTo>
                      <a:pt x="25508" y="1687"/>
                      <a:pt x="25173" y="3824"/>
                      <a:pt x="24710" y="5342"/>
                    </a:cubicBezTo>
                    <a:cubicBezTo>
                      <a:pt x="24118" y="7427"/>
                      <a:pt x="23655" y="9538"/>
                      <a:pt x="23114" y="11648"/>
                    </a:cubicBezTo>
                    <a:cubicBezTo>
                      <a:pt x="22290" y="14968"/>
                      <a:pt x="21441" y="20039"/>
                      <a:pt x="18224" y="21918"/>
                    </a:cubicBezTo>
                    <a:cubicBezTo>
                      <a:pt x="16834" y="22741"/>
                      <a:pt x="15161" y="22844"/>
                      <a:pt x="13514" y="22922"/>
                    </a:cubicBezTo>
                    <a:cubicBezTo>
                      <a:pt x="13333" y="22947"/>
                      <a:pt x="13127" y="22947"/>
                      <a:pt x="12947" y="22973"/>
                    </a:cubicBezTo>
                    <a:cubicBezTo>
                      <a:pt x="10116" y="23153"/>
                      <a:pt x="7285" y="23694"/>
                      <a:pt x="4582" y="24595"/>
                    </a:cubicBezTo>
                    <a:cubicBezTo>
                      <a:pt x="2523" y="25264"/>
                      <a:pt x="1" y="28018"/>
                      <a:pt x="2600" y="29768"/>
                    </a:cubicBezTo>
                    <a:cubicBezTo>
                      <a:pt x="3105" y="30111"/>
                      <a:pt x="3812" y="30217"/>
                      <a:pt x="4574" y="30217"/>
                    </a:cubicBezTo>
                    <a:cubicBezTo>
                      <a:pt x="5753" y="30217"/>
                      <a:pt x="7063" y="29964"/>
                      <a:pt x="7954" y="29948"/>
                    </a:cubicBezTo>
                    <a:cubicBezTo>
                      <a:pt x="8818" y="29927"/>
                      <a:pt x="9681" y="29914"/>
                      <a:pt x="10545" y="29914"/>
                    </a:cubicBezTo>
                    <a:cubicBezTo>
                      <a:pt x="11766" y="29914"/>
                      <a:pt x="12987" y="29939"/>
                      <a:pt x="14208" y="30000"/>
                    </a:cubicBezTo>
                    <a:cubicBezTo>
                      <a:pt x="15365" y="30041"/>
                      <a:pt x="16530" y="30113"/>
                      <a:pt x="17690" y="30113"/>
                    </a:cubicBezTo>
                    <a:cubicBezTo>
                      <a:pt x="18671" y="30113"/>
                      <a:pt x="19650" y="30062"/>
                      <a:pt x="20617" y="29897"/>
                    </a:cubicBezTo>
                    <a:cubicBezTo>
                      <a:pt x="22522" y="29588"/>
                      <a:pt x="25688" y="28481"/>
                      <a:pt x="26563" y="26576"/>
                    </a:cubicBezTo>
                    <a:cubicBezTo>
                      <a:pt x="28107" y="23256"/>
                      <a:pt x="29394" y="19678"/>
                      <a:pt x="29780" y="16075"/>
                    </a:cubicBezTo>
                    <a:cubicBezTo>
                      <a:pt x="30012" y="14093"/>
                      <a:pt x="30861" y="12086"/>
                      <a:pt x="31247" y="10104"/>
                    </a:cubicBezTo>
                    <a:cubicBezTo>
                      <a:pt x="31633" y="8148"/>
                      <a:pt x="31865" y="6140"/>
                      <a:pt x="31814" y="4132"/>
                    </a:cubicBezTo>
                    <a:cubicBezTo>
                      <a:pt x="31768" y="2128"/>
                      <a:pt x="31020" y="0"/>
                      <a:pt x="290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7"/>
              <p:cNvSpPr/>
              <p:nvPr/>
            </p:nvSpPr>
            <p:spPr>
              <a:xfrm>
                <a:off x="7821097" y="4207509"/>
                <a:ext cx="177972" cy="319325"/>
              </a:xfrm>
              <a:custGeom>
                <a:avLst/>
                <a:gdLst/>
                <a:ahLst/>
                <a:cxnLst/>
                <a:rect l="l" t="t" r="r" b="b"/>
                <a:pathLst>
                  <a:path w="5458" h="9793" extrusionOk="0">
                    <a:moveTo>
                      <a:pt x="2961" y="0"/>
                    </a:moveTo>
                    <a:cubicBezTo>
                      <a:pt x="2497" y="0"/>
                      <a:pt x="2008" y="181"/>
                      <a:pt x="1674" y="489"/>
                    </a:cubicBezTo>
                    <a:cubicBezTo>
                      <a:pt x="1365" y="824"/>
                      <a:pt x="567" y="670"/>
                      <a:pt x="438" y="1107"/>
                    </a:cubicBezTo>
                    <a:cubicBezTo>
                      <a:pt x="1" y="2677"/>
                      <a:pt x="438" y="4891"/>
                      <a:pt x="284" y="6512"/>
                    </a:cubicBezTo>
                    <a:cubicBezTo>
                      <a:pt x="232" y="7001"/>
                      <a:pt x="181" y="7490"/>
                      <a:pt x="130" y="7954"/>
                    </a:cubicBezTo>
                    <a:cubicBezTo>
                      <a:pt x="104" y="8211"/>
                      <a:pt x="104" y="8443"/>
                      <a:pt x="181" y="8674"/>
                    </a:cubicBezTo>
                    <a:cubicBezTo>
                      <a:pt x="284" y="8957"/>
                      <a:pt x="541" y="9446"/>
                      <a:pt x="799" y="9601"/>
                    </a:cubicBezTo>
                    <a:cubicBezTo>
                      <a:pt x="1008" y="9753"/>
                      <a:pt x="1273" y="9793"/>
                      <a:pt x="1533" y="9793"/>
                    </a:cubicBezTo>
                    <a:cubicBezTo>
                      <a:pt x="1624" y="9793"/>
                      <a:pt x="1715" y="9788"/>
                      <a:pt x="1803" y="9781"/>
                    </a:cubicBezTo>
                    <a:cubicBezTo>
                      <a:pt x="2369" y="9755"/>
                      <a:pt x="2935" y="9755"/>
                      <a:pt x="3501" y="9730"/>
                    </a:cubicBezTo>
                    <a:cubicBezTo>
                      <a:pt x="3939" y="9704"/>
                      <a:pt x="4428" y="9652"/>
                      <a:pt x="4737" y="9343"/>
                    </a:cubicBezTo>
                    <a:cubicBezTo>
                      <a:pt x="4943" y="9112"/>
                      <a:pt x="5020" y="8777"/>
                      <a:pt x="5097" y="8468"/>
                    </a:cubicBezTo>
                    <a:cubicBezTo>
                      <a:pt x="5200" y="7902"/>
                      <a:pt x="5252" y="7362"/>
                      <a:pt x="5303" y="6847"/>
                    </a:cubicBezTo>
                    <a:cubicBezTo>
                      <a:pt x="5354" y="6049"/>
                      <a:pt x="5380" y="5277"/>
                      <a:pt x="5406" y="4453"/>
                    </a:cubicBezTo>
                    <a:cubicBezTo>
                      <a:pt x="5457" y="3707"/>
                      <a:pt x="5380" y="2909"/>
                      <a:pt x="5303" y="2162"/>
                    </a:cubicBezTo>
                    <a:cubicBezTo>
                      <a:pt x="5252" y="1776"/>
                      <a:pt x="5174" y="1390"/>
                      <a:pt x="4994" y="1081"/>
                    </a:cubicBezTo>
                    <a:cubicBezTo>
                      <a:pt x="4814" y="798"/>
                      <a:pt x="4557" y="592"/>
                      <a:pt x="4299" y="438"/>
                    </a:cubicBezTo>
                    <a:cubicBezTo>
                      <a:pt x="3887" y="181"/>
                      <a:pt x="3424" y="26"/>
                      <a:pt x="2961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7"/>
              <p:cNvSpPr/>
              <p:nvPr/>
            </p:nvSpPr>
            <p:spPr>
              <a:xfrm>
                <a:off x="7596164" y="4422855"/>
                <a:ext cx="403746" cy="161016"/>
              </a:xfrm>
              <a:custGeom>
                <a:avLst/>
                <a:gdLst/>
                <a:ahLst/>
                <a:cxnLst/>
                <a:rect l="l" t="t" r="r" b="b"/>
                <a:pathLst>
                  <a:path w="12382" h="4938" extrusionOk="0">
                    <a:moveTo>
                      <a:pt x="7101" y="1"/>
                    </a:moveTo>
                    <a:cubicBezTo>
                      <a:pt x="6919" y="1"/>
                      <a:pt x="6756" y="62"/>
                      <a:pt x="6641" y="243"/>
                    </a:cubicBezTo>
                    <a:cubicBezTo>
                      <a:pt x="6513" y="423"/>
                      <a:pt x="6487" y="680"/>
                      <a:pt x="6384" y="886"/>
                    </a:cubicBezTo>
                    <a:cubicBezTo>
                      <a:pt x="6127" y="1401"/>
                      <a:pt x="5457" y="1581"/>
                      <a:pt x="4865" y="1736"/>
                    </a:cubicBezTo>
                    <a:cubicBezTo>
                      <a:pt x="3579" y="2044"/>
                      <a:pt x="2317" y="2456"/>
                      <a:pt x="1082" y="2971"/>
                    </a:cubicBezTo>
                    <a:cubicBezTo>
                      <a:pt x="747" y="3126"/>
                      <a:pt x="413" y="3280"/>
                      <a:pt x="233" y="3589"/>
                    </a:cubicBezTo>
                    <a:cubicBezTo>
                      <a:pt x="1" y="3975"/>
                      <a:pt x="52" y="4361"/>
                      <a:pt x="387" y="4618"/>
                    </a:cubicBezTo>
                    <a:cubicBezTo>
                      <a:pt x="644" y="4824"/>
                      <a:pt x="890" y="4859"/>
                      <a:pt x="1163" y="4859"/>
                    </a:cubicBezTo>
                    <a:cubicBezTo>
                      <a:pt x="1299" y="4859"/>
                      <a:pt x="1442" y="4850"/>
                      <a:pt x="1597" y="4850"/>
                    </a:cubicBezTo>
                    <a:cubicBezTo>
                      <a:pt x="2086" y="4876"/>
                      <a:pt x="2549" y="4901"/>
                      <a:pt x="3038" y="4927"/>
                    </a:cubicBezTo>
                    <a:cubicBezTo>
                      <a:pt x="3274" y="4934"/>
                      <a:pt x="3509" y="4937"/>
                      <a:pt x="3745" y="4937"/>
                    </a:cubicBezTo>
                    <a:cubicBezTo>
                      <a:pt x="5285" y="4937"/>
                      <a:pt x="6826" y="4800"/>
                      <a:pt x="8366" y="4644"/>
                    </a:cubicBezTo>
                    <a:cubicBezTo>
                      <a:pt x="9164" y="4567"/>
                      <a:pt x="9936" y="4490"/>
                      <a:pt x="10734" y="4438"/>
                    </a:cubicBezTo>
                    <a:cubicBezTo>
                      <a:pt x="11027" y="4406"/>
                      <a:pt x="11341" y="4373"/>
                      <a:pt x="11649" y="4373"/>
                    </a:cubicBezTo>
                    <a:cubicBezTo>
                      <a:pt x="11828" y="4373"/>
                      <a:pt x="12005" y="4384"/>
                      <a:pt x="12175" y="4412"/>
                    </a:cubicBezTo>
                    <a:cubicBezTo>
                      <a:pt x="12252" y="4258"/>
                      <a:pt x="12304" y="4078"/>
                      <a:pt x="12304" y="3898"/>
                    </a:cubicBezTo>
                    <a:cubicBezTo>
                      <a:pt x="12304" y="2920"/>
                      <a:pt x="12381" y="1916"/>
                      <a:pt x="12304" y="963"/>
                    </a:cubicBezTo>
                    <a:cubicBezTo>
                      <a:pt x="12289" y="661"/>
                      <a:pt x="12122" y="598"/>
                      <a:pt x="11899" y="598"/>
                    </a:cubicBezTo>
                    <a:cubicBezTo>
                      <a:pt x="11742" y="598"/>
                      <a:pt x="11558" y="629"/>
                      <a:pt x="11377" y="629"/>
                    </a:cubicBezTo>
                    <a:cubicBezTo>
                      <a:pt x="10863" y="629"/>
                      <a:pt x="10348" y="577"/>
                      <a:pt x="9833" y="526"/>
                    </a:cubicBezTo>
                    <a:cubicBezTo>
                      <a:pt x="9241" y="474"/>
                      <a:pt x="8623" y="371"/>
                      <a:pt x="8031" y="243"/>
                    </a:cubicBezTo>
                    <a:cubicBezTo>
                      <a:pt x="7772" y="178"/>
                      <a:pt x="7410" y="1"/>
                      <a:pt x="7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7"/>
              <p:cNvSpPr/>
              <p:nvPr/>
            </p:nvSpPr>
            <p:spPr>
              <a:xfrm>
                <a:off x="8229843" y="3116433"/>
                <a:ext cx="33" cy="2543"/>
              </a:xfrm>
              <a:custGeom>
                <a:avLst/>
                <a:gdLst/>
                <a:ahLst/>
                <a:cxnLst/>
                <a:rect l="l" t="t" r="r" b="b"/>
                <a:pathLst>
                  <a:path w="1" h="78" extrusionOk="0">
                    <a:moveTo>
                      <a:pt x="1" y="78"/>
                    </a:moveTo>
                    <a:lnTo>
                      <a:pt x="1" y="78"/>
                    </a:lnTo>
                    <a:cubicBezTo>
                      <a:pt x="1" y="52"/>
                      <a:pt x="1" y="26"/>
                      <a:pt x="1" y="0"/>
                    </a:cubicBezTo>
                    <a:lnTo>
                      <a:pt x="1" y="78"/>
                    </a:lnTo>
                    <a:close/>
                  </a:path>
                </a:pathLst>
              </a:custGeom>
              <a:solidFill>
                <a:srgbClr val="7A4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7"/>
              <p:cNvSpPr/>
              <p:nvPr/>
            </p:nvSpPr>
            <p:spPr>
              <a:xfrm>
                <a:off x="8261734" y="2639698"/>
                <a:ext cx="2543" cy="9293"/>
              </a:xfrm>
              <a:custGeom>
                <a:avLst/>
                <a:gdLst/>
                <a:ahLst/>
                <a:cxnLst/>
                <a:rect l="l" t="t" r="r" b="b"/>
                <a:pathLst>
                  <a:path w="78" h="285" extrusionOk="0">
                    <a:moveTo>
                      <a:pt x="78" y="1"/>
                    </a:moveTo>
                    <a:lnTo>
                      <a:pt x="1" y="284"/>
                    </a:lnTo>
                    <a:lnTo>
                      <a:pt x="1" y="284"/>
                    </a:lnTo>
                    <a:close/>
                  </a:path>
                </a:pathLst>
              </a:custGeom>
              <a:solidFill>
                <a:srgbClr val="7A4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7"/>
              <p:cNvSpPr/>
              <p:nvPr/>
            </p:nvSpPr>
            <p:spPr>
              <a:xfrm>
                <a:off x="8067029" y="2535058"/>
                <a:ext cx="240382" cy="347237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10649" extrusionOk="0">
                    <a:moveTo>
                      <a:pt x="4804" y="1"/>
                    </a:moveTo>
                    <a:cubicBezTo>
                      <a:pt x="4290" y="1"/>
                      <a:pt x="3760" y="172"/>
                      <a:pt x="3295" y="559"/>
                    </a:cubicBezTo>
                    <a:cubicBezTo>
                      <a:pt x="2986" y="816"/>
                      <a:pt x="2703" y="1074"/>
                      <a:pt x="2445" y="1382"/>
                    </a:cubicBezTo>
                    <a:cubicBezTo>
                      <a:pt x="2008" y="1897"/>
                      <a:pt x="1673" y="2489"/>
                      <a:pt x="1416" y="3133"/>
                    </a:cubicBezTo>
                    <a:cubicBezTo>
                      <a:pt x="850" y="4626"/>
                      <a:pt x="335" y="7096"/>
                      <a:pt x="0" y="8615"/>
                    </a:cubicBezTo>
                    <a:cubicBezTo>
                      <a:pt x="1519" y="9696"/>
                      <a:pt x="3475" y="9850"/>
                      <a:pt x="5122" y="10648"/>
                    </a:cubicBezTo>
                    <a:cubicBezTo>
                      <a:pt x="6255" y="8615"/>
                      <a:pt x="6512" y="6401"/>
                      <a:pt x="6898" y="4162"/>
                    </a:cubicBezTo>
                    <a:cubicBezTo>
                      <a:pt x="6975" y="3673"/>
                      <a:pt x="7053" y="3184"/>
                      <a:pt x="7130" y="2695"/>
                    </a:cubicBezTo>
                    <a:cubicBezTo>
                      <a:pt x="7371" y="1153"/>
                      <a:pt x="6138" y="1"/>
                      <a:pt x="48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>
                <a:off x="7747239" y="3141085"/>
                <a:ext cx="974443" cy="1158544"/>
              </a:xfrm>
              <a:custGeom>
                <a:avLst/>
                <a:gdLst/>
                <a:ahLst/>
                <a:cxnLst/>
                <a:rect l="l" t="t" r="r" b="b"/>
                <a:pathLst>
                  <a:path w="29884" h="35530" extrusionOk="0">
                    <a:moveTo>
                      <a:pt x="25100" y="1"/>
                    </a:moveTo>
                    <a:cubicBezTo>
                      <a:pt x="24384" y="1"/>
                      <a:pt x="23654" y="154"/>
                      <a:pt x="22985" y="428"/>
                    </a:cubicBezTo>
                    <a:cubicBezTo>
                      <a:pt x="21570" y="995"/>
                      <a:pt x="20386" y="2050"/>
                      <a:pt x="19279" y="3131"/>
                    </a:cubicBezTo>
                    <a:cubicBezTo>
                      <a:pt x="17812" y="4546"/>
                      <a:pt x="16499" y="5653"/>
                      <a:pt x="14723" y="6606"/>
                    </a:cubicBezTo>
                    <a:cubicBezTo>
                      <a:pt x="13488" y="7249"/>
                      <a:pt x="12227" y="7815"/>
                      <a:pt x="10991" y="8433"/>
                    </a:cubicBezTo>
                    <a:cubicBezTo>
                      <a:pt x="9473" y="9179"/>
                      <a:pt x="7285" y="10003"/>
                      <a:pt x="5535" y="11110"/>
                    </a:cubicBezTo>
                    <a:cubicBezTo>
                      <a:pt x="4557" y="11316"/>
                      <a:pt x="3681" y="11625"/>
                      <a:pt x="2858" y="12551"/>
                    </a:cubicBezTo>
                    <a:cubicBezTo>
                      <a:pt x="2755" y="12680"/>
                      <a:pt x="2652" y="12809"/>
                      <a:pt x="2549" y="12937"/>
                    </a:cubicBezTo>
                    <a:cubicBezTo>
                      <a:pt x="1700" y="14044"/>
                      <a:pt x="1236" y="15434"/>
                      <a:pt x="927" y="16798"/>
                    </a:cubicBezTo>
                    <a:cubicBezTo>
                      <a:pt x="387" y="19269"/>
                      <a:pt x="284" y="21791"/>
                      <a:pt x="181" y="24314"/>
                    </a:cubicBezTo>
                    <a:cubicBezTo>
                      <a:pt x="1" y="28071"/>
                      <a:pt x="310" y="31134"/>
                      <a:pt x="799" y="35304"/>
                    </a:cubicBezTo>
                    <a:cubicBezTo>
                      <a:pt x="812" y="35458"/>
                      <a:pt x="1970" y="35497"/>
                      <a:pt x="3183" y="35497"/>
                    </a:cubicBezTo>
                    <a:cubicBezTo>
                      <a:pt x="4396" y="35497"/>
                      <a:pt x="5663" y="35458"/>
                      <a:pt x="5895" y="35458"/>
                    </a:cubicBezTo>
                    <a:cubicBezTo>
                      <a:pt x="5919" y="35458"/>
                      <a:pt x="5944" y="35457"/>
                      <a:pt x="5972" y="35457"/>
                    </a:cubicBezTo>
                    <a:cubicBezTo>
                      <a:pt x="6363" y="35457"/>
                      <a:pt x="7131" y="35529"/>
                      <a:pt x="7876" y="35529"/>
                    </a:cubicBezTo>
                    <a:cubicBezTo>
                      <a:pt x="8849" y="35529"/>
                      <a:pt x="9782" y="35406"/>
                      <a:pt x="9782" y="34841"/>
                    </a:cubicBezTo>
                    <a:cubicBezTo>
                      <a:pt x="9884" y="30028"/>
                      <a:pt x="9962" y="25240"/>
                      <a:pt x="10039" y="20453"/>
                    </a:cubicBezTo>
                    <a:cubicBezTo>
                      <a:pt x="10039" y="19887"/>
                      <a:pt x="10065" y="19320"/>
                      <a:pt x="10348" y="18831"/>
                    </a:cubicBezTo>
                    <a:cubicBezTo>
                      <a:pt x="11120" y="17544"/>
                      <a:pt x="13822" y="17570"/>
                      <a:pt x="15135" y="17287"/>
                    </a:cubicBezTo>
                    <a:cubicBezTo>
                      <a:pt x="17297" y="16798"/>
                      <a:pt x="19459" y="16309"/>
                      <a:pt x="21621" y="15820"/>
                    </a:cubicBezTo>
                    <a:cubicBezTo>
                      <a:pt x="23500" y="15382"/>
                      <a:pt x="25405" y="14945"/>
                      <a:pt x="27026" y="13915"/>
                    </a:cubicBezTo>
                    <a:cubicBezTo>
                      <a:pt x="29883" y="12062"/>
                      <a:pt x="29858" y="9282"/>
                      <a:pt x="29677" y="6219"/>
                    </a:cubicBezTo>
                    <a:cubicBezTo>
                      <a:pt x="29549" y="4135"/>
                      <a:pt x="29137" y="1818"/>
                      <a:pt x="27412" y="660"/>
                    </a:cubicBezTo>
                    <a:cubicBezTo>
                      <a:pt x="26736" y="205"/>
                      <a:pt x="25927" y="1"/>
                      <a:pt x="251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>
                <a:off x="7429992" y="3223845"/>
                <a:ext cx="1133045" cy="1065059"/>
              </a:xfrm>
              <a:custGeom>
                <a:avLst/>
                <a:gdLst/>
                <a:ahLst/>
                <a:cxnLst/>
                <a:rect l="l" t="t" r="r" b="b"/>
                <a:pathLst>
                  <a:path w="34748" h="32663" extrusionOk="0">
                    <a:moveTo>
                      <a:pt x="30218" y="1"/>
                    </a:moveTo>
                    <a:cubicBezTo>
                      <a:pt x="28365" y="27"/>
                      <a:pt x="26666" y="722"/>
                      <a:pt x="24967" y="1314"/>
                    </a:cubicBezTo>
                    <a:cubicBezTo>
                      <a:pt x="23551" y="1803"/>
                      <a:pt x="22393" y="2111"/>
                      <a:pt x="21055" y="2858"/>
                    </a:cubicBezTo>
                    <a:cubicBezTo>
                      <a:pt x="17940" y="4557"/>
                      <a:pt x="14672" y="6024"/>
                      <a:pt x="11892" y="8314"/>
                    </a:cubicBezTo>
                    <a:cubicBezTo>
                      <a:pt x="7902" y="11635"/>
                      <a:pt x="5380" y="16396"/>
                      <a:pt x="3141" y="21081"/>
                    </a:cubicBezTo>
                    <a:cubicBezTo>
                      <a:pt x="2085" y="23320"/>
                      <a:pt x="1004" y="25559"/>
                      <a:pt x="1" y="27824"/>
                    </a:cubicBezTo>
                    <a:cubicBezTo>
                      <a:pt x="129" y="27876"/>
                      <a:pt x="258" y="27953"/>
                      <a:pt x="387" y="28004"/>
                    </a:cubicBezTo>
                    <a:cubicBezTo>
                      <a:pt x="3475" y="29394"/>
                      <a:pt x="6461" y="30990"/>
                      <a:pt x="9395" y="32663"/>
                    </a:cubicBezTo>
                    <a:cubicBezTo>
                      <a:pt x="10064" y="31531"/>
                      <a:pt x="12381" y="27721"/>
                      <a:pt x="12432" y="27567"/>
                    </a:cubicBezTo>
                    <a:cubicBezTo>
                      <a:pt x="14389" y="23037"/>
                      <a:pt x="13333" y="21158"/>
                      <a:pt x="15598" y="16757"/>
                    </a:cubicBezTo>
                    <a:cubicBezTo>
                      <a:pt x="16165" y="15624"/>
                      <a:pt x="16834" y="14517"/>
                      <a:pt x="17812" y="13694"/>
                    </a:cubicBezTo>
                    <a:cubicBezTo>
                      <a:pt x="18841" y="12819"/>
                      <a:pt x="20154" y="12355"/>
                      <a:pt x="21467" y="11969"/>
                    </a:cubicBezTo>
                    <a:cubicBezTo>
                      <a:pt x="24427" y="11068"/>
                      <a:pt x="28210" y="10425"/>
                      <a:pt x="31016" y="8649"/>
                    </a:cubicBezTo>
                    <a:cubicBezTo>
                      <a:pt x="32122" y="7980"/>
                      <a:pt x="33075" y="7105"/>
                      <a:pt x="33795" y="5998"/>
                    </a:cubicBezTo>
                    <a:cubicBezTo>
                      <a:pt x="34465" y="4917"/>
                      <a:pt x="34748" y="3501"/>
                      <a:pt x="34259" y="2343"/>
                    </a:cubicBezTo>
                    <a:cubicBezTo>
                      <a:pt x="33641" y="799"/>
                      <a:pt x="31865" y="1"/>
                      <a:pt x="30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>
                <a:off x="8127453" y="2512004"/>
                <a:ext cx="610184" cy="857675"/>
              </a:xfrm>
              <a:custGeom>
                <a:avLst/>
                <a:gdLst/>
                <a:ahLst/>
                <a:cxnLst/>
                <a:rect l="l" t="t" r="r" b="b"/>
                <a:pathLst>
                  <a:path w="18713" h="26303" extrusionOk="0">
                    <a:moveTo>
                      <a:pt x="5875" y="1"/>
                    </a:moveTo>
                    <a:cubicBezTo>
                      <a:pt x="4298" y="1"/>
                      <a:pt x="2752" y="533"/>
                      <a:pt x="1699" y="1832"/>
                    </a:cubicBezTo>
                    <a:cubicBezTo>
                      <a:pt x="1339" y="2270"/>
                      <a:pt x="1030" y="2759"/>
                      <a:pt x="773" y="3273"/>
                    </a:cubicBezTo>
                    <a:cubicBezTo>
                      <a:pt x="0" y="4972"/>
                      <a:pt x="309" y="7160"/>
                      <a:pt x="592" y="8730"/>
                    </a:cubicBezTo>
                    <a:cubicBezTo>
                      <a:pt x="773" y="9785"/>
                      <a:pt x="979" y="10866"/>
                      <a:pt x="1184" y="11947"/>
                    </a:cubicBezTo>
                    <a:cubicBezTo>
                      <a:pt x="1390" y="13028"/>
                      <a:pt x="1468" y="14058"/>
                      <a:pt x="1596" y="15165"/>
                    </a:cubicBezTo>
                    <a:cubicBezTo>
                      <a:pt x="1751" y="16580"/>
                      <a:pt x="1854" y="17970"/>
                      <a:pt x="1751" y="19411"/>
                    </a:cubicBezTo>
                    <a:cubicBezTo>
                      <a:pt x="1699" y="20518"/>
                      <a:pt x="824" y="22757"/>
                      <a:pt x="1957" y="23555"/>
                    </a:cubicBezTo>
                    <a:cubicBezTo>
                      <a:pt x="2549" y="23993"/>
                      <a:pt x="3913" y="23890"/>
                      <a:pt x="4633" y="24019"/>
                    </a:cubicBezTo>
                    <a:cubicBezTo>
                      <a:pt x="5560" y="24173"/>
                      <a:pt x="6461" y="24379"/>
                      <a:pt x="7362" y="24585"/>
                    </a:cubicBezTo>
                    <a:cubicBezTo>
                      <a:pt x="10580" y="25320"/>
                      <a:pt x="13839" y="26302"/>
                      <a:pt x="17157" y="26302"/>
                    </a:cubicBezTo>
                    <a:cubicBezTo>
                      <a:pt x="17555" y="26302"/>
                      <a:pt x="17953" y="26288"/>
                      <a:pt x="18352" y="26258"/>
                    </a:cubicBezTo>
                    <a:cubicBezTo>
                      <a:pt x="18584" y="26232"/>
                      <a:pt x="18712" y="26001"/>
                      <a:pt x="18635" y="25795"/>
                    </a:cubicBezTo>
                    <a:cubicBezTo>
                      <a:pt x="18249" y="24765"/>
                      <a:pt x="18481" y="23581"/>
                      <a:pt x="18326" y="22552"/>
                    </a:cubicBezTo>
                    <a:cubicBezTo>
                      <a:pt x="18120" y="21110"/>
                      <a:pt x="17323" y="19746"/>
                      <a:pt x="17014" y="18305"/>
                    </a:cubicBezTo>
                    <a:cubicBezTo>
                      <a:pt x="16911" y="17790"/>
                      <a:pt x="16782" y="17301"/>
                      <a:pt x="16602" y="16838"/>
                    </a:cubicBezTo>
                    <a:cubicBezTo>
                      <a:pt x="15778" y="14676"/>
                      <a:pt x="15006" y="12617"/>
                      <a:pt x="14414" y="10352"/>
                    </a:cubicBezTo>
                    <a:cubicBezTo>
                      <a:pt x="14079" y="9065"/>
                      <a:pt x="14208" y="7855"/>
                      <a:pt x="13745" y="6619"/>
                    </a:cubicBezTo>
                    <a:cubicBezTo>
                      <a:pt x="12715" y="3840"/>
                      <a:pt x="11403" y="1523"/>
                      <a:pt x="8494" y="468"/>
                    </a:cubicBezTo>
                    <a:cubicBezTo>
                      <a:pt x="7667" y="171"/>
                      <a:pt x="6766" y="1"/>
                      <a:pt x="58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>
                <a:off x="8125757" y="2251398"/>
                <a:ext cx="209014" cy="325488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9982" extrusionOk="0">
                    <a:moveTo>
                      <a:pt x="3570" y="0"/>
                    </a:moveTo>
                    <a:cubicBezTo>
                      <a:pt x="2967" y="0"/>
                      <a:pt x="2374" y="84"/>
                      <a:pt x="1828" y="327"/>
                    </a:cubicBezTo>
                    <a:cubicBezTo>
                      <a:pt x="1391" y="533"/>
                      <a:pt x="979" y="893"/>
                      <a:pt x="696" y="1305"/>
                    </a:cubicBezTo>
                    <a:cubicBezTo>
                      <a:pt x="413" y="1794"/>
                      <a:pt x="413" y="2360"/>
                      <a:pt x="284" y="2875"/>
                    </a:cubicBezTo>
                    <a:cubicBezTo>
                      <a:pt x="104" y="3750"/>
                      <a:pt x="1" y="4702"/>
                      <a:pt x="284" y="5552"/>
                    </a:cubicBezTo>
                    <a:cubicBezTo>
                      <a:pt x="361" y="5886"/>
                      <a:pt x="541" y="6221"/>
                      <a:pt x="799" y="6452"/>
                    </a:cubicBezTo>
                    <a:cubicBezTo>
                      <a:pt x="1082" y="6710"/>
                      <a:pt x="1391" y="6658"/>
                      <a:pt x="1442" y="7096"/>
                    </a:cubicBezTo>
                    <a:cubicBezTo>
                      <a:pt x="1520" y="7894"/>
                      <a:pt x="1648" y="8614"/>
                      <a:pt x="1417" y="9361"/>
                    </a:cubicBezTo>
                    <a:cubicBezTo>
                      <a:pt x="1854" y="9695"/>
                      <a:pt x="2343" y="9979"/>
                      <a:pt x="2884" y="9979"/>
                    </a:cubicBezTo>
                    <a:cubicBezTo>
                      <a:pt x="2925" y="9980"/>
                      <a:pt x="2966" y="9981"/>
                      <a:pt x="3007" y="9981"/>
                    </a:cubicBezTo>
                    <a:cubicBezTo>
                      <a:pt x="3535" y="9981"/>
                      <a:pt x="4075" y="9829"/>
                      <a:pt x="4505" y="9567"/>
                    </a:cubicBezTo>
                    <a:cubicBezTo>
                      <a:pt x="5046" y="9206"/>
                      <a:pt x="5432" y="8614"/>
                      <a:pt x="5741" y="7997"/>
                    </a:cubicBezTo>
                    <a:cubicBezTo>
                      <a:pt x="5689" y="7919"/>
                      <a:pt x="5689" y="7868"/>
                      <a:pt x="5663" y="7791"/>
                    </a:cubicBezTo>
                    <a:cubicBezTo>
                      <a:pt x="5535" y="7302"/>
                      <a:pt x="5458" y="6787"/>
                      <a:pt x="5406" y="6272"/>
                    </a:cubicBezTo>
                    <a:cubicBezTo>
                      <a:pt x="5355" y="5912"/>
                      <a:pt x="5200" y="5346"/>
                      <a:pt x="5355" y="4985"/>
                    </a:cubicBezTo>
                    <a:cubicBezTo>
                      <a:pt x="5432" y="4857"/>
                      <a:pt x="5509" y="4728"/>
                      <a:pt x="5586" y="4599"/>
                    </a:cubicBezTo>
                    <a:cubicBezTo>
                      <a:pt x="5741" y="4290"/>
                      <a:pt x="5895" y="4007"/>
                      <a:pt x="5998" y="3698"/>
                    </a:cubicBezTo>
                    <a:cubicBezTo>
                      <a:pt x="6255" y="3106"/>
                      <a:pt x="6410" y="2463"/>
                      <a:pt x="6384" y="1819"/>
                    </a:cubicBezTo>
                    <a:cubicBezTo>
                      <a:pt x="6358" y="1614"/>
                      <a:pt x="6333" y="1227"/>
                      <a:pt x="6230" y="1047"/>
                    </a:cubicBezTo>
                    <a:cubicBezTo>
                      <a:pt x="6127" y="893"/>
                      <a:pt x="6024" y="738"/>
                      <a:pt x="5921" y="610"/>
                    </a:cubicBezTo>
                    <a:cubicBezTo>
                      <a:pt x="5483" y="146"/>
                      <a:pt x="4634" y="69"/>
                      <a:pt x="4068" y="18"/>
                    </a:cubicBezTo>
                    <a:cubicBezTo>
                      <a:pt x="3901" y="7"/>
                      <a:pt x="3735" y="0"/>
                      <a:pt x="357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7"/>
              <p:cNvSpPr/>
              <p:nvPr/>
            </p:nvSpPr>
            <p:spPr>
              <a:xfrm>
                <a:off x="8099768" y="2208094"/>
                <a:ext cx="250947" cy="210188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6446" extrusionOk="0">
                    <a:moveTo>
                      <a:pt x="1811" y="0"/>
                    </a:moveTo>
                    <a:cubicBezTo>
                      <a:pt x="1252" y="0"/>
                      <a:pt x="709" y="228"/>
                      <a:pt x="335" y="625"/>
                    </a:cubicBezTo>
                    <a:cubicBezTo>
                      <a:pt x="154" y="831"/>
                      <a:pt x="0" y="1088"/>
                      <a:pt x="77" y="1346"/>
                    </a:cubicBezTo>
                    <a:cubicBezTo>
                      <a:pt x="103" y="1474"/>
                      <a:pt x="180" y="1603"/>
                      <a:pt x="257" y="1706"/>
                    </a:cubicBezTo>
                    <a:cubicBezTo>
                      <a:pt x="906" y="2587"/>
                      <a:pt x="1409" y="3008"/>
                      <a:pt x="2443" y="3008"/>
                    </a:cubicBezTo>
                    <a:cubicBezTo>
                      <a:pt x="2557" y="3008"/>
                      <a:pt x="2678" y="3003"/>
                      <a:pt x="2806" y="2993"/>
                    </a:cubicBezTo>
                    <a:cubicBezTo>
                      <a:pt x="3102" y="2960"/>
                      <a:pt x="3399" y="2917"/>
                      <a:pt x="3689" y="2917"/>
                    </a:cubicBezTo>
                    <a:cubicBezTo>
                      <a:pt x="3852" y="2917"/>
                      <a:pt x="4012" y="2930"/>
                      <a:pt x="4170" y="2967"/>
                    </a:cubicBezTo>
                    <a:cubicBezTo>
                      <a:pt x="4479" y="3019"/>
                      <a:pt x="5019" y="3276"/>
                      <a:pt x="5096" y="3636"/>
                    </a:cubicBezTo>
                    <a:cubicBezTo>
                      <a:pt x="5148" y="3894"/>
                      <a:pt x="4865" y="4151"/>
                      <a:pt x="4968" y="4460"/>
                    </a:cubicBezTo>
                    <a:cubicBezTo>
                      <a:pt x="4991" y="4575"/>
                      <a:pt x="5096" y="4670"/>
                      <a:pt x="5211" y="4670"/>
                    </a:cubicBezTo>
                    <a:cubicBezTo>
                      <a:pt x="5224" y="4670"/>
                      <a:pt x="5237" y="4669"/>
                      <a:pt x="5251" y="4666"/>
                    </a:cubicBezTo>
                    <a:cubicBezTo>
                      <a:pt x="5309" y="4607"/>
                      <a:pt x="5576" y="4297"/>
                      <a:pt x="5723" y="4297"/>
                    </a:cubicBezTo>
                    <a:cubicBezTo>
                      <a:pt x="5770" y="4297"/>
                      <a:pt x="5805" y="4328"/>
                      <a:pt x="5817" y="4409"/>
                    </a:cubicBezTo>
                    <a:cubicBezTo>
                      <a:pt x="5817" y="4589"/>
                      <a:pt x="5663" y="4846"/>
                      <a:pt x="5611" y="5026"/>
                    </a:cubicBezTo>
                    <a:cubicBezTo>
                      <a:pt x="5534" y="5335"/>
                      <a:pt x="5482" y="5644"/>
                      <a:pt x="5611" y="5927"/>
                    </a:cubicBezTo>
                    <a:cubicBezTo>
                      <a:pt x="5711" y="6148"/>
                      <a:pt x="5889" y="6446"/>
                      <a:pt x="6121" y="6446"/>
                    </a:cubicBezTo>
                    <a:cubicBezTo>
                      <a:pt x="6187" y="6446"/>
                      <a:pt x="6258" y="6422"/>
                      <a:pt x="6332" y="6365"/>
                    </a:cubicBezTo>
                    <a:cubicBezTo>
                      <a:pt x="6589" y="6159"/>
                      <a:pt x="6538" y="5799"/>
                      <a:pt x="6692" y="5541"/>
                    </a:cubicBezTo>
                    <a:cubicBezTo>
                      <a:pt x="6821" y="5309"/>
                      <a:pt x="6975" y="5078"/>
                      <a:pt x="7078" y="4846"/>
                    </a:cubicBezTo>
                    <a:lnTo>
                      <a:pt x="7104" y="4846"/>
                    </a:lnTo>
                    <a:cubicBezTo>
                      <a:pt x="7336" y="4409"/>
                      <a:pt x="7541" y="3945"/>
                      <a:pt x="7593" y="3353"/>
                    </a:cubicBezTo>
                    <a:cubicBezTo>
                      <a:pt x="7696" y="1963"/>
                      <a:pt x="6872" y="985"/>
                      <a:pt x="5740" y="290"/>
                    </a:cubicBezTo>
                    <a:cubicBezTo>
                      <a:pt x="5508" y="136"/>
                      <a:pt x="5276" y="33"/>
                      <a:pt x="5045" y="7"/>
                    </a:cubicBezTo>
                    <a:cubicBezTo>
                      <a:pt x="5023" y="6"/>
                      <a:pt x="5001" y="6"/>
                      <a:pt x="4980" y="6"/>
                    </a:cubicBezTo>
                    <a:cubicBezTo>
                      <a:pt x="4545" y="6"/>
                      <a:pt x="4175" y="243"/>
                      <a:pt x="3758" y="316"/>
                    </a:cubicBezTo>
                    <a:cubicBezTo>
                      <a:pt x="3694" y="324"/>
                      <a:pt x="3632" y="328"/>
                      <a:pt x="3569" y="328"/>
                    </a:cubicBezTo>
                    <a:cubicBezTo>
                      <a:pt x="3024" y="328"/>
                      <a:pt x="2513" y="54"/>
                      <a:pt x="1982" y="7"/>
                    </a:cubicBezTo>
                    <a:cubicBezTo>
                      <a:pt x="1925" y="3"/>
                      <a:pt x="1868" y="0"/>
                      <a:pt x="1811" y="0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7"/>
              <p:cNvSpPr/>
              <p:nvPr/>
            </p:nvSpPr>
            <p:spPr>
              <a:xfrm>
                <a:off x="7705272" y="2741991"/>
                <a:ext cx="786428" cy="480504"/>
              </a:xfrm>
              <a:custGeom>
                <a:avLst/>
                <a:gdLst/>
                <a:ahLst/>
                <a:cxnLst/>
                <a:rect l="l" t="t" r="r" b="b"/>
                <a:pathLst>
                  <a:path w="24118" h="14736" extrusionOk="0">
                    <a:moveTo>
                      <a:pt x="21587" y="1"/>
                    </a:moveTo>
                    <a:cubicBezTo>
                      <a:pt x="20696" y="1"/>
                      <a:pt x="19744" y="494"/>
                      <a:pt x="19176" y="1265"/>
                    </a:cubicBezTo>
                    <a:cubicBezTo>
                      <a:pt x="17683" y="3324"/>
                      <a:pt x="16293" y="5461"/>
                      <a:pt x="15032" y="7674"/>
                    </a:cubicBezTo>
                    <a:cubicBezTo>
                      <a:pt x="14878" y="7983"/>
                      <a:pt x="14698" y="8266"/>
                      <a:pt x="14440" y="8498"/>
                    </a:cubicBezTo>
                    <a:cubicBezTo>
                      <a:pt x="14183" y="8704"/>
                      <a:pt x="13874" y="8807"/>
                      <a:pt x="13565" y="8910"/>
                    </a:cubicBezTo>
                    <a:cubicBezTo>
                      <a:pt x="10811" y="9810"/>
                      <a:pt x="7825" y="10531"/>
                      <a:pt x="5226" y="11844"/>
                    </a:cubicBezTo>
                    <a:cubicBezTo>
                      <a:pt x="4402" y="12256"/>
                      <a:pt x="3630" y="12770"/>
                      <a:pt x="2755" y="13028"/>
                    </a:cubicBezTo>
                    <a:cubicBezTo>
                      <a:pt x="1906" y="13259"/>
                      <a:pt x="953" y="13259"/>
                      <a:pt x="284" y="13826"/>
                    </a:cubicBezTo>
                    <a:cubicBezTo>
                      <a:pt x="130" y="13980"/>
                      <a:pt x="1" y="14186"/>
                      <a:pt x="78" y="14366"/>
                    </a:cubicBezTo>
                    <a:cubicBezTo>
                      <a:pt x="155" y="14546"/>
                      <a:pt x="387" y="14572"/>
                      <a:pt x="593" y="14598"/>
                    </a:cubicBezTo>
                    <a:cubicBezTo>
                      <a:pt x="1258" y="14637"/>
                      <a:pt x="1952" y="14735"/>
                      <a:pt x="2631" y="14735"/>
                    </a:cubicBezTo>
                    <a:cubicBezTo>
                      <a:pt x="2846" y="14735"/>
                      <a:pt x="3059" y="14725"/>
                      <a:pt x="3270" y="14701"/>
                    </a:cubicBezTo>
                    <a:cubicBezTo>
                      <a:pt x="3978" y="14622"/>
                      <a:pt x="4670" y="14588"/>
                      <a:pt x="5371" y="14588"/>
                    </a:cubicBezTo>
                    <a:cubicBezTo>
                      <a:pt x="5588" y="14588"/>
                      <a:pt x="5805" y="14592"/>
                      <a:pt x="6024" y="14598"/>
                    </a:cubicBezTo>
                    <a:cubicBezTo>
                      <a:pt x="6089" y="14598"/>
                      <a:pt x="6153" y="14598"/>
                      <a:pt x="6218" y="14598"/>
                    </a:cubicBezTo>
                    <a:cubicBezTo>
                      <a:pt x="10425" y="14598"/>
                      <a:pt x="14603" y="13775"/>
                      <a:pt x="18507" y="12178"/>
                    </a:cubicBezTo>
                    <a:cubicBezTo>
                      <a:pt x="19279" y="11869"/>
                      <a:pt x="20051" y="11509"/>
                      <a:pt x="20669" y="10943"/>
                    </a:cubicBezTo>
                    <a:cubicBezTo>
                      <a:pt x="20695" y="10917"/>
                      <a:pt x="20721" y="10891"/>
                      <a:pt x="20746" y="10866"/>
                    </a:cubicBezTo>
                    <a:cubicBezTo>
                      <a:pt x="21930" y="9759"/>
                      <a:pt x="22677" y="7854"/>
                      <a:pt x="23140" y="6361"/>
                    </a:cubicBezTo>
                    <a:cubicBezTo>
                      <a:pt x="23629" y="4869"/>
                      <a:pt x="24118" y="2887"/>
                      <a:pt x="23526" y="1368"/>
                    </a:cubicBezTo>
                    <a:cubicBezTo>
                      <a:pt x="23147" y="403"/>
                      <a:pt x="22392" y="1"/>
                      <a:pt x="21587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7"/>
              <p:cNvSpPr/>
              <p:nvPr/>
            </p:nvSpPr>
            <p:spPr>
              <a:xfrm>
                <a:off x="8240767" y="2562840"/>
                <a:ext cx="290402" cy="417702"/>
              </a:xfrm>
              <a:custGeom>
                <a:avLst/>
                <a:gdLst/>
                <a:ahLst/>
                <a:cxnLst/>
                <a:rect l="l" t="t" r="r" b="b"/>
                <a:pathLst>
                  <a:path w="8906" h="12810" extrusionOk="0">
                    <a:moveTo>
                      <a:pt x="5780" y="0"/>
                    </a:moveTo>
                    <a:cubicBezTo>
                      <a:pt x="5563" y="0"/>
                      <a:pt x="5350" y="52"/>
                      <a:pt x="5148" y="170"/>
                    </a:cubicBezTo>
                    <a:cubicBezTo>
                      <a:pt x="4916" y="325"/>
                      <a:pt x="4736" y="556"/>
                      <a:pt x="4556" y="788"/>
                    </a:cubicBezTo>
                    <a:cubicBezTo>
                      <a:pt x="3732" y="1920"/>
                      <a:pt x="2909" y="3079"/>
                      <a:pt x="2265" y="4314"/>
                    </a:cubicBezTo>
                    <a:cubicBezTo>
                      <a:pt x="2214" y="4391"/>
                      <a:pt x="2188" y="4494"/>
                      <a:pt x="2136" y="4571"/>
                    </a:cubicBezTo>
                    <a:cubicBezTo>
                      <a:pt x="1879" y="5112"/>
                      <a:pt x="0" y="7969"/>
                      <a:pt x="206" y="8406"/>
                    </a:cubicBezTo>
                    <a:cubicBezTo>
                      <a:pt x="566" y="9153"/>
                      <a:pt x="1313" y="9616"/>
                      <a:pt x="2034" y="10002"/>
                    </a:cubicBezTo>
                    <a:cubicBezTo>
                      <a:pt x="3681" y="10955"/>
                      <a:pt x="5354" y="11881"/>
                      <a:pt x="7001" y="12808"/>
                    </a:cubicBezTo>
                    <a:cubicBezTo>
                      <a:pt x="7002" y="12809"/>
                      <a:pt x="7004" y="12809"/>
                      <a:pt x="7005" y="12809"/>
                    </a:cubicBezTo>
                    <a:cubicBezTo>
                      <a:pt x="7121" y="12809"/>
                      <a:pt x="7748" y="9947"/>
                      <a:pt x="7825" y="9642"/>
                    </a:cubicBezTo>
                    <a:cubicBezTo>
                      <a:pt x="8211" y="8304"/>
                      <a:pt x="8674" y="6965"/>
                      <a:pt x="8828" y="5627"/>
                    </a:cubicBezTo>
                    <a:cubicBezTo>
                      <a:pt x="8906" y="5086"/>
                      <a:pt x="8726" y="4546"/>
                      <a:pt x="8494" y="4057"/>
                    </a:cubicBezTo>
                    <a:cubicBezTo>
                      <a:pt x="8494" y="4031"/>
                      <a:pt x="8468" y="3979"/>
                      <a:pt x="8468" y="3954"/>
                    </a:cubicBezTo>
                    <a:cubicBezTo>
                      <a:pt x="8442" y="3851"/>
                      <a:pt x="8417" y="3722"/>
                      <a:pt x="8391" y="3619"/>
                    </a:cubicBezTo>
                    <a:cubicBezTo>
                      <a:pt x="8365" y="3619"/>
                      <a:pt x="8365" y="3593"/>
                      <a:pt x="8365" y="3568"/>
                    </a:cubicBezTo>
                    <a:cubicBezTo>
                      <a:pt x="8339" y="3516"/>
                      <a:pt x="8314" y="3490"/>
                      <a:pt x="8288" y="3439"/>
                    </a:cubicBezTo>
                    <a:cubicBezTo>
                      <a:pt x="8237" y="3336"/>
                      <a:pt x="8185" y="3259"/>
                      <a:pt x="8134" y="3182"/>
                    </a:cubicBezTo>
                    <a:cubicBezTo>
                      <a:pt x="8108" y="3130"/>
                      <a:pt x="8082" y="3079"/>
                      <a:pt x="8056" y="3053"/>
                    </a:cubicBezTo>
                    <a:lnTo>
                      <a:pt x="8056" y="3053"/>
                    </a:lnTo>
                    <a:cubicBezTo>
                      <a:pt x="8037" y="3024"/>
                      <a:pt x="8005" y="2976"/>
                      <a:pt x="8005" y="2976"/>
                    </a:cubicBezTo>
                    <a:cubicBezTo>
                      <a:pt x="7747" y="2641"/>
                      <a:pt x="7464" y="2358"/>
                      <a:pt x="7207" y="2023"/>
                    </a:cubicBezTo>
                    <a:cubicBezTo>
                      <a:pt x="6744" y="1406"/>
                      <a:pt x="6435" y="736"/>
                      <a:pt x="6126" y="41"/>
                    </a:cubicBezTo>
                    <a:cubicBezTo>
                      <a:pt x="6010" y="15"/>
                      <a:pt x="5895" y="0"/>
                      <a:pt x="5780" y="0"/>
                    </a:cubicBezTo>
                    <a:close/>
                  </a:path>
                </a:pathLst>
              </a:custGeom>
              <a:solidFill>
                <a:srgbClr val="2C6A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7"/>
              <p:cNvSpPr/>
              <p:nvPr/>
            </p:nvSpPr>
            <p:spPr>
              <a:xfrm>
                <a:off x="8268451" y="2346843"/>
                <a:ext cx="43661" cy="6052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56" extrusionOk="0">
                    <a:moveTo>
                      <a:pt x="633" y="1"/>
                    </a:moveTo>
                    <a:cubicBezTo>
                      <a:pt x="580" y="1"/>
                      <a:pt x="523" y="9"/>
                      <a:pt x="464" y="25"/>
                    </a:cubicBezTo>
                    <a:cubicBezTo>
                      <a:pt x="258" y="102"/>
                      <a:pt x="78" y="282"/>
                      <a:pt x="1" y="514"/>
                    </a:cubicBezTo>
                    <a:lnTo>
                      <a:pt x="361" y="1852"/>
                    </a:lnTo>
                    <a:cubicBezTo>
                      <a:pt x="382" y="1854"/>
                      <a:pt x="402" y="1855"/>
                      <a:pt x="423" y="1855"/>
                    </a:cubicBezTo>
                    <a:cubicBezTo>
                      <a:pt x="685" y="1855"/>
                      <a:pt x="940" y="1709"/>
                      <a:pt x="1107" y="1518"/>
                    </a:cubicBezTo>
                    <a:cubicBezTo>
                      <a:pt x="1287" y="1286"/>
                      <a:pt x="1339" y="977"/>
                      <a:pt x="1287" y="694"/>
                    </a:cubicBezTo>
                    <a:cubicBezTo>
                      <a:pt x="1243" y="357"/>
                      <a:pt x="1002" y="1"/>
                      <a:pt x="633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7"/>
              <p:cNvSpPr/>
              <p:nvPr/>
            </p:nvSpPr>
            <p:spPr>
              <a:xfrm>
                <a:off x="8260071" y="2680752"/>
                <a:ext cx="61791" cy="183743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635" extrusionOk="0">
                    <a:moveTo>
                      <a:pt x="1845" y="1"/>
                    </a:moveTo>
                    <a:cubicBezTo>
                      <a:pt x="1829" y="1"/>
                      <a:pt x="1812" y="9"/>
                      <a:pt x="1802" y="29"/>
                    </a:cubicBezTo>
                    <a:cubicBezTo>
                      <a:pt x="1390" y="904"/>
                      <a:pt x="1030" y="1805"/>
                      <a:pt x="721" y="2731"/>
                    </a:cubicBezTo>
                    <a:cubicBezTo>
                      <a:pt x="412" y="3658"/>
                      <a:pt x="129" y="4610"/>
                      <a:pt x="0" y="5563"/>
                    </a:cubicBezTo>
                    <a:cubicBezTo>
                      <a:pt x="0" y="5607"/>
                      <a:pt x="35" y="5635"/>
                      <a:pt x="69" y="5635"/>
                    </a:cubicBezTo>
                    <a:cubicBezTo>
                      <a:pt x="94" y="5635"/>
                      <a:pt x="118" y="5621"/>
                      <a:pt x="129" y="5588"/>
                    </a:cubicBezTo>
                    <a:cubicBezTo>
                      <a:pt x="412" y="4662"/>
                      <a:pt x="618" y="3709"/>
                      <a:pt x="927" y="2783"/>
                    </a:cubicBezTo>
                    <a:cubicBezTo>
                      <a:pt x="1210" y="1856"/>
                      <a:pt x="1519" y="955"/>
                      <a:pt x="1879" y="55"/>
                    </a:cubicBezTo>
                    <a:cubicBezTo>
                      <a:pt x="1895" y="23"/>
                      <a:pt x="1872" y="1"/>
                      <a:pt x="1845" y="1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7"/>
              <p:cNvSpPr/>
              <p:nvPr/>
            </p:nvSpPr>
            <p:spPr>
              <a:xfrm>
                <a:off x="8447341" y="2799056"/>
                <a:ext cx="80182" cy="17415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5341" extrusionOk="0">
                    <a:moveTo>
                      <a:pt x="2328" y="1"/>
                    </a:moveTo>
                    <a:cubicBezTo>
                      <a:pt x="2291" y="1"/>
                      <a:pt x="2255" y="18"/>
                      <a:pt x="2236" y="56"/>
                    </a:cubicBezTo>
                    <a:cubicBezTo>
                      <a:pt x="1953" y="931"/>
                      <a:pt x="1644" y="1806"/>
                      <a:pt x="1335" y="2655"/>
                    </a:cubicBezTo>
                    <a:cubicBezTo>
                      <a:pt x="1181" y="3093"/>
                      <a:pt x="1001" y="3505"/>
                      <a:pt x="846" y="3942"/>
                    </a:cubicBezTo>
                    <a:cubicBezTo>
                      <a:pt x="769" y="4148"/>
                      <a:pt x="692" y="4328"/>
                      <a:pt x="615" y="4534"/>
                    </a:cubicBezTo>
                    <a:cubicBezTo>
                      <a:pt x="548" y="4689"/>
                      <a:pt x="444" y="5168"/>
                      <a:pt x="219" y="5168"/>
                    </a:cubicBezTo>
                    <a:cubicBezTo>
                      <a:pt x="183" y="5168"/>
                      <a:pt x="143" y="5155"/>
                      <a:pt x="100" y="5126"/>
                    </a:cubicBezTo>
                    <a:cubicBezTo>
                      <a:pt x="93" y="5123"/>
                      <a:pt x="86" y="5121"/>
                      <a:pt x="79" y="5121"/>
                    </a:cubicBezTo>
                    <a:cubicBezTo>
                      <a:pt x="36" y="5121"/>
                      <a:pt x="0" y="5185"/>
                      <a:pt x="23" y="5229"/>
                    </a:cubicBezTo>
                    <a:cubicBezTo>
                      <a:pt x="89" y="5308"/>
                      <a:pt x="158" y="5340"/>
                      <a:pt x="227" y="5340"/>
                    </a:cubicBezTo>
                    <a:cubicBezTo>
                      <a:pt x="425" y="5340"/>
                      <a:pt x="615" y="5073"/>
                      <a:pt x="692" y="4920"/>
                    </a:cubicBezTo>
                    <a:cubicBezTo>
                      <a:pt x="923" y="4406"/>
                      <a:pt x="1129" y="3891"/>
                      <a:pt x="1335" y="3376"/>
                    </a:cubicBezTo>
                    <a:cubicBezTo>
                      <a:pt x="1721" y="2295"/>
                      <a:pt x="2107" y="1214"/>
                      <a:pt x="2442" y="133"/>
                    </a:cubicBezTo>
                    <a:cubicBezTo>
                      <a:pt x="2458" y="51"/>
                      <a:pt x="2392" y="1"/>
                      <a:pt x="2328" y="1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7"/>
              <p:cNvSpPr/>
              <p:nvPr/>
            </p:nvSpPr>
            <p:spPr>
              <a:xfrm>
                <a:off x="8130518" y="2674720"/>
                <a:ext cx="3189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718" extrusionOk="0">
                    <a:moveTo>
                      <a:pt x="137" y="0"/>
                    </a:moveTo>
                    <a:cubicBezTo>
                      <a:pt x="71" y="0"/>
                      <a:pt x="0" y="75"/>
                      <a:pt x="35" y="162"/>
                    </a:cubicBezTo>
                    <a:cubicBezTo>
                      <a:pt x="473" y="960"/>
                      <a:pt x="370" y="1913"/>
                      <a:pt x="421" y="2788"/>
                    </a:cubicBezTo>
                    <a:cubicBezTo>
                      <a:pt x="473" y="3740"/>
                      <a:pt x="576" y="4692"/>
                      <a:pt x="756" y="5645"/>
                    </a:cubicBezTo>
                    <a:cubicBezTo>
                      <a:pt x="766" y="5695"/>
                      <a:pt x="803" y="5718"/>
                      <a:pt x="844" y="5718"/>
                    </a:cubicBezTo>
                    <a:cubicBezTo>
                      <a:pt x="907" y="5718"/>
                      <a:pt x="977" y="5662"/>
                      <a:pt x="962" y="5567"/>
                    </a:cubicBezTo>
                    <a:cubicBezTo>
                      <a:pt x="782" y="4564"/>
                      <a:pt x="653" y="3560"/>
                      <a:pt x="601" y="2530"/>
                    </a:cubicBezTo>
                    <a:cubicBezTo>
                      <a:pt x="576" y="1681"/>
                      <a:pt x="627" y="806"/>
                      <a:pt x="215" y="59"/>
                    </a:cubicBezTo>
                    <a:cubicBezTo>
                      <a:pt x="199" y="18"/>
                      <a:pt x="168" y="0"/>
                      <a:pt x="137" y="0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7"/>
              <p:cNvSpPr/>
              <p:nvPr/>
            </p:nvSpPr>
            <p:spPr>
              <a:xfrm>
                <a:off x="8277679" y="2361060"/>
                <a:ext cx="21847" cy="2145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58" extrusionOk="0">
                    <a:moveTo>
                      <a:pt x="618" y="1"/>
                    </a:moveTo>
                    <a:cubicBezTo>
                      <a:pt x="541" y="1"/>
                      <a:pt x="464" y="1"/>
                      <a:pt x="387" y="26"/>
                    </a:cubicBezTo>
                    <a:cubicBezTo>
                      <a:pt x="284" y="52"/>
                      <a:pt x="232" y="104"/>
                      <a:pt x="155" y="181"/>
                    </a:cubicBezTo>
                    <a:cubicBezTo>
                      <a:pt x="52" y="310"/>
                      <a:pt x="1" y="464"/>
                      <a:pt x="1" y="618"/>
                    </a:cubicBezTo>
                    <a:cubicBezTo>
                      <a:pt x="1" y="644"/>
                      <a:pt x="20" y="657"/>
                      <a:pt x="39" y="657"/>
                    </a:cubicBezTo>
                    <a:cubicBezTo>
                      <a:pt x="59" y="657"/>
                      <a:pt x="78" y="644"/>
                      <a:pt x="78" y="618"/>
                    </a:cubicBezTo>
                    <a:cubicBezTo>
                      <a:pt x="104" y="490"/>
                      <a:pt x="155" y="361"/>
                      <a:pt x="258" y="258"/>
                    </a:cubicBezTo>
                    <a:cubicBezTo>
                      <a:pt x="310" y="232"/>
                      <a:pt x="361" y="181"/>
                      <a:pt x="438" y="155"/>
                    </a:cubicBezTo>
                    <a:cubicBezTo>
                      <a:pt x="490" y="129"/>
                      <a:pt x="567" y="104"/>
                      <a:pt x="618" y="78"/>
                    </a:cubicBezTo>
                    <a:cubicBezTo>
                      <a:pt x="670" y="78"/>
                      <a:pt x="670" y="1"/>
                      <a:pt x="618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7"/>
              <p:cNvSpPr/>
              <p:nvPr/>
            </p:nvSpPr>
            <p:spPr>
              <a:xfrm>
                <a:off x="8169615" y="2471472"/>
                <a:ext cx="47672" cy="7956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44" extrusionOk="0">
                    <a:moveTo>
                      <a:pt x="1280" y="1"/>
                    </a:moveTo>
                    <a:cubicBezTo>
                      <a:pt x="1210" y="1"/>
                      <a:pt x="1135" y="12"/>
                      <a:pt x="1050" y="12"/>
                    </a:cubicBezTo>
                    <a:cubicBezTo>
                      <a:pt x="947" y="38"/>
                      <a:pt x="844" y="38"/>
                      <a:pt x="741" y="38"/>
                    </a:cubicBezTo>
                    <a:cubicBezTo>
                      <a:pt x="638" y="38"/>
                      <a:pt x="535" y="38"/>
                      <a:pt x="432" y="12"/>
                    </a:cubicBezTo>
                    <a:lnTo>
                      <a:pt x="72" y="12"/>
                    </a:lnTo>
                    <a:cubicBezTo>
                      <a:pt x="66" y="9"/>
                      <a:pt x="61" y="8"/>
                      <a:pt x="56" y="8"/>
                    </a:cubicBezTo>
                    <a:cubicBezTo>
                      <a:pt x="15" y="8"/>
                      <a:pt x="0" y="92"/>
                      <a:pt x="46" y="115"/>
                    </a:cubicBezTo>
                    <a:cubicBezTo>
                      <a:pt x="97" y="115"/>
                      <a:pt x="149" y="141"/>
                      <a:pt x="200" y="167"/>
                    </a:cubicBezTo>
                    <a:cubicBezTo>
                      <a:pt x="252" y="192"/>
                      <a:pt x="329" y="192"/>
                      <a:pt x="380" y="218"/>
                    </a:cubicBezTo>
                    <a:cubicBezTo>
                      <a:pt x="483" y="244"/>
                      <a:pt x="612" y="244"/>
                      <a:pt x="741" y="244"/>
                    </a:cubicBezTo>
                    <a:lnTo>
                      <a:pt x="1075" y="244"/>
                    </a:lnTo>
                    <a:cubicBezTo>
                      <a:pt x="1178" y="244"/>
                      <a:pt x="1307" y="218"/>
                      <a:pt x="1410" y="167"/>
                    </a:cubicBezTo>
                    <a:cubicBezTo>
                      <a:pt x="1461" y="115"/>
                      <a:pt x="1461" y="38"/>
                      <a:pt x="1384" y="12"/>
                    </a:cubicBezTo>
                    <a:cubicBezTo>
                      <a:pt x="1350" y="4"/>
                      <a:pt x="1316" y="1"/>
                      <a:pt x="1280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7"/>
              <p:cNvSpPr/>
              <p:nvPr/>
            </p:nvSpPr>
            <p:spPr>
              <a:xfrm>
                <a:off x="8161985" y="2497754"/>
                <a:ext cx="160429" cy="83866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572" extrusionOk="0">
                    <a:moveTo>
                      <a:pt x="4791" y="1"/>
                    </a:moveTo>
                    <a:cubicBezTo>
                      <a:pt x="4752" y="1"/>
                      <a:pt x="4709" y="18"/>
                      <a:pt x="4681" y="56"/>
                    </a:cubicBezTo>
                    <a:cubicBezTo>
                      <a:pt x="4552" y="236"/>
                      <a:pt x="4475" y="442"/>
                      <a:pt x="4347" y="648"/>
                    </a:cubicBezTo>
                    <a:cubicBezTo>
                      <a:pt x="4244" y="879"/>
                      <a:pt x="4115" y="1085"/>
                      <a:pt x="3960" y="1265"/>
                    </a:cubicBezTo>
                    <a:cubicBezTo>
                      <a:pt x="3652" y="1626"/>
                      <a:pt x="3291" y="1935"/>
                      <a:pt x="2879" y="2115"/>
                    </a:cubicBezTo>
                    <a:cubicBezTo>
                      <a:pt x="2533" y="2264"/>
                      <a:pt x="2180" y="2332"/>
                      <a:pt x="1831" y="2332"/>
                    </a:cubicBezTo>
                    <a:cubicBezTo>
                      <a:pt x="1221" y="2332"/>
                      <a:pt x="624" y="2124"/>
                      <a:pt x="100" y="1780"/>
                    </a:cubicBezTo>
                    <a:cubicBezTo>
                      <a:pt x="93" y="1777"/>
                      <a:pt x="86" y="1775"/>
                      <a:pt x="79" y="1775"/>
                    </a:cubicBezTo>
                    <a:cubicBezTo>
                      <a:pt x="36" y="1775"/>
                      <a:pt x="0" y="1839"/>
                      <a:pt x="22" y="1883"/>
                    </a:cubicBezTo>
                    <a:cubicBezTo>
                      <a:pt x="510" y="2337"/>
                      <a:pt x="1185" y="2572"/>
                      <a:pt x="1860" y="2572"/>
                    </a:cubicBezTo>
                    <a:cubicBezTo>
                      <a:pt x="2218" y="2572"/>
                      <a:pt x="2575" y="2506"/>
                      <a:pt x="2905" y="2372"/>
                    </a:cubicBezTo>
                    <a:cubicBezTo>
                      <a:pt x="3368" y="2192"/>
                      <a:pt x="3755" y="1883"/>
                      <a:pt x="4089" y="1497"/>
                    </a:cubicBezTo>
                    <a:cubicBezTo>
                      <a:pt x="4244" y="1291"/>
                      <a:pt x="4398" y="1085"/>
                      <a:pt x="4527" y="853"/>
                    </a:cubicBezTo>
                    <a:cubicBezTo>
                      <a:pt x="4655" y="622"/>
                      <a:pt x="4810" y="390"/>
                      <a:pt x="4887" y="133"/>
                    </a:cubicBezTo>
                    <a:cubicBezTo>
                      <a:pt x="4920" y="51"/>
                      <a:pt x="4859" y="1"/>
                      <a:pt x="4791" y="1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7"/>
              <p:cNvSpPr/>
              <p:nvPr/>
            </p:nvSpPr>
            <p:spPr>
              <a:xfrm>
                <a:off x="7688511" y="4477442"/>
                <a:ext cx="46400" cy="49629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522" extrusionOk="0">
                    <a:moveTo>
                      <a:pt x="114" y="0"/>
                    </a:moveTo>
                    <a:cubicBezTo>
                      <a:pt x="77" y="0"/>
                      <a:pt x="45" y="24"/>
                      <a:pt x="26" y="62"/>
                    </a:cubicBezTo>
                    <a:cubicBezTo>
                      <a:pt x="0" y="113"/>
                      <a:pt x="26" y="165"/>
                      <a:pt x="77" y="190"/>
                    </a:cubicBezTo>
                    <a:cubicBezTo>
                      <a:pt x="232" y="319"/>
                      <a:pt x="360" y="448"/>
                      <a:pt x="489" y="576"/>
                    </a:cubicBezTo>
                    <a:cubicBezTo>
                      <a:pt x="644" y="705"/>
                      <a:pt x="721" y="834"/>
                      <a:pt x="824" y="1014"/>
                    </a:cubicBezTo>
                    <a:cubicBezTo>
                      <a:pt x="850" y="1065"/>
                      <a:pt x="875" y="1091"/>
                      <a:pt x="901" y="1143"/>
                    </a:cubicBezTo>
                    <a:lnTo>
                      <a:pt x="927" y="1194"/>
                    </a:lnTo>
                    <a:lnTo>
                      <a:pt x="927" y="1220"/>
                    </a:lnTo>
                    <a:cubicBezTo>
                      <a:pt x="927" y="1220"/>
                      <a:pt x="927" y="1220"/>
                      <a:pt x="952" y="1246"/>
                    </a:cubicBezTo>
                    <a:cubicBezTo>
                      <a:pt x="978" y="1323"/>
                      <a:pt x="1004" y="1400"/>
                      <a:pt x="1055" y="1426"/>
                    </a:cubicBezTo>
                    <a:cubicBezTo>
                      <a:pt x="1156" y="1493"/>
                      <a:pt x="1229" y="1522"/>
                      <a:pt x="1280" y="1522"/>
                    </a:cubicBezTo>
                    <a:cubicBezTo>
                      <a:pt x="1423" y="1522"/>
                      <a:pt x="1389" y="1294"/>
                      <a:pt x="1313" y="1065"/>
                    </a:cubicBezTo>
                    <a:cubicBezTo>
                      <a:pt x="1261" y="885"/>
                      <a:pt x="1184" y="731"/>
                      <a:pt x="1133" y="654"/>
                    </a:cubicBezTo>
                    <a:cubicBezTo>
                      <a:pt x="875" y="396"/>
                      <a:pt x="515" y="139"/>
                      <a:pt x="155" y="10"/>
                    </a:cubicBezTo>
                    <a:cubicBezTo>
                      <a:pt x="141" y="3"/>
                      <a:pt x="127" y="0"/>
                      <a:pt x="114" y="0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7"/>
              <p:cNvSpPr/>
              <p:nvPr/>
            </p:nvSpPr>
            <p:spPr>
              <a:xfrm>
                <a:off x="7736935" y="4464300"/>
                <a:ext cx="45585" cy="49922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531" extrusionOk="0">
                    <a:moveTo>
                      <a:pt x="183" y="0"/>
                    </a:moveTo>
                    <a:cubicBezTo>
                      <a:pt x="91" y="0"/>
                      <a:pt x="1" y="84"/>
                      <a:pt x="59" y="182"/>
                    </a:cubicBezTo>
                    <a:cubicBezTo>
                      <a:pt x="188" y="413"/>
                      <a:pt x="343" y="619"/>
                      <a:pt x="497" y="825"/>
                    </a:cubicBezTo>
                    <a:cubicBezTo>
                      <a:pt x="651" y="1057"/>
                      <a:pt x="806" y="1288"/>
                      <a:pt x="1012" y="1468"/>
                    </a:cubicBezTo>
                    <a:cubicBezTo>
                      <a:pt x="1054" y="1511"/>
                      <a:pt x="1105" y="1530"/>
                      <a:pt x="1158" y="1530"/>
                    </a:cubicBezTo>
                    <a:cubicBezTo>
                      <a:pt x="1202" y="1530"/>
                      <a:pt x="1249" y="1517"/>
                      <a:pt x="1295" y="1494"/>
                    </a:cubicBezTo>
                    <a:cubicBezTo>
                      <a:pt x="1372" y="1417"/>
                      <a:pt x="1398" y="1288"/>
                      <a:pt x="1346" y="1211"/>
                    </a:cubicBezTo>
                    <a:cubicBezTo>
                      <a:pt x="1218" y="979"/>
                      <a:pt x="1012" y="773"/>
                      <a:pt x="832" y="593"/>
                    </a:cubicBezTo>
                    <a:cubicBezTo>
                      <a:pt x="651" y="387"/>
                      <a:pt x="471" y="207"/>
                      <a:pt x="265" y="27"/>
                    </a:cubicBezTo>
                    <a:cubicBezTo>
                      <a:pt x="241" y="9"/>
                      <a:pt x="212" y="0"/>
                      <a:pt x="183" y="0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7"/>
              <p:cNvSpPr/>
              <p:nvPr/>
            </p:nvSpPr>
            <p:spPr>
              <a:xfrm>
                <a:off x="8140985" y="2406385"/>
                <a:ext cx="45259" cy="15130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464" extrusionOk="0">
                    <a:moveTo>
                      <a:pt x="1233" y="1"/>
                    </a:moveTo>
                    <a:cubicBezTo>
                      <a:pt x="1130" y="26"/>
                      <a:pt x="1053" y="78"/>
                      <a:pt x="950" y="104"/>
                    </a:cubicBezTo>
                    <a:cubicBezTo>
                      <a:pt x="847" y="129"/>
                      <a:pt x="769" y="155"/>
                      <a:pt x="666" y="155"/>
                    </a:cubicBezTo>
                    <a:cubicBezTo>
                      <a:pt x="642" y="159"/>
                      <a:pt x="617" y="160"/>
                      <a:pt x="593" y="160"/>
                    </a:cubicBezTo>
                    <a:cubicBezTo>
                      <a:pt x="437" y="160"/>
                      <a:pt x="278" y="97"/>
                      <a:pt x="100" y="52"/>
                    </a:cubicBezTo>
                    <a:cubicBezTo>
                      <a:pt x="93" y="49"/>
                      <a:pt x="86" y="47"/>
                      <a:pt x="79" y="47"/>
                    </a:cubicBezTo>
                    <a:cubicBezTo>
                      <a:pt x="36" y="47"/>
                      <a:pt x="1" y="111"/>
                      <a:pt x="23" y="155"/>
                    </a:cubicBezTo>
                    <a:cubicBezTo>
                      <a:pt x="152" y="387"/>
                      <a:pt x="461" y="438"/>
                      <a:pt x="692" y="464"/>
                    </a:cubicBezTo>
                    <a:cubicBezTo>
                      <a:pt x="821" y="464"/>
                      <a:pt x="950" y="438"/>
                      <a:pt x="1053" y="387"/>
                    </a:cubicBezTo>
                    <a:cubicBezTo>
                      <a:pt x="1104" y="361"/>
                      <a:pt x="1181" y="335"/>
                      <a:pt x="1233" y="309"/>
                    </a:cubicBezTo>
                    <a:cubicBezTo>
                      <a:pt x="1284" y="258"/>
                      <a:pt x="1336" y="207"/>
                      <a:pt x="1361" y="129"/>
                    </a:cubicBezTo>
                    <a:cubicBezTo>
                      <a:pt x="1387" y="52"/>
                      <a:pt x="1310" y="1"/>
                      <a:pt x="1233" y="1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7"/>
              <p:cNvSpPr/>
              <p:nvPr/>
            </p:nvSpPr>
            <p:spPr>
              <a:xfrm>
                <a:off x="6954953" y="3245700"/>
                <a:ext cx="974475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44375" h="901" extrusionOk="0">
                    <a:moveTo>
                      <a:pt x="1" y="0"/>
                    </a:moveTo>
                    <a:lnTo>
                      <a:pt x="1" y="901"/>
                    </a:lnTo>
                    <a:lnTo>
                      <a:pt x="44374" y="901"/>
                    </a:lnTo>
                    <a:lnTo>
                      <a:pt x="44374" y="0"/>
                    </a:ln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7"/>
              <p:cNvSpPr/>
              <p:nvPr/>
            </p:nvSpPr>
            <p:spPr>
              <a:xfrm>
                <a:off x="7759826" y="3311040"/>
                <a:ext cx="543730" cy="970758"/>
              </a:xfrm>
              <a:custGeom>
                <a:avLst/>
                <a:gdLst/>
                <a:ahLst/>
                <a:cxnLst/>
                <a:rect l="l" t="t" r="r" b="b"/>
                <a:pathLst>
                  <a:path w="16675" h="29771" extrusionOk="0">
                    <a:moveTo>
                      <a:pt x="16596" y="0"/>
                    </a:moveTo>
                    <a:cubicBezTo>
                      <a:pt x="16590" y="0"/>
                      <a:pt x="16584" y="1"/>
                      <a:pt x="16577" y="4"/>
                    </a:cubicBezTo>
                    <a:cubicBezTo>
                      <a:pt x="14260" y="802"/>
                      <a:pt x="11969" y="1677"/>
                      <a:pt x="9730" y="2706"/>
                    </a:cubicBezTo>
                    <a:cubicBezTo>
                      <a:pt x="7568" y="3710"/>
                      <a:pt x="5406" y="4894"/>
                      <a:pt x="3553" y="6438"/>
                    </a:cubicBezTo>
                    <a:cubicBezTo>
                      <a:pt x="2678" y="7159"/>
                      <a:pt x="1906" y="8008"/>
                      <a:pt x="1365" y="9038"/>
                    </a:cubicBezTo>
                    <a:cubicBezTo>
                      <a:pt x="825" y="10093"/>
                      <a:pt x="541" y="11277"/>
                      <a:pt x="387" y="12461"/>
                    </a:cubicBezTo>
                    <a:cubicBezTo>
                      <a:pt x="1" y="15112"/>
                      <a:pt x="1" y="17789"/>
                      <a:pt x="52" y="20466"/>
                    </a:cubicBezTo>
                    <a:cubicBezTo>
                      <a:pt x="104" y="23529"/>
                      <a:pt x="155" y="26592"/>
                      <a:pt x="207" y="29654"/>
                    </a:cubicBezTo>
                    <a:cubicBezTo>
                      <a:pt x="207" y="29732"/>
                      <a:pt x="265" y="29770"/>
                      <a:pt x="323" y="29770"/>
                    </a:cubicBezTo>
                    <a:cubicBezTo>
                      <a:pt x="381" y="29770"/>
                      <a:pt x="438" y="29732"/>
                      <a:pt x="438" y="29654"/>
                    </a:cubicBezTo>
                    <a:cubicBezTo>
                      <a:pt x="361" y="27003"/>
                      <a:pt x="336" y="24327"/>
                      <a:pt x="284" y="21650"/>
                    </a:cubicBezTo>
                    <a:cubicBezTo>
                      <a:pt x="233" y="19024"/>
                      <a:pt x="155" y="16373"/>
                      <a:pt x="438" y="13748"/>
                    </a:cubicBezTo>
                    <a:cubicBezTo>
                      <a:pt x="541" y="12487"/>
                      <a:pt x="722" y="11226"/>
                      <a:pt x="1159" y="10042"/>
                    </a:cubicBezTo>
                    <a:cubicBezTo>
                      <a:pt x="1545" y="8935"/>
                      <a:pt x="2214" y="7983"/>
                      <a:pt x="3064" y="7159"/>
                    </a:cubicBezTo>
                    <a:cubicBezTo>
                      <a:pt x="3913" y="6335"/>
                      <a:pt x="4866" y="5640"/>
                      <a:pt x="5869" y="5023"/>
                    </a:cubicBezTo>
                    <a:cubicBezTo>
                      <a:pt x="6873" y="4379"/>
                      <a:pt x="7928" y="3813"/>
                      <a:pt x="8984" y="3272"/>
                    </a:cubicBezTo>
                    <a:cubicBezTo>
                      <a:pt x="11455" y="2063"/>
                      <a:pt x="14054" y="1136"/>
                      <a:pt x="16628" y="132"/>
                    </a:cubicBezTo>
                    <a:cubicBezTo>
                      <a:pt x="16675" y="109"/>
                      <a:pt x="16658" y="0"/>
                      <a:pt x="16596" y="0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7"/>
              <p:cNvSpPr/>
              <p:nvPr/>
            </p:nvSpPr>
            <p:spPr>
              <a:xfrm>
                <a:off x="7843760" y="3256584"/>
                <a:ext cx="26053" cy="140495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43087" extrusionOk="0">
                    <a:moveTo>
                      <a:pt x="1" y="1"/>
                    </a:moveTo>
                    <a:lnTo>
                      <a:pt x="1" y="43087"/>
                    </a:lnTo>
                    <a:lnTo>
                      <a:pt x="799" y="43087"/>
                    </a:lnTo>
                    <a:lnTo>
                      <a:pt x="799" y="1"/>
                    </a:ln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7"/>
              <p:cNvSpPr/>
              <p:nvPr/>
            </p:nvSpPr>
            <p:spPr>
              <a:xfrm>
                <a:off x="7004300" y="3275075"/>
                <a:ext cx="31874" cy="1377922"/>
              </a:xfrm>
              <a:custGeom>
                <a:avLst/>
                <a:gdLst/>
                <a:ahLst/>
                <a:cxnLst/>
                <a:rect l="l" t="t" r="r" b="b"/>
                <a:pathLst>
                  <a:path w="902" h="43087" extrusionOk="0">
                    <a:moveTo>
                      <a:pt x="1" y="1"/>
                    </a:moveTo>
                    <a:lnTo>
                      <a:pt x="1" y="43087"/>
                    </a:lnTo>
                    <a:lnTo>
                      <a:pt x="902" y="43087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7"/>
              <p:cNvSpPr/>
              <p:nvPr/>
            </p:nvSpPr>
            <p:spPr>
              <a:xfrm>
                <a:off x="7404818" y="2831925"/>
                <a:ext cx="494362" cy="414604"/>
              </a:xfrm>
              <a:custGeom>
                <a:avLst/>
                <a:gdLst/>
                <a:ahLst/>
                <a:cxnLst/>
                <a:rect l="l" t="t" r="r" b="b"/>
                <a:pathLst>
                  <a:path w="15161" h="12715" extrusionOk="0">
                    <a:moveTo>
                      <a:pt x="670" y="0"/>
                    </a:moveTo>
                    <a:lnTo>
                      <a:pt x="0" y="77"/>
                    </a:lnTo>
                    <a:lnTo>
                      <a:pt x="1699" y="12715"/>
                    </a:lnTo>
                    <a:lnTo>
                      <a:pt x="15161" y="12612"/>
                    </a:lnTo>
                    <a:lnTo>
                      <a:pt x="15161" y="11917"/>
                    </a:lnTo>
                    <a:lnTo>
                      <a:pt x="2317" y="12020"/>
                    </a:lnTo>
                    <a:lnTo>
                      <a:pt x="6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7"/>
              <p:cNvSpPr/>
              <p:nvPr/>
            </p:nvSpPr>
            <p:spPr>
              <a:xfrm>
                <a:off x="7679805" y="3019782"/>
                <a:ext cx="496156" cy="201514"/>
              </a:xfrm>
              <a:custGeom>
                <a:avLst/>
                <a:gdLst/>
                <a:ahLst/>
                <a:cxnLst/>
                <a:rect l="l" t="t" r="r" b="b"/>
                <a:pathLst>
                  <a:path w="15216" h="6180" extrusionOk="0">
                    <a:moveTo>
                      <a:pt x="15142" y="0"/>
                    </a:moveTo>
                    <a:cubicBezTo>
                      <a:pt x="15135" y="0"/>
                      <a:pt x="15127" y="2"/>
                      <a:pt x="15118" y="4"/>
                    </a:cubicBezTo>
                    <a:cubicBezTo>
                      <a:pt x="13059" y="648"/>
                      <a:pt x="11026" y="1497"/>
                      <a:pt x="9070" y="2424"/>
                    </a:cubicBezTo>
                    <a:cubicBezTo>
                      <a:pt x="8066" y="2861"/>
                      <a:pt x="7114" y="3350"/>
                      <a:pt x="6136" y="3865"/>
                    </a:cubicBezTo>
                    <a:cubicBezTo>
                      <a:pt x="5647" y="4123"/>
                      <a:pt x="5183" y="4406"/>
                      <a:pt x="4668" y="4612"/>
                    </a:cubicBezTo>
                    <a:cubicBezTo>
                      <a:pt x="4154" y="4818"/>
                      <a:pt x="3639" y="4920"/>
                      <a:pt x="3098" y="4998"/>
                    </a:cubicBezTo>
                    <a:cubicBezTo>
                      <a:pt x="2017" y="5152"/>
                      <a:pt x="885" y="5255"/>
                      <a:pt x="61" y="6027"/>
                    </a:cubicBezTo>
                    <a:cubicBezTo>
                      <a:pt x="1" y="6088"/>
                      <a:pt x="51" y="6180"/>
                      <a:pt x="125" y="6180"/>
                    </a:cubicBezTo>
                    <a:cubicBezTo>
                      <a:pt x="145" y="6180"/>
                      <a:pt x="168" y="6173"/>
                      <a:pt x="190" y="6156"/>
                    </a:cubicBezTo>
                    <a:cubicBezTo>
                      <a:pt x="936" y="5435"/>
                      <a:pt x="2017" y="5332"/>
                      <a:pt x="2995" y="5204"/>
                    </a:cubicBezTo>
                    <a:cubicBezTo>
                      <a:pt x="3510" y="5126"/>
                      <a:pt x="4025" y="5023"/>
                      <a:pt x="4514" y="4843"/>
                    </a:cubicBezTo>
                    <a:cubicBezTo>
                      <a:pt x="4977" y="4689"/>
                      <a:pt x="5441" y="4431"/>
                      <a:pt x="5878" y="4200"/>
                    </a:cubicBezTo>
                    <a:cubicBezTo>
                      <a:pt x="7783" y="3170"/>
                      <a:pt x="9739" y="2244"/>
                      <a:pt x="11721" y="1420"/>
                    </a:cubicBezTo>
                    <a:cubicBezTo>
                      <a:pt x="12853" y="957"/>
                      <a:pt x="14012" y="545"/>
                      <a:pt x="15170" y="107"/>
                    </a:cubicBezTo>
                    <a:cubicBezTo>
                      <a:pt x="15216" y="84"/>
                      <a:pt x="15200" y="0"/>
                      <a:pt x="15142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7"/>
              <p:cNvSpPr/>
              <p:nvPr/>
            </p:nvSpPr>
            <p:spPr>
              <a:xfrm>
                <a:off x="8336668" y="3064325"/>
                <a:ext cx="34727" cy="31271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59" extrusionOk="0">
                    <a:moveTo>
                      <a:pt x="1009" y="0"/>
                    </a:moveTo>
                    <a:cubicBezTo>
                      <a:pt x="989" y="0"/>
                      <a:pt x="965" y="9"/>
                      <a:pt x="946" y="28"/>
                    </a:cubicBezTo>
                    <a:cubicBezTo>
                      <a:pt x="868" y="208"/>
                      <a:pt x="714" y="337"/>
                      <a:pt x="560" y="492"/>
                    </a:cubicBezTo>
                    <a:cubicBezTo>
                      <a:pt x="508" y="543"/>
                      <a:pt x="405" y="595"/>
                      <a:pt x="328" y="646"/>
                    </a:cubicBezTo>
                    <a:cubicBezTo>
                      <a:pt x="251" y="698"/>
                      <a:pt x="174" y="749"/>
                      <a:pt x="71" y="800"/>
                    </a:cubicBezTo>
                    <a:cubicBezTo>
                      <a:pt x="0" y="847"/>
                      <a:pt x="37" y="958"/>
                      <a:pt x="102" y="958"/>
                    </a:cubicBezTo>
                    <a:cubicBezTo>
                      <a:pt x="108" y="958"/>
                      <a:pt x="115" y="957"/>
                      <a:pt x="122" y="955"/>
                    </a:cubicBezTo>
                    <a:cubicBezTo>
                      <a:pt x="251" y="929"/>
                      <a:pt x="354" y="903"/>
                      <a:pt x="431" y="826"/>
                    </a:cubicBezTo>
                    <a:cubicBezTo>
                      <a:pt x="534" y="775"/>
                      <a:pt x="637" y="698"/>
                      <a:pt x="714" y="620"/>
                    </a:cubicBezTo>
                    <a:cubicBezTo>
                      <a:pt x="868" y="466"/>
                      <a:pt x="971" y="260"/>
                      <a:pt x="1049" y="54"/>
                    </a:cubicBezTo>
                    <a:cubicBezTo>
                      <a:pt x="1065" y="22"/>
                      <a:pt x="1041" y="0"/>
                      <a:pt x="1009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66" name="Picture 65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67" name="Picture 66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68" name="Picture 67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47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</a:t>
            </a:r>
            <a:r>
              <a:rPr lang="en" dirty="0" smtClean="0"/>
              <a:t>onsep pembelajaran proyek</a:t>
            </a:r>
            <a:endParaRPr/>
          </a:p>
        </p:txBody>
      </p:sp>
      <p:sp>
        <p:nvSpPr>
          <p:cNvPr id="2436" name="Google Shape;2436;p47"/>
          <p:cNvSpPr txBox="1">
            <a:spLocks noGrp="1"/>
          </p:cNvSpPr>
          <p:nvPr>
            <p:ph type="body" idx="1"/>
          </p:nvPr>
        </p:nvSpPr>
        <p:spPr>
          <a:xfrm>
            <a:off x="729300" y="1380675"/>
            <a:ext cx="3505500" cy="2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memusatkan</a:t>
            </a:r>
            <a:r>
              <a:rPr lang="en-US" dirty="0" smtClean="0"/>
              <a:t> </a:t>
            </a:r>
            <a:r>
              <a:rPr lang="en-US" dirty="0" err="1" smtClean="0"/>
              <a:t>pengerjaan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sarana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memperoleh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r>
              <a:rPr lang="en-US" dirty="0" smtClean="0"/>
              <a:t>, </a:t>
            </a:r>
            <a:r>
              <a:rPr lang="en-US" dirty="0" err="1" smtClean="0"/>
              <a:t>nilai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sikap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keterampilan</a:t>
            </a:r>
            <a:r>
              <a:rPr lang="en-US" dirty="0" smtClean="0"/>
              <a:t> yang </a:t>
            </a:r>
            <a:r>
              <a:rPr lang="en-US" dirty="0" err="1" smtClean="0"/>
              <a:t>spesifik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memungkinkan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belajar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pengalaman</a:t>
            </a:r>
            <a:r>
              <a:rPr lang="en-US" dirty="0" smtClean="0"/>
              <a:t>, </a:t>
            </a:r>
            <a:r>
              <a:rPr lang="en-US" dirty="0" err="1" smtClean="0"/>
              <a:t>praktik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refleksi</a:t>
            </a:r>
            <a:r>
              <a:rPr lang="en-US" dirty="0" smtClean="0"/>
              <a:t>,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memperkuat</a:t>
            </a:r>
            <a:r>
              <a:rPr lang="en-US" dirty="0" smtClean="0"/>
              <a:t> </a:t>
            </a:r>
            <a:r>
              <a:rPr lang="en-US" dirty="0" err="1" smtClean="0"/>
              <a:t>pengalaman</a:t>
            </a:r>
            <a:r>
              <a:rPr lang="en-US" dirty="0" smtClean="0"/>
              <a:t> </a:t>
            </a:r>
            <a:r>
              <a:rPr lang="en-US" dirty="0" err="1" smtClean="0"/>
              <a:t>belajar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437" name="Google Shape;2437;p47"/>
          <p:cNvSpPr/>
          <p:nvPr/>
        </p:nvSpPr>
        <p:spPr>
          <a:xfrm flipH="1">
            <a:off x="7356589" y="4230114"/>
            <a:ext cx="18753" cy="5794"/>
          </a:xfrm>
          <a:custGeom>
            <a:avLst/>
            <a:gdLst/>
            <a:ahLst/>
            <a:cxnLst/>
            <a:rect l="l" t="t" r="r" b="b"/>
            <a:pathLst>
              <a:path w="1136" h="351" extrusionOk="0">
                <a:moveTo>
                  <a:pt x="1" y="0"/>
                </a:moveTo>
                <a:cubicBezTo>
                  <a:pt x="68" y="234"/>
                  <a:pt x="293" y="350"/>
                  <a:pt x="530" y="350"/>
                </a:cubicBezTo>
                <a:cubicBezTo>
                  <a:pt x="768" y="350"/>
                  <a:pt x="1018" y="234"/>
                  <a:pt x="1135" y="0"/>
                </a:cubicBezTo>
                <a:close/>
              </a:path>
            </a:pathLst>
          </a:custGeom>
          <a:solidFill>
            <a:srgbClr val="F2A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7"/>
          <p:cNvSpPr/>
          <p:nvPr/>
        </p:nvSpPr>
        <p:spPr>
          <a:xfrm flipH="1">
            <a:off x="7368653" y="4192136"/>
            <a:ext cx="22311" cy="267"/>
          </a:xfrm>
          <a:custGeom>
            <a:avLst/>
            <a:gdLst/>
            <a:ahLst/>
            <a:cxnLst/>
            <a:rect l="l" t="t" r="r" b="b"/>
            <a:pathLst>
              <a:path w="1335" h="16" extrusionOk="0">
                <a:moveTo>
                  <a:pt x="361" y="1"/>
                </a:moveTo>
                <a:cubicBezTo>
                  <a:pt x="163" y="1"/>
                  <a:pt x="11" y="4"/>
                  <a:pt x="0" y="16"/>
                </a:cubicBezTo>
                <a:lnTo>
                  <a:pt x="1335" y="16"/>
                </a:lnTo>
                <a:cubicBezTo>
                  <a:pt x="1335" y="16"/>
                  <a:pt x="756" y="1"/>
                  <a:pt x="3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7"/>
          <p:cNvSpPr/>
          <p:nvPr/>
        </p:nvSpPr>
        <p:spPr>
          <a:xfrm flipH="1">
            <a:off x="7150121" y="4191836"/>
            <a:ext cx="22879" cy="17"/>
          </a:xfrm>
          <a:custGeom>
            <a:avLst/>
            <a:gdLst/>
            <a:ahLst/>
            <a:cxnLst/>
            <a:rect l="l" t="t" r="r" b="b"/>
            <a:pathLst>
              <a:path w="1369" h="1" extrusionOk="0">
                <a:moveTo>
                  <a:pt x="1369" y="0"/>
                </a:moveTo>
                <a:cubicBezTo>
                  <a:pt x="1302" y="0"/>
                  <a:pt x="1" y="0"/>
                  <a:pt x="1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7"/>
          <p:cNvSpPr/>
          <p:nvPr/>
        </p:nvSpPr>
        <p:spPr>
          <a:xfrm flipH="1">
            <a:off x="6363513" y="4191267"/>
            <a:ext cx="658406" cy="1454"/>
          </a:xfrm>
          <a:custGeom>
            <a:avLst/>
            <a:gdLst/>
            <a:ahLst/>
            <a:cxnLst/>
            <a:rect l="l" t="t" r="r" b="b"/>
            <a:pathLst>
              <a:path w="39396" h="87" extrusionOk="0">
                <a:moveTo>
                  <a:pt x="1" y="1"/>
                </a:moveTo>
                <a:cubicBezTo>
                  <a:pt x="1" y="1"/>
                  <a:pt x="24893" y="86"/>
                  <a:pt x="35106" y="86"/>
                </a:cubicBezTo>
                <a:cubicBezTo>
                  <a:pt x="37660" y="86"/>
                  <a:pt x="39295" y="81"/>
                  <a:pt x="39396" y="68"/>
                </a:cubicBezTo>
                <a:lnTo>
                  <a:pt x="1" y="1"/>
                </a:lnTo>
                <a:close/>
              </a:path>
            </a:pathLst>
          </a:cu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1" name="Google Shape;2441;p47"/>
          <p:cNvGrpSpPr/>
          <p:nvPr/>
        </p:nvGrpSpPr>
        <p:grpSpPr>
          <a:xfrm>
            <a:off x="5070718" y="937862"/>
            <a:ext cx="3076186" cy="3267768"/>
            <a:chOff x="5070718" y="937862"/>
            <a:chExt cx="3076186" cy="3267768"/>
          </a:xfrm>
        </p:grpSpPr>
        <p:sp>
          <p:nvSpPr>
            <p:cNvPr id="2442" name="Google Shape;2442;p47"/>
            <p:cNvSpPr/>
            <p:nvPr/>
          </p:nvSpPr>
          <p:spPr>
            <a:xfrm flipH="1">
              <a:off x="5070718" y="937862"/>
              <a:ext cx="3076186" cy="1968181"/>
            </a:xfrm>
            <a:custGeom>
              <a:avLst/>
              <a:gdLst/>
              <a:ahLst/>
              <a:cxnLst/>
              <a:rect l="l" t="t" r="r" b="b"/>
              <a:pathLst>
                <a:path w="184065" h="117767" extrusionOk="0">
                  <a:moveTo>
                    <a:pt x="140645" y="1"/>
                  </a:moveTo>
                  <a:cubicBezTo>
                    <a:pt x="134831" y="1"/>
                    <a:pt x="128871" y="555"/>
                    <a:pt x="123055" y="1231"/>
                  </a:cubicBezTo>
                  <a:cubicBezTo>
                    <a:pt x="114415" y="2265"/>
                    <a:pt x="105742" y="1765"/>
                    <a:pt x="96969" y="2299"/>
                  </a:cubicBezTo>
                  <a:cubicBezTo>
                    <a:pt x="77522" y="3500"/>
                    <a:pt x="58108" y="5735"/>
                    <a:pt x="39161" y="10371"/>
                  </a:cubicBezTo>
                  <a:cubicBezTo>
                    <a:pt x="33057" y="11872"/>
                    <a:pt x="26886" y="13674"/>
                    <a:pt x="21749" y="17276"/>
                  </a:cubicBezTo>
                  <a:cubicBezTo>
                    <a:pt x="15478" y="21613"/>
                    <a:pt x="11175" y="28317"/>
                    <a:pt x="8306" y="35356"/>
                  </a:cubicBezTo>
                  <a:cubicBezTo>
                    <a:pt x="0" y="55737"/>
                    <a:pt x="2735" y="78720"/>
                    <a:pt x="6638" y="100369"/>
                  </a:cubicBezTo>
                  <a:cubicBezTo>
                    <a:pt x="7339" y="104138"/>
                    <a:pt x="8139" y="108141"/>
                    <a:pt x="10641" y="111077"/>
                  </a:cubicBezTo>
                  <a:cubicBezTo>
                    <a:pt x="13043" y="113912"/>
                    <a:pt x="16745" y="115380"/>
                    <a:pt x="20381" y="116280"/>
                  </a:cubicBezTo>
                  <a:cubicBezTo>
                    <a:pt x="25109" y="117423"/>
                    <a:pt x="29945" y="117766"/>
                    <a:pt x="34810" y="117766"/>
                  </a:cubicBezTo>
                  <a:cubicBezTo>
                    <a:pt x="39315" y="117766"/>
                    <a:pt x="43844" y="117472"/>
                    <a:pt x="48335" y="117248"/>
                  </a:cubicBezTo>
                  <a:cubicBezTo>
                    <a:pt x="67615" y="116280"/>
                    <a:pt x="86929" y="116481"/>
                    <a:pt x="106142" y="114813"/>
                  </a:cubicBezTo>
                  <a:cubicBezTo>
                    <a:pt x="125356" y="113145"/>
                    <a:pt x="144637" y="109576"/>
                    <a:pt x="162116" y="101403"/>
                  </a:cubicBezTo>
                  <a:cubicBezTo>
                    <a:pt x="167286" y="98968"/>
                    <a:pt x="172490" y="95999"/>
                    <a:pt x="175725" y="91263"/>
                  </a:cubicBezTo>
                  <a:cubicBezTo>
                    <a:pt x="178294" y="87426"/>
                    <a:pt x="179395" y="82823"/>
                    <a:pt x="180329" y="78320"/>
                  </a:cubicBezTo>
                  <a:cubicBezTo>
                    <a:pt x="182330" y="68846"/>
                    <a:pt x="182430" y="59607"/>
                    <a:pt x="183231" y="49966"/>
                  </a:cubicBezTo>
                  <a:cubicBezTo>
                    <a:pt x="184065" y="39659"/>
                    <a:pt x="183164" y="28985"/>
                    <a:pt x="178427" y="19645"/>
                  </a:cubicBezTo>
                  <a:cubicBezTo>
                    <a:pt x="170413" y="3883"/>
                    <a:pt x="156038" y="1"/>
                    <a:pt x="140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7"/>
            <p:cNvSpPr/>
            <p:nvPr/>
          </p:nvSpPr>
          <p:spPr>
            <a:xfrm flipH="1">
              <a:off x="6361291" y="3191425"/>
              <a:ext cx="450268" cy="199063"/>
            </a:xfrm>
            <a:custGeom>
              <a:avLst/>
              <a:gdLst/>
              <a:ahLst/>
              <a:cxnLst/>
              <a:rect l="l" t="t" r="r" b="b"/>
              <a:pathLst>
                <a:path w="26942" h="11911" extrusionOk="0">
                  <a:moveTo>
                    <a:pt x="4176" y="0"/>
                  </a:moveTo>
                  <a:cubicBezTo>
                    <a:pt x="0" y="0"/>
                    <a:pt x="714" y="5677"/>
                    <a:pt x="1157" y="9191"/>
                  </a:cubicBezTo>
                  <a:cubicBezTo>
                    <a:pt x="1190" y="9524"/>
                    <a:pt x="1257" y="9924"/>
                    <a:pt x="1490" y="10191"/>
                  </a:cubicBezTo>
                  <a:cubicBezTo>
                    <a:pt x="1824" y="10558"/>
                    <a:pt x="2358" y="10592"/>
                    <a:pt x="2825" y="10625"/>
                  </a:cubicBezTo>
                  <a:cubicBezTo>
                    <a:pt x="10297" y="11059"/>
                    <a:pt x="17735" y="11492"/>
                    <a:pt x="25174" y="11893"/>
                  </a:cubicBezTo>
                  <a:cubicBezTo>
                    <a:pt x="25282" y="11904"/>
                    <a:pt x="25396" y="11910"/>
                    <a:pt x="25512" y="11910"/>
                  </a:cubicBezTo>
                  <a:cubicBezTo>
                    <a:pt x="26074" y="11910"/>
                    <a:pt x="26676" y="11757"/>
                    <a:pt x="26842" y="11259"/>
                  </a:cubicBezTo>
                  <a:cubicBezTo>
                    <a:pt x="26942" y="10992"/>
                    <a:pt x="26875" y="10658"/>
                    <a:pt x="26809" y="10391"/>
                  </a:cubicBezTo>
                  <a:cubicBezTo>
                    <a:pt x="26508" y="9091"/>
                    <a:pt x="26175" y="7756"/>
                    <a:pt x="25374" y="6689"/>
                  </a:cubicBezTo>
                  <a:cubicBezTo>
                    <a:pt x="24040" y="4854"/>
                    <a:pt x="21705" y="4054"/>
                    <a:pt x="19503" y="3453"/>
                  </a:cubicBezTo>
                  <a:cubicBezTo>
                    <a:pt x="14733" y="2119"/>
                    <a:pt x="9796" y="751"/>
                    <a:pt x="4893" y="51"/>
                  </a:cubicBezTo>
                  <a:cubicBezTo>
                    <a:pt x="4639" y="17"/>
                    <a:pt x="4401" y="0"/>
                    <a:pt x="4176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7"/>
            <p:cNvSpPr/>
            <p:nvPr/>
          </p:nvSpPr>
          <p:spPr>
            <a:xfrm flipH="1">
              <a:off x="7332421" y="3956891"/>
              <a:ext cx="58544" cy="235513"/>
            </a:xfrm>
            <a:custGeom>
              <a:avLst/>
              <a:gdLst/>
              <a:ahLst/>
              <a:cxnLst/>
              <a:rect l="l" t="t" r="r" b="b"/>
              <a:pathLst>
                <a:path w="3503" h="14092" extrusionOk="0">
                  <a:moveTo>
                    <a:pt x="3260" y="1"/>
                  </a:moveTo>
                  <a:cubicBezTo>
                    <a:pt x="3156" y="1"/>
                    <a:pt x="3048" y="60"/>
                    <a:pt x="3002" y="182"/>
                  </a:cubicBezTo>
                  <a:cubicBezTo>
                    <a:pt x="2669" y="1016"/>
                    <a:pt x="2535" y="1916"/>
                    <a:pt x="2335" y="2783"/>
                  </a:cubicBezTo>
                  <a:cubicBezTo>
                    <a:pt x="2135" y="3684"/>
                    <a:pt x="1935" y="4585"/>
                    <a:pt x="1768" y="5519"/>
                  </a:cubicBezTo>
                  <a:cubicBezTo>
                    <a:pt x="1401" y="7287"/>
                    <a:pt x="1034" y="9021"/>
                    <a:pt x="667" y="10789"/>
                  </a:cubicBezTo>
                  <a:cubicBezTo>
                    <a:pt x="434" y="11890"/>
                    <a:pt x="200" y="12991"/>
                    <a:pt x="0" y="14092"/>
                  </a:cubicBezTo>
                  <a:lnTo>
                    <a:pt x="1335" y="14092"/>
                  </a:lnTo>
                  <a:cubicBezTo>
                    <a:pt x="1768" y="11490"/>
                    <a:pt x="2202" y="8888"/>
                    <a:pt x="2636" y="6286"/>
                  </a:cubicBezTo>
                  <a:cubicBezTo>
                    <a:pt x="2802" y="5319"/>
                    <a:pt x="2969" y="4318"/>
                    <a:pt x="3136" y="3317"/>
                  </a:cubicBezTo>
                  <a:cubicBezTo>
                    <a:pt x="3303" y="2316"/>
                    <a:pt x="3503" y="1282"/>
                    <a:pt x="3503" y="248"/>
                  </a:cubicBezTo>
                  <a:cubicBezTo>
                    <a:pt x="3503" y="85"/>
                    <a:pt x="3384" y="1"/>
                    <a:pt x="3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7"/>
            <p:cNvSpPr/>
            <p:nvPr/>
          </p:nvSpPr>
          <p:spPr>
            <a:xfrm flipH="1">
              <a:off x="7150121" y="3990533"/>
              <a:ext cx="31236" cy="201319"/>
            </a:xfrm>
            <a:custGeom>
              <a:avLst/>
              <a:gdLst/>
              <a:ahLst/>
              <a:cxnLst/>
              <a:rect l="l" t="t" r="r" b="b"/>
              <a:pathLst>
                <a:path w="1869" h="12046" extrusionOk="0">
                  <a:moveTo>
                    <a:pt x="489" y="0"/>
                  </a:moveTo>
                  <a:cubicBezTo>
                    <a:pt x="348" y="0"/>
                    <a:pt x="205" y="87"/>
                    <a:pt x="167" y="237"/>
                  </a:cubicBezTo>
                  <a:cubicBezTo>
                    <a:pt x="1" y="737"/>
                    <a:pt x="67" y="1271"/>
                    <a:pt x="101" y="1771"/>
                  </a:cubicBezTo>
                  <a:cubicBezTo>
                    <a:pt x="101" y="2338"/>
                    <a:pt x="134" y="2872"/>
                    <a:pt x="134" y="3439"/>
                  </a:cubicBezTo>
                  <a:cubicBezTo>
                    <a:pt x="201" y="4473"/>
                    <a:pt x="234" y="5507"/>
                    <a:pt x="267" y="6541"/>
                  </a:cubicBezTo>
                  <a:cubicBezTo>
                    <a:pt x="368" y="8376"/>
                    <a:pt x="434" y="10211"/>
                    <a:pt x="501" y="12045"/>
                  </a:cubicBezTo>
                  <a:lnTo>
                    <a:pt x="1869" y="12045"/>
                  </a:lnTo>
                  <a:cubicBezTo>
                    <a:pt x="1769" y="10144"/>
                    <a:pt x="1668" y="8242"/>
                    <a:pt x="1502" y="6308"/>
                  </a:cubicBezTo>
                  <a:cubicBezTo>
                    <a:pt x="1435" y="5274"/>
                    <a:pt x="1335" y="4240"/>
                    <a:pt x="1235" y="3206"/>
                  </a:cubicBezTo>
                  <a:cubicBezTo>
                    <a:pt x="1201" y="2672"/>
                    <a:pt x="1135" y="2105"/>
                    <a:pt x="1068" y="1571"/>
                  </a:cubicBezTo>
                  <a:cubicBezTo>
                    <a:pt x="1035" y="1071"/>
                    <a:pt x="1001" y="604"/>
                    <a:pt x="768" y="170"/>
                  </a:cubicBezTo>
                  <a:cubicBezTo>
                    <a:pt x="709" y="53"/>
                    <a:pt x="600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7"/>
            <p:cNvSpPr/>
            <p:nvPr/>
          </p:nvSpPr>
          <p:spPr>
            <a:xfrm flipH="1">
              <a:off x="6433205" y="2776186"/>
              <a:ext cx="1423253" cy="1352008"/>
            </a:xfrm>
            <a:custGeom>
              <a:avLst/>
              <a:gdLst/>
              <a:ahLst/>
              <a:cxnLst/>
              <a:rect l="l" t="t" r="r" b="b"/>
              <a:pathLst>
                <a:path w="85161" h="80898" extrusionOk="0">
                  <a:moveTo>
                    <a:pt x="22742" y="0"/>
                  </a:moveTo>
                  <a:cubicBezTo>
                    <a:pt x="17821" y="0"/>
                    <a:pt x="12882" y="2070"/>
                    <a:pt x="9507" y="5683"/>
                  </a:cubicBezTo>
                  <a:cubicBezTo>
                    <a:pt x="4670" y="10853"/>
                    <a:pt x="3336" y="18325"/>
                    <a:pt x="2769" y="25364"/>
                  </a:cubicBezTo>
                  <a:cubicBezTo>
                    <a:pt x="1535" y="40108"/>
                    <a:pt x="0" y="61289"/>
                    <a:pt x="13043" y="71630"/>
                  </a:cubicBezTo>
                  <a:cubicBezTo>
                    <a:pt x="22805" y="79362"/>
                    <a:pt x="38664" y="80897"/>
                    <a:pt x="52387" y="80897"/>
                  </a:cubicBezTo>
                  <a:cubicBezTo>
                    <a:pt x="56248" y="80897"/>
                    <a:pt x="59939" y="80776"/>
                    <a:pt x="63279" y="80637"/>
                  </a:cubicBezTo>
                  <a:cubicBezTo>
                    <a:pt x="69983" y="80370"/>
                    <a:pt x="77656" y="79102"/>
                    <a:pt x="81125" y="73365"/>
                  </a:cubicBezTo>
                  <a:cubicBezTo>
                    <a:pt x="85161" y="66693"/>
                    <a:pt x="80191" y="61189"/>
                    <a:pt x="74253" y="58354"/>
                  </a:cubicBezTo>
                  <a:cubicBezTo>
                    <a:pt x="67648" y="55185"/>
                    <a:pt x="60777" y="52517"/>
                    <a:pt x="53738" y="50382"/>
                  </a:cubicBezTo>
                  <a:cubicBezTo>
                    <a:pt x="50436" y="49381"/>
                    <a:pt x="47067" y="48480"/>
                    <a:pt x="44232" y="46546"/>
                  </a:cubicBezTo>
                  <a:cubicBezTo>
                    <a:pt x="37527" y="41942"/>
                    <a:pt x="35626" y="32969"/>
                    <a:pt x="35058" y="24863"/>
                  </a:cubicBezTo>
                  <a:cubicBezTo>
                    <a:pt x="34625" y="19293"/>
                    <a:pt x="35092" y="8385"/>
                    <a:pt x="30889" y="3148"/>
                  </a:cubicBezTo>
                  <a:lnTo>
                    <a:pt x="30855" y="3148"/>
                  </a:lnTo>
                  <a:cubicBezTo>
                    <a:pt x="29788" y="1814"/>
                    <a:pt x="28420" y="846"/>
                    <a:pt x="26619" y="446"/>
                  </a:cubicBezTo>
                  <a:cubicBezTo>
                    <a:pt x="25348" y="145"/>
                    <a:pt x="24045" y="0"/>
                    <a:pt x="2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7"/>
            <p:cNvSpPr/>
            <p:nvPr/>
          </p:nvSpPr>
          <p:spPr>
            <a:xfrm flipH="1">
              <a:off x="7677701" y="3392477"/>
              <a:ext cx="106843" cy="803270"/>
            </a:xfrm>
            <a:custGeom>
              <a:avLst/>
              <a:gdLst/>
              <a:ahLst/>
              <a:cxnLst/>
              <a:rect l="l" t="t" r="r" b="b"/>
              <a:pathLst>
                <a:path w="6393" h="48064" extrusionOk="0">
                  <a:moveTo>
                    <a:pt x="6077" y="0"/>
                  </a:moveTo>
                  <a:cubicBezTo>
                    <a:pt x="5982" y="0"/>
                    <a:pt x="5888" y="41"/>
                    <a:pt x="5838" y="129"/>
                  </a:cubicBezTo>
                  <a:cubicBezTo>
                    <a:pt x="5237" y="1497"/>
                    <a:pt x="4904" y="2998"/>
                    <a:pt x="4637" y="4432"/>
                  </a:cubicBezTo>
                  <a:cubicBezTo>
                    <a:pt x="4370" y="5934"/>
                    <a:pt x="4170" y="7435"/>
                    <a:pt x="3970" y="8936"/>
                  </a:cubicBezTo>
                  <a:cubicBezTo>
                    <a:pt x="3603" y="12005"/>
                    <a:pt x="3303" y="15073"/>
                    <a:pt x="3002" y="18142"/>
                  </a:cubicBezTo>
                  <a:cubicBezTo>
                    <a:pt x="2369" y="24413"/>
                    <a:pt x="1735" y="30685"/>
                    <a:pt x="1101" y="36922"/>
                  </a:cubicBezTo>
                  <a:cubicBezTo>
                    <a:pt x="734" y="40458"/>
                    <a:pt x="400" y="43961"/>
                    <a:pt x="34" y="47463"/>
                  </a:cubicBezTo>
                  <a:cubicBezTo>
                    <a:pt x="0" y="47864"/>
                    <a:pt x="292" y="48064"/>
                    <a:pt x="605" y="48064"/>
                  </a:cubicBezTo>
                  <a:cubicBezTo>
                    <a:pt x="917" y="48064"/>
                    <a:pt x="1251" y="47864"/>
                    <a:pt x="1301" y="47463"/>
                  </a:cubicBezTo>
                  <a:cubicBezTo>
                    <a:pt x="2535" y="35088"/>
                    <a:pt x="3803" y="22712"/>
                    <a:pt x="4937" y="10337"/>
                  </a:cubicBezTo>
                  <a:cubicBezTo>
                    <a:pt x="5104" y="8669"/>
                    <a:pt x="5271" y="6968"/>
                    <a:pt x="5537" y="5300"/>
                  </a:cubicBezTo>
                  <a:cubicBezTo>
                    <a:pt x="5771" y="3632"/>
                    <a:pt x="6171" y="1964"/>
                    <a:pt x="6371" y="296"/>
                  </a:cubicBezTo>
                  <a:cubicBezTo>
                    <a:pt x="6392" y="110"/>
                    <a:pt x="623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7"/>
            <p:cNvSpPr/>
            <p:nvPr/>
          </p:nvSpPr>
          <p:spPr>
            <a:xfrm flipH="1">
              <a:off x="7436105" y="2572093"/>
              <a:ext cx="200717" cy="370583"/>
            </a:xfrm>
            <a:custGeom>
              <a:avLst/>
              <a:gdLst/>
              <a:ahLst/>
              <a:cxnLst/>
              <a:rect l="l" t="t" r="r" b="b"/>
              <a:pathLst>
                <a:path w="12010" h="22174" extrusionOk="0">
                  <a:moveTo>
                    <a:pt x="7572" y="0"/>
                  </a:moveTo>
                  <a:cubicBezTo>
                    <a:pt x="7206" y="0"/>
                    <a:pt x="6844" y="141"/>
                    <a:pt x="6505" y="282"/>
                  </a:cubicBezTo>
                  <a:cubicBezTo>
                    <a:pt x="6038" y="449"/>
                    <a:pt x="5571" y="649"/>
                    <a:pt x="5138" y="916"/>
                  </a:cubicBezTo>
                  <a:cubicBezTo>
                    <a:pt x="4804" y="1116"/>
                    <a:pt x="4471" y="1316"/>
                    <a:pt x="4237" y="1617"/>
                  </a:cubicBezTo>
                  <a:cubicBezTo>
                    <a:pt x="3003" y="3051"/>
                    <a:pt x="3437" y="5019"/>
                    <a:pt x="3603" y="6720"/>
                  </a:cubicBezTo>
                  <a:cubicBezTo>
                    <a:pt x="3703" y="8021"/>
                    <a:pt x="3570" y="9422"/>
                    <a:pt x="3870" y="10723"/>
                  </a:cubicBezTo>
                  <a:cubicBezTo>
                    <a:pt x="3904" y="10923"/>
                    <a:pt x="3937" y="11123"/>
                    <a:pt x="3970" y="11324"/>
                  </a:cubicBezTo>
                  <a:cubicBezTo>
                    <a:pt x="4004" y="12224"/>
                    <a:pt x="3737" y="13092"/>
                    <a:pt x="3437" y="14026"/>
                  </a:cubicBezTo>
                  <a:cubicBezTo>
                    <a:pt x="2803" y="15827"/>
                    <a:pt x="1" y="20463"/>
                    <a:pt x="2569" y="21798"/>
                  </a:cubicBezTo>
                  <a:cubicBezTo>
                    <a:pt x="3056" y="22065"/>
                    <a:pt x="3631" y="22173"/>
                    <a:pt x="4205" y="22173"/>
                  </a:cubicBezTo>
                  <a:cubicBezTo>
                    <a:pt x="4417" y="22173"/>
                    <a:pt x="4630" y="22158"/>
                    <a:pt x="4838" y="22131"/>
                  </a:cubicBezTo>
                  <a:cubicBezTo>
                    <a:pt x="5338" y="22065"/>
                    <a:pt x="6339" y="21931"/>
                    <a:pt x="6739" y="21631"/>
                  </a:cubicBezTo>
                  <a:cubicBezTo>
                    <a:pt x="7306" y="21264"/>
                    <a:pt x="7406" y="19963"/>
                    <a:pt x="7540" y="19363"/>
                  </a:cubicBezTo>
                  <a:cubicBezTo>
                    <a:pt x="7973" y="17495"/>
                    <a:pt x="8340" y="15627"/>
                    <a:pt x="8574" y="13759"/>
                  </a:cubicBezTo>
                  <a:cubicBezTo>
                    <a:pt x="8640" y="13425"/>
                    <a:pt x="8674" y="13125"/>
                    <a:pt x="8840" y="12825"/>
                  </a:cubicBezTo>
                  <a:cubicBezTo>
                    <a:pt x="9174" y="12258"/>
                    <a:pt x="9875" y="11957"/>
                    <a:pt x="10275" y="11424"/>
                  </a:cubicBezTo>
                  <a:cubicBezTo>
                    <a:pt x="10742" y="10857"/>
                    <a:pt x="11042" y="10189"/>
                    <a:pt x="11276" y="9489"/>
                  </a:cubicBezTo>
                  <a:cubicBezTo>
                    <a:pt x="11843" y="7921"/>
                    <a:pt x="12009" y="6187"/>
                    <a:pt x="11876" y="4519"/>
                  </a:cubicBezTo>
                  <a:cubicBezTo>
                    <a:pt x="11876" y="4419"/>
                    <a:pt x="11843" y="4285"/>
                    <a:pt x="11776" y="4219"/>
                  </a:cubicBezTo>
                  <a:cubicBezTo>
                    <a:pt x="11712" y="4155"/>
                    <a:pt x="11636" y="4132"/>
                    <a:pt x="11554" y="4132"/>
                  </a:cubicBezTo>
                  <a:cubicBezTo>
                    <a:pt x="11507" y="4132"/>
                    <a:pt x="11458" y="4140"/>
                    <a:pt x="11409" y="4152"/>
                  </a:cubicBezTo>
                  <a:cubicBezTo>
                    <a:pt x="11276" y="4185"/>
                    <a:pt x="11209" y="4285"/>
                    <a:pt x="11109" y="4385"/>
                  </a:cubicBezTo>
                  <a:cubicBezTo>
                    <a:pt x="10975" y="4552"/>
                    <a:pt x="10875" y="4752"/>
                    <a:pt x="10775" y="4952"/>
                  </a:cubicBezTo>
                  <a:cubicBezTo>
                    <a:pt x="10708" y="5119"/>
                    <a:pt x="10675" y="5286"/>
                    <a:pt x="10642" y="5453"/>
                  </a:cubicBezTo>
                  <a:cubicBezTo>
                    <a:pt x="10542" y="5886"/>
                    <a:pt x="10508" y="6320"/>
                    <a:pt x="10342" y="6720"/>
                  </a:cubicBezTo>
                  <a:cubicBezTo>
                    <a:pt x="10308" y="6787"/>
                    <a:pt x="10241" y="6887"/>
                    <a:pt x="10175" y="6920"/>
                  </a:cubicBezTo>
                  <a:cubicBezTo>
                    <a:pt x="10081" y="6979"/>
                    <a:pt x="10003" y="7005"/>
                    <a:pt x="9940" y="7005"/>
                  </a:cubicBezTo>
                  <a:cubicBezTo>
                    <a:pt x="9463" y="7005"/>
                    <a:pt x="9774" y="5529"/>
                    <a:pt x="9774" y="5353"/>
                  </a:cubicBezTo>
                  <a:cubicBezTo>
                    <a:pt x="9774" y="3885"/>
                    <a:pt x="9841" y="249"/>
                    <a:pt x="7773" y="16"/>
                  </a:cubicBezTo>
                  <a:cubicBezTo>
                    <a:pt x="7706" y="5"/>
                    <a:pt x="7639" y="0"/>
                    <a:pt x="75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7"/>
            <p:cNvSpPr/>
            <p:nvPr/>
          </p:nvSpPr>
          <p:spPr>
            <a:xfrm flipH="1">
              <a:off x="7465519" y="2687159"/>
              <a:ext cx="17799" cy="22060"/>
            </a:xfrm>
            <a:custGeom>
              <a:avLst/>
              <a:gdLst/>
              <a:ahLst/>
              <a:cxnLst/>
              <a:rect l="l" t="t" r="r" b="b"/>
              <a:pathLst>
                <a:path w="1065" h="1320" extrusionOk="0">
                  <a:moveTo>
                    <a:pt x="919" y="0"/>
                  </a:moveTo>
                  <a:cubicBezTo>
                    <a:pt x="896" y="0"/>
                    <a:pt x="873" y="10"/>
                    <a:pt x="856" y="35"/>
                  </a:cubicBezTo>
                  <a:cubicBezTo>
                    <a:pt x="656" y="202"/>
                    <a:pt x="523" y="369"/>
                    <a:pt x="356" y="569"/>
                  </a:cubicBezTo>
                  <a:cubicBezTo>
                    <a:pt x="223" y="769"/>
                    <a:pt x="122" y="969"/>
                    <a:pt x="22" y="1203"/>
                  </a:cubicBezTo>
                  <a:cubicBezTo>
                    <a:pt x="1" y="1268"/>
                    <a:pt x="50" y="1319"/>
                    <a:pt x="105" y="1319"/>
                  </a:cubicBezTo>
                  <a:cubicBezTo>
                    <a:pt x="135" y="1319"/>
                    <a:pt x="166" y="1305"/>
                    <a:pt x="189" y="1270"/>
                  </a:cubicBezTo>
                  <a:cubicBezTo>
                    <a:pt x="423" y="869"/>
                    <a:pt x="656" y="502"/>
                    <a:pt x="990" y="169"/>
                  </a:cubicBezTo>
                  <a:cubicBezTo>
                    <a:pt x="1065" y="94"/>
                    <a:pt x="990" y="0"/>
                    <a:pt x="919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7"/>
            <p:cNvSpPr/>
            <p:nvPr/>
          </p:nvSpPr>
          <p:spPr>
            <a:xfrm flipH="1">
              <a:off x="6027843" y="3384572"/>
              <a:ext cx="163164" cy="802985"/>
            </a:xfrm>
            <a:custGeom>
              <a:avLst/>
              <a:gdLst/>
              <a:ahLst/>
              <a:cxnLst/>
              <a:rect l="l" t="t" r="r" b="b"/>
              <a:pathLst>
                <a:path w="9763" h="48047" extrusionOk="0">
                  <a:moveTo>
                    <a:pt x="402" y="0"/>
                  </a:moveTo>
                  <a:cubicBezTo>
                    <a:pt x="193" y="0"/>
                    <a:pt x="0" y="134"/>
                    <a:pt x="18" y="402"/>
                  </a:cubicBezTo>
                  <a:cubicBezTo>
                    <a:pt x="152" y="1937"/>
                    <a:pt x="585" y="3471"/>
                    <a:pt x="852" y="4972"/>
                  </a:cubicBezTo>
                  <a:cubicBezTo>
                    <a:pt x="1152" y="6540"/>
                    <a:pt x="1486" y="8074"/>
                    <a:pt x="1786" y="9642"/>
                  </a:cubicBezTo>
                  <a:cubicBezTo>
                    <a:pt x="2387" y="12678"/>
                    <a:pt x="2987" y="15713"/>
                    <a:pt x="3554" y="18782"/>
                  </a:cubicBezTo>
                  <a:cubicBezTo>
                    <a:pt x="4688" y="24920"/>
                    <a:pt x="5822" y="31091"/>
                    <a:pt x="6856" y="37262"/>
                  </a:cubicBezTo>
                  <a:cubicBezTo>
                    <a:pt x="7123" y="38963"/>
                    <a:pt x="7424" y="40631"/>
                    <a:pt x="7690" y="42332"/>
                  </a:cubicBezTo>
                  <a:cubicBezTo>
                    <a:pt x="7991" y="44100"/>
                    <a:pt x="8157" y="45902"/>
                    <a:pt x="8558" y="47636"/>
                  </a:cubicBezTo>
                  <a:cubicBezTo>
                    <a:pt x="8632" y="47917"/>
                    <a:pt x="8882" y="48047"/>
                    <a:pt x="9133" y="48047"/>
                  </a:cubicBezTo>
                  <a:cubicBezTo>
                    <a:pt x="9448" y="48047"/>
                    <a:pt x="9762" y="47841"/>
                    <a:pt x="9725" y="47469"/>
                  </a:cubicBezTo>
                  <a:cubicBezTo>
                    <a:pt x="9625" y="45935"/>
                    <a:pt x="9292" y="44367"/>
                    <a:pt x="9058" y="42833"/>
                  </a:cubicBezTo>
                  <a:cubicBezTo>
                    <a:pt x="8791" y="41265"/>
                    <a:pt x="8524" y="39697"/>
                    <a:pt x="8291" y="38129"/>
                  </a:cubicBezTo>
                  <a:cubicBezTo>
                    <a:pt x="7757" y="35094"/>
                    <a:pt x="7257" y="32025"/>
                    <a:pt x="6690" y="28989"/>
                  </a:cubicBezTo>
                  <a:cubicBezTo>
                    <a:pt x="5589" y="22818"/>
                    <a:pt x="4421" y="16681"/>
                    <a:pt x="3154" y="10543"/>
                  </a:cubicBezTo>
                  <a:cubicBezTo>
                    <a:pt x="2820" y="8875"/>
                    <a:pt x="2453" y="7174"/>
                    <a:pt x="2086" y="5506"/>
                  </a:cubicBezTo>
                  <a:lnTo>
                    <a:pt x="1519" y="2904"/>
                  </a:lnTo>
                  <a:cubicBezTo>
                    <a:pt x="1319" y="2037"/>
                    <a:pt x="1152" y="1136"/>
                    <a:pt x="852" y="302"/>
                  </a:cubicBezTo>
                  <a:cubicBezTo>
                    <a:pt x="775" y="101"/>
                    <a:pt x="582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7"/>
            <p:cNvSpPr/>
            <p:nvPr/>
          </p:nvSpPr>
          <p:spPr>
            <a:xfrm flipH="1">
              <a:off x="6830678" y="2791311"/>
              <a:ext cx="608235" cy="826266"/>
            </a:xfrm>
            <a:custGeom>
              <a:avLst/>
              <a:gdLst/>
              <a:ahLst/>
              <a:cxnLst/>
              <a:rect l="l" t="t" r="r" b="b"/>
              <a:pathLst>
                <a:path w="36394" h="49440" extrusionOk="0">
                  <a:moveTo>
                    <a:pt x="18720" y="1"/>
                  </a:moveTo>
                  <a:cubicBezTo>
                    <a:pt x="18675" y="1"/>
                    <a:pt x="18628" y="3"/>
                    <a:pt x="18581" y="8"/>
                  </a:cubicBezTo>
                  <a:cubicBezTo>
                    <a:pt x="17146" y="141"/>
                    <a:pt x="15745" y="575"/>
                    <a:pt x="14344" y="909"/>
                  </a:cubicBezTo>
                  <a:cubicBezTo>
                    <a:pt x="13877" y="1009"/>
                    <a:pt x="13377" y="1109"/>
                    <a:pt x="12910" y="1109"/>
                  </a:cubicBezTo>
                  <a:cubicBezTo>
                    <a:pt x="12576" y="1109"/>
                    <a:pt x="12209" y="1042"/>
                    <a:pt x="11876" y="1009"/>
                  </a:cubicBezTo>
                  <a:cubicBezTo>
                    <a:pt x="11450" y="976"/>
                    <a:pt x="11023" y="961"/>
                    <a:pt x="10598" y="961"/>
                  </a:cubicBezTo>
                  <a:cubicBezTo>
                    <a:pt x="9291" y="961"/>
                    <a:pt x="7989" y="1099"/>
                    <a:pt x="6705" y="1275"/>
                  </a:cubicBezTo>
                  <a:cubicBezTo>
                    <a:pt x="6505" y="1309"/>
                    <a:pt x="6272" y="1376"/>
                    <a:pt x="6072" y="1476"/>
                  </a:cubicBezTo>
                  <a:cubicBezTo>
                    <a:pt x="5538" y="1776"/>
                    <a:pt x="5304" y="2576"/>
                    <a:pt x="4971" y="3077"/>
                  </a:cubicBezTo>
                  <a:cubicBezTo>
                    <a:pt x="4604" y="3644"/>
                    <a:pt x="4137" y="4144"/>
                    <a:pt x="3837" y="4745"/>
                  </a:cubicBezTo>
                  <a:cubicBezTo>
                    <a:pt x="3136" y="6146"/>
                    <a:pt x="2869" y="7713"/>
                    <a:pt x="2903" y="9248"/>
                  </a:cubicBezTo>
                  <a:cubicBezTo>
                    <a:pt x="2903" y="9581"/>
                    <a:pt x="2903" y="9948"/>
                    <a:pt x="2903" y="10315"/>
                  </a:cubicBezTo>
                  <a:cubicBezTo>
                    <a:pt x="2936" y="22858"/>
                    <a:pt x="1" y="36501"/>
                    <a:pt x="534" y="49110"/>
                  </a:cubicBezTo>
                  <a:cubicBezTo>
                    <a:pt x="1525" y="49091"/>
                    <a:pt x="2534" y="49083"/>
                    <a:pt x="3559" y="49083"/>
                  </a:cubicBezTo>
                  <a:cubicBezTo>
                    <a:pt x="10410" y="49083"/>
                    <a:pt x="17971" y="49440"/>
                    <a:pt x="25394" y="49440"/>
                  </a:cubicBezTo>
                  <a:cubicBezTo>
                    <a:pt x="28980" y="49440"/>
                    <a:pt x="32534" y="49357"/>
                    <a:pt x="35960" y="49110"/>
                  </a:cubicBezTo>
                  <a:cubicBezTo>
                    <a:pt x="36393" y="49076"/>
                    <a:pt x="35860" y="23925"/>
                    <a:pt x="35526" y="21690"/>
                  </a:cubicBezTo>
                  <a:cubicBezTo>
                    <a:pt x="34725" y="16386"/>
                    <a:pt x="31957" y="11249"/>
                    <a:pt x="29789" y="6246"/>
                  </a:cubicBezTo>
                  <a:cubicBezTo>
                    <a:pt x="28454" y="3110"/>
                    <a:pt x="25219" y="2476"/>
                    <a:pt x="21816" y="1909"/>
                  </a:cubicBezTo>
                  <a:cubicBezTo>
                    <a:pt x="20529" y="1684"/>
                    <a:pt x="19956" y="1"/>
                    <a:pt x="18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7"/>
            <p:cNvSpPr/>
            <p:nvPr/>
          </p:nvSpPr>
          <p:spPr>
            <a:xfrm flipH="1">
              <a:off x="6610474" y="2827310"/>
              <a:ext cx="391925" cy="556744"/>
            </a:xfrm>
            <a:custGeom>
              <a:avLst/>
              <a:gdLst/>
              <a:ahLst/>
              <a:cxnLst/>
              <a:rect l="l" t="t" r="r" b="b"/>
              <a:pathLst>
                <a:path w="23451" h="33313" extrusionOk="0">
                  <a:moveTo>
                    <a:pt x="2207" y="0"/>
                  </a:moveTo>
                  <a:cubicBezTo>
                    <a:pt x="1843" y="0"/>
                    <a:pt x="1483" y="62"/>
                    <a:pt x="1134" y="222"/>
                  </a:cubicBezTo>
                  <a:cubicBezTo>
                    <a:pt x="901" y="356"/>
                    <a:pt x="734" y="489"/>
                    <a:pt x="601" y="656"/>
                  </a:cubicBezTo>
                  <a:cubicBezTo>
                    <a:pt x="0" y="1490"/>
                    <a:pt x="300" y="2991"/>
                    <a:pt x="267" y="3958"/>
                  </a:cubicBezTo>
                  <a:cubicBezTo>
                    <a:pt x="267" y="4058"/>
                    <a:pt x="267" y="4192"/>
                    <a:pt x="267" y="4292"/>
                  </a:cubicBezTo>
                  <a:cubicBezTo>
                    <a:pt x="200" y="5760"/>
                    <a:pt x="234" y="7227"/>
                    <a:pt x="267" y="8695"/>
                  </a:cubicBezTo>
                  <a:cubicBezTo>
                    <a:pt x="434" y="12097"/>
                    <a:pt x="434" y="15533"/>
                    <a:pt x="534" y="18936"/>
                  </a:cubicBezTo>
                  <a:lnTo>
                    <a:pt x="868" y="33313"/>
                  </a:lnTo>
                  <a:lnTo>
                    <a:pt x="23450" y="33313"/>
                  </a:lnTo>
                  <a:cubicBezTo>
                    <a:pt x="22716" y="29310"/>
                    <a:pt x="21782" y="25274"/>
                    <a:pt x="20548" y="21337"/>
                  </a:cubicBezTo>
                  <a:cubicBezTo>
                    <a:pt x="19447" y="17835"/>
                    <a:pt x="18080" y="14466"/>
                    <a:pt x="16312" y="11264"/>
                  </a:cubicBezTo>
                  <a:cubicBezTo>
                    <a:pt x="14677" y="8261"/>
                    <a:pt x="12909" y="5426"/>
                    <a:pt x="10341" y="3091"/>
                  </a:cubicBezTo>
                  <a:cubicBezTo>
                    <a:pt x="9540" y="2390"/>
                    <a:pt x="8706" y="1723"/>
                    <a:pt x="7706" y="1323"/>
                  </a:cubicBezTo>
                  <a:cubicBezTo>
                    <a:pt x="6838" y="923"/>
                    <a:pt x="5904" y="756"/>
                    <a:pt x="4970" y="589"/>
                  </a:cubicBezTo>
                  <a:cubicBezTo>
                    <a:pt x="4085" y="398"/>
                    <a:pt x="3131" y="0"/>
                    <a:pt x="2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7"/>
            <p:cNvSpPr/>
            <p:nvPr/>
          </p:nvSpPr>
          <p:spPr>
            <a:xfrm flipH="1">
              <a:off x="7186353" y="2783624"/>
              <a:ext cx="550811" cy="828439"/>
            </a:xfrm>
            <a:custGeom>
              <a:avLst/>
              <a:gdLst/>
              <a:ahLst/>
              <a:cxnLst/>
              <a:rect l="l" t="t" r="r" b="b"/>
              <a:pathLst>
                <a:path w="32958" h="49570" extrusionOk="0">
                  <a:moveTo>
                    <a:pt x="32957" y="1"/>
                  </a:moveTo>
                  <a:lnTo>
                    <a:pt x="32957" y="1"/>
                  </a:lnTo>
                  <a:cubicBezTo>
                    <a:pt x="31656" y="801"/>
                    <a:pt x="29989" y="1068"/>
                    <a:pt x="28454" y="1268"/>
                  </a:cubicBezTo>
                  <a:cubicBezTo>
                    <a:pt x="27353" y="1402"/>
                    <a:pt x="26353" y="1569"/>
                    <a:pt x="25219" y="1669"/>
                  </a:cubicBezTo>
                  <a:lnTo>
                    <a:pt x="25252" y="1669"/>
                  </a:lnTo>
                  <a:cubicBezTo>
                    <a:pt x="24852" y="1702"/>
                    <a:pt x="24451" y="1735"/>
                    <a:pt x="24051" y="1802"/>
                  </a:cubicBezTo>
                  <a:cubicBezTo>
                    <a:pt x="23284" y="1902"/>
                    <a:pt x="22550" y="2036"/>
                    <a:pt x="21816" y="2202"/>
                  </a:cubicBezTo>
                  <a:cubicBezTo>
                    <a:pt x="19148" y="2836"/>
                    <a:pt x="17179" y="4137"/>
                    <a:pt x="15045" y="5805"/>
                  </a:cubicBezTo>
                  <a:cubicBezTo>
                    <a:pt x="9974" y="9741"/>
                    <a:pt x="6138" y="15545"/>
                    <a:pt x="2969" y="21083"/>
                  </a:cubicBezTo>
                  <a:cubicBezTo>
                    <a:pt x="2602" y="21750"/>
                    <a:pt x="2235" y="22417"/>
                    <a:pt x="1902" y="23084"/>
                  </a:cubicBezTo>
                  <a:cubicBezTo>
                    <a:pt x="1168" y="24652"/>
                    <a:pt x="468" y="26286"/>
                    <a:pt x="167" y="27988"/>
                  </a:cubicBezTo>
                  <a:cubicBezTo>
                    <a:pt x="67" y="28655"/>
                    <a:pt x="1" y="29389"/>
                    <a:pt x="201" y="30056"/>
                  </a:cubicBezTo>
                  <a:cubicBezTo>
                    <a:pt x="544" y="31272"/>
                    <a:pt x="1586" y="31730"/>
                    <a:pt x="2729" y="31730"/>
                  </a:cubicBezTo>
                  <a:cubicBezTo>
                    <a:pt x="2809" y="31730"/>
                    <a:pt x="2889" y="31728"/>
                    <a:pt x="2969" y="31724"/>
                  </a:cubicBezTo>
                  <a:cubicBezTo>
                    <a:pt x="4304" y="31657"/>
                    <a:pt x="5738" y="31423"/>
                    <a:pt x="7006" y="30956"/>
                  </a:cubicBezTo>
                  <a:cubicBezTo>
                    <a:pt x="10241" y="29789"/>
                    <a:pt x="13243" y="27988"/>
                    <a:pt x="15778" y="25653"/>
                  </a:cubicBezTo>
                  <a:lnTo>
                    <a:pt x="15778" y="25653"/>
                  </a:lnTo>
                  <a:cubicBezTo>
                    <a:pt x="15712" y="28021"/>
                    <a:pt x="15879" y="30389"/>
                    <a:pt x="15845" y="32791"/>
                  </a:cubicBezTo>
                  <a:cubicBezTo>
                    <a:pt x="15812" y="35293"/>
                    <a:pt x="15678" y="37761"/>
                    <a:pt x="15578" y="40263"/>
                  </a:cubicBezTo>
                  <a:cubicBezTo>
                    <a:pt x="15512" y="41831"/>
                    <a:pt x="15845" y="48002"/>
                    <a:pt x="15778" y="49570"/>
                  </a:cubicBezTo>
                  <a:lnTo>
                    <a:pt x="31757" y="49136"/>
                  </a:lnTo>
                  <a:cubicBezTo>
                    <a:pt x="31923" y="41364"/>
                    <a:pt x="29555" y="29455"/>
                    <a:pt x="29822" y="21683"/>
                  </a:cubicBezTo>
                  <a:cubicBezTo>
                    <a:pt x="29955" y="17747"/>
                    <a:pt x="30089" y="13811"/>
                    <a:pt x="30189" y="9875"/>
                  </a:cubicBezTo>
                  <a:cubicBezTo>
                    <a:pt x="30255" y="8140"/>
                    <a:pt x="30356" y="6539"/>
                    <a:pt x="30956" y="4904"/>
                  </a:cubicBezTo>
                  <a:cubicBezTo>
                    <a:pt x="31556" y="3270"/>
                    <a:pt x="32224" y="1635"/>
                    <a:pt x="32957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7"/>
            <p:cNvSpPr/>
            <p:nvPr/>
          </p:nvSpPr>
          <p:spPr>
            <a:xfrm flipH="1">
              <a:off x="6930468" y="2456410"/>
              <a:ext cx="332829" cy="475571"/>
            </a:xfrm>
            <a:custGeom>
              <a:avLst/>
              <a:gdLst/>
              <a:ahLst/>
              <a:cxnLst/>
              <a:rect l="l" t="t" r="r" b="b"/>
              <a:pathLst>
                <a:path w="19915" h="28456" extrusionOk="0">
                  <a:moveTo>
                    <a:pt x="17846" y="22182"/>
                  </a:moveTo>
                  <a:lnTo>
                    <a:pt x="17846" y="22182"/>
                  </a:lnTo>
                  <a:cubicBezTo>
                    <a:pt x="17845" y="22184"/>
                    <a:pt x="17844" y="22187"/>
                    <a:pt x="17843" y="22189"/>
                  </a:cubicBezTo>
                  <a:lnTo>
                    <a:pt x="17843" y="22189"/>
                  </a:lnTo>
                  <a:cubicBezTo>
                    <a:pt x="17845" y="22187"/>
                    <a:pt x="17846" y="22184"/>
                    <a:pt x="17846" y="22182"/>
                  </a:cubicBezTo>
                  <a:close/>
                  <a:moveTo>
                    <a:pt x="14309" y="1"/>
                  </a:moveTo>
                  <a:cubicBezTo>
                    <a:pt x="14166" y="1"/>
                    <a:pt x="14022" y="11"/>
                    <a:pt x="13877" y="33"/>
                  </a:cubicBezTo>
                  <a:cubicBezTo>
                    <a:pt x="12909" y="199"/>
                    <a:pt x="12042" y="566"/>
                    <a:pt x="11208" y="1067"/>
                  </a:cubicBezTo>
                  <a:cubicBezTo>
                    <a:pt x="9407" y="2101"/>
                    <a:pt x="7939" y="3669"/>
                    <a:pt x="6972" y="5470"/>
                  </a:cubicBezTo>
                  <a:cubicBezTo>
                    <a:pt x="5838" y="7538"/>
                    <a:pt x="5904" y="9473"/>
                    <a:pt x="6004" y="11774"/>
                  </a:cubicBezTo>
                  <a:cubicBezTo>
                    <a:pt x="6071" y="13375"/>
                    <a:pt x="6038" y="14977"/>
                    <a:pt x="5871" y="16578"/>
                  </a:cubicBezTo>
                  <a:cubicBezTo>
                    <a:pt x="5838" y="17011"/>
                    <a:pt x="5771" y="17412"/>
                    <a:pt x="5637" y="17745"/>
                  </a:cubicBezTo>
                  <a:cubicBezTo>
                    <a:pt x="5037" y="19513"/>
                    <a:pt x="3436" y="20214"/>
                    <a:pt x="1434" y="20647"/>
                  </a:cubicBezTo>
                  <a:cubicBezTo>
                    <a:pt x="1068" y="20747"/>
                    <a:pt x="367" y="20781"/>
                    <a:pt x="0" y="20847"/>
                  </a:cubicBezTo>
                  <a:cubicBezTo>
                    <a:pt x="1434" y="24150"/>
                    <a:pt x="3836" y="27252"/>
                    <a:pt x="7505" y="28219"/>
                  </a:cubicBezTo>
                  <a:cubicBezTo>
                    <a:pt x="8106" y="28380"/>
                    <a:pt x="8749" y="28456"/>
                    <a:pt x="9401" y="28456"/>
                  </a:cubicBezTo>
                  <a:cubicBezTo>
                    <a:pt x="10920" y="28456"/>
                    <a:pt x="12486" y="28042"/>
                    <a:pt x="13677" y="27319"/>
                  </a:cubicBezTo>
                  <a:cubicBezTo>
                    <a:pt x="14611" y="26752"/>
                    <a:pt x="14944" y="26218"/>
                    <a:pt x="15778" y="25484"/>
                  </a:cubicBezTo>
                  <a:cubicBezTo>
                    <a:pt x="16710" y="24652"/>
                    <a:pt x="17410" y="23388"/>
                    <a:pt x="17843" y="22189"/>
                  </a:cubicBezTo>
                  <a:lnTo>
                    <a:pt x="17843" y="22189"/>
                  </a:lnTo>
                  <a:cubicBezTo>
                    <a:pt x="17830" y="22216"/>
                    <a:pt x="17786" y="22229"/>
                    <a:pt x="17717" y="22229"/>
                  </a:cubicBezTo>
                  <a:cubicBezTo>
                    <a:pt x="17171" y="22229"/>
                    <a:pt x="15087" y="21450"/>
                    <a:pt x="14911" y="20981"/>
                  </a:cubicBezTo>
                  <a:cubicBezTo>
                    <a:pt x="14811" y="20747"/>
                    <a:pt x="14811" y="20481"/>
                    <a:pt x="14811" y="20247"/>
                  </a:cubicBezTo>
                  <a:cubicBezTo>
                    <a:pt x="14844" y="18713"/>
                    <a:pt x="14911" y="17212"/>
                    <a:pt x="15044" y="15677"/>
                  </a:cubicBezTo>
                  <a:cubicBezTo>
                    <a:pt x="15044" y="15577"/>
                    <a:pt x="15044" y="15444"/>
                    <a:pt x="15144" y="15344"/>
                  </a:cubicBezTo>
                  <a:cubicBezTo>
                    <a:pt x="15211" y="15310"/>
                    <a:pt x="15278" y="15277"/>
                    <a:pt x="15378" y="15243"/>
                  </a:cubicBezTo>
                  <a:cubicBezTo>
                    <a:pt x="16812" y="14810"/>
                    <a:pt x="17980" y="12908"/>
                    <a:pt x="18547" y="11641"/>
                  </a:cubicBezTo>
                  <a:cubicBezTo>
                    <a:pt x="19547" y="9339"/>
                    <a:pt x="19914" y="6571"/>
                    <a:pt x="18947" y="4069"/>
                  </a:cubicBezTo>
                  <a:cubicBezTo>
                    <a:pt x="18229" y="2196"/>
                    <a:pt x="16400" y="1"/>
                    <a:pt x="14309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7"/>
            <p:cNvSpPr/>
            <p:nvPr/>
          </p:nvSpPr>
          <p:spPr>
            <a:xfrm flipH="1">
              <a:off x="7644610" y="3068505"/>
              <a:ext cx="30667" cy="30383"/>
            </a:xfrm>
            <a:custGeom>
              <a:avLst/>
              <a:gdLst/>
              <a:ahLst/>
              <a:cxnLst/>
              <a:rect l="l" t="t" r="r" b="b"/>
              <a:pathLst>
                <a:path w="1835" h="1818" extrusionOk="0">
                  <a:moveTo>
                    <a:pt x="34" y="0"/>
                  </a:moveTo>
                  <a:lnTo>
                    <a:pt x="34" y="0"/>
                  </a:lnTo>
                  <a:cubicBezTo>
                    <a:pt x="3" y="62"/>
                    <a:pt x="0" y="182"/>
                    <a:pt x="54" y="252"/>
                  </a:cubicBezTo>
                  <a:lnTo>
                    <a:pt x="54" y="252"/>
                  </a:lnTo>
                  <a:cubicBezTo>
                    <a:pt x="45" y="167"/>
                    <a:pt x="39" y="83"/>
                    <a:pt x="34" y="0"/>
                  </a:cubicBezTo>
                  <a:close/>
                  <a:moveTo>
                    <a:pt x="54" y="252"/>
                  </a:moveTo>
                  <a:cubicBezTo>
                    <a:pt x="96" y="683"/>
                    <a:pt x="189" y="1134"/>
                    <a:pt x="467" y="1468"/>
                  </a:cubicBezTo>
                  <a:cubicBezTo>
                    <a:pt x="650" y="1688"/>
                    <a:pt x="954" y="1817"/>
                    <a:pt x="1241" y="1817"/>
                  </a:cubicBezTo>
                  <a:cubicBezTo>
                    <a:pt x="1476" y="1817"/>
                    <a:pt x="1700" y="1730"/>
                    <a:pt x="1835" y="1535"/>
                  </a:cubicBezTo>
                  <a:lnTo>
                    <a:pt x="67" y="267"/>
                  </a:lnTo>
                  <a:cubicBezTo>
                    <a:pt x="62" y="263"/>
                    <a:pt x="58" y="258"/>
                    <a:pt x="54" y="2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7"/>
            <p:cNvSpPr/>
            <p:nvPr/>
          </p:nvSpPr>
          <p:spPr>
            <a:xfrm flipH="1">
              <a:off x="7437225" y="2792548"/>
              <a:ext cx="336172" cy="511302"/>
            </a:xfrm>
            <a:custGeom>
              <a:avLst/>
              <a:gdLst/>
              <a:ahLst/>
              <a:cxnLst/>
              <a:rect l="l" t="t" r="r" b="b"/>
              <a:pathLst>
                <a:path w="20115" h="30594" extrusionOk="0">
                  <a:moveTo>
                    <a:pt x="7739" y="1"/>
                  </a:moveTo>
                  <a:cubicBezTo>
                    <a:pt x="6171" y="4337"/>
                    <a:pt x="4137" y="8507"/>
                    <a:pt x="2602" y="12843"/>
                  </a:cubicBezTo>
                  <a:cubicBezTo>
                    <a:pt x="1068" y="17180"/>
                    <a:pt x="0" y="21816"/>
                    <a:pt x="501" y="26420"/>
                  </a:cubicBezTo>
                  <a:cubicBezTo>
                    <a:pt x="847" y="29470"/>
                    <a:pt x="2097" y="30593"/>
                    <a:pt x="3685" y="30593"/>
                  </a:cubicBezTo>
                  <a:cubicBezTo>
                    <a:pt x="5466" y="30593"/>
                    <a:pt x="7673" y="29180"/>
                    <a:pt x="9507" y="27487"/>
                  </a:cubicBezTo>
                  <a:cubicBezTo>
                    <a:pt x="13010" y="24251"/>
                    <a:pt x="15044" y="19615"/>
                    <a:pt x="16746" y="15245"/>
                  </a:cubicBezTo>
                  <a:cubicBezTo>
                    <a:pt x="17580" y="13010"/>
                    <a:pt x="18347" y="10742"/>
                    <a:pt x="18780" y="8407"/>
                  </a:cubicBezTo>
                  <a:cubicBezTo>
                    <a:pt x="18981" y="7373"/>
                    <a:pt x="20115" y="4504"/>
                    <a:pt x="19648" y="3103"/>
                  </a:cubicBezTo>
                  <a:cubicBezTo>
                    <a:pt x="19314" y="2202"/>
                    <a:pt x="11909" y="734"/>
                    <a:pt x="8873" y="201"/>
                  </a:cubicBezTo>
                  <a:cubicBezTo>
                    <a:pt x="8340" y="101"/>
                    <a:pt x="7939" y="34"/>
                    <a:pt x="7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7"/>
            <p:cNvSpPr/>
            <p:nvPr/>
          </p:nvSpPr>
          <p:spPr>
            <a:xfrm flipH="1">
              <a:off x="6923783" y="2398400"/>
              <a:ext cx="309967" cy="272882"/>
            </a:xfrm>
            <a:custGeom>
              <a:avLst/>
              <a:gdLst/>
              <a:ahLst/>
              <a:cxnLst/>
              <a:rect l="l" t="t" r="r" b="b"/>
              <a:pathLst>
                <a:path w="18547" h="16328" extrusionOk="0">
                  <a:moveTo>
                    <a:pt x="9551" y="0"/>
                  </a:moveTo>
                  <a:cubicBezTo>
                    <a:pt x="9503" y="0"/>
                    <a:pt x="9455" y="0"/>
                    <a:pt x="9407" y="1"/>
                  </a:cubicBezTo>
                  <a:cubicBezTo>
                    <a:pt x="8906" y="1"/>
                    <a:pt x="8373" y="68"/>
                    <a:pt x="7872" y="168"/>
                  </a:cubicBezTo>
                  <a:cubicBezTo>
                    <a:pt x="4470" y="835"/>
                    <a:pt x="1501" y="3470"/>
                    <a:pt x="567" y="6806"/>
                  </a:cubicBezTo>
                  <a:cubicBezTo>
                    <a:pt x="0" y="8907"/>
                    <a:pt x="267" y="11176"/>
                    <a:pt x="1234" y="13110"/>
                  </a:cubicBezTo>
                  <a:cubicBezTo>
                    <a:pt x="1747" y="14137"/>
                    <a:pt x="3070" y="16328"/>
                    <a:pt x="4397" y="16328"/>
                  </a:cubicBezTo>
                  <a:cubicBezTo>
                    <a:pt x="4795" y="16328"/>
                    <a:pt x="5193" y="16131"/>
                    <a:pt x="5571" y="15646"/>
                  </a:cubicBezTo>
                  <a:lnTo>
                    <a:pt x="5571" y="15679"/>
                  </a:lnTo>
                  <a:cubicBezTo>
                    <a:pt x="5904" y="15245"/>
                    <a:pt x="6004" y="14678"/>
                    <a:pt x="5737" y="13911"/>
                  </a:cubicBezTo>
                  <a:cubicBezTo>
                    <a:pt x="5404" y="12977"/>
                    <a:pt x="4403" y="10442"/>
                    <a:pt x="6038" y="10108"/>
                  </a:cubicBezTo>
                  <a:cubicBezTo>
                    <a:pt x="6176" y="10075"/>
                    <a:pt x="6321" y="10065"/>
                    <a:pt x="6469" y="10065"/>
                  </a:cubicBezTo>
                  <a:cubicBezTo>
                    <a:pt x="6752" y="10065"/>
                    <a:pt x="7047" y="10104"/>
                    <a:pt x="7329" y="10104"/>
                  </a:cubicBezTo>
                  <a:cubicBezTo>
                    <a:pt x="7648" y="10104"/>
                    <a:pt x="7951" y="10054"/>
                    <a:pt x="8206" y="9841"/>
                  </a:cubicBezTo>
                  <a:cubicBezTo>
                    <a:pt x="8673" y="9408"/>
                    <a:pt x="8406" y="8741"/>
                    <a:pt x="8673" y="8240"/>
                  </a:cubicBezTo>
                  <a:cubicBezTo>
                    <a:pt x="8928" y="7729"/>
                    <a:pt x="9595" y="7484"/>
                    <a:pt x="10178" y="7484"/>
                  </a:cubicBezTo>
                  <a:cubicBezTo>
                    <a:pt x="10280" y="7484"/>
                    <a:pt x="10380" y="7492"/>
                    <a:pt x="10474" y="7506"/>
                  </a:cubicBezTo>
                  <a:cubicBezTo>
                    <a:pt x="10975" y="7607"/>
                    <a:pt x="11442" y="7873"/>
                    <a:pt x="11909" y="8107"/>
                  </a:cubicBezTo>
                  <a:cubicBezTo>
                    <a:pt x="12798" y="8537"/>
                    <a:pt x="13761" y="8795"/>
                    <a:pt x="14756" y="8795"/>
                  </a:cubicBezTo>
                  <a:cubicBezTo>
                    <a:pt x="14918" y="8795"/>
                    <a:pt x="15081" y="8788"/>
                    <a:pt x="15244" y="8774"/>
                  </a:cubicBezTo>
                  <a:cubicBezTo>
                    <a:pt x="16145" y="8707"/>
                    <a:pt x="16979" y="8374"/>
                    <a:pt x="17713" y="7840"/>
                  </a:cubicBezTo>
                  <a:cubicBezTo>
                    <a:pt x="18447" y="7306"/>
                    <a:pt x="18547" y="6939"/>
                    <a:pt x="18413" y="6072"/>
                  </a:cubicBezTo>
                  <a:cubicBezTo>
                    <a:pt x="18246" y="4771"/>
                    <a:pt x="17613" y="3604"/>
                    <a:pt x="16679" y="2703"/>
                  </a:cubicBezTo>
                  <a:cubicBezTo>
                    <a:pt x="14878" y="870"/>
                    <a:pt x="12113" y="0"/>
                    <a:pt x="9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7"/>
            <p:cNvSpPr/>
            <p:nvPr/>
          </p:nvSpPr>
          <p:spPr>
            <a:xfrm flipH="1">
              <a:off x="7098278" y="2553292"/>
              <a:ext cx="74722" cy="80504"/>
            </a:xfrm>
            <a:custGeom>
              <a:avLst/>
              <a:gdLst/>
              <a:ahLst/>
              <a:cxnLst/>
              <a:rect l="l" t="t" r="r" b="b"/>
              <a:pathLst>
                <a:path w="4471" h="4817" extrusionOk="0">
                  <a:moveTo>
                    <a:pt x="2307" y="1"/>
                  </a:moveTo>
                  <a:cubicBezTo>
                    <a:pt x="1190" y="1"/>
                    <a:pt x="156" y="787"/>
                    <a:pt x="68" y="1941"/>
                  </a:cubicBezTo>
                  <a:cubicBezTo>
                    <a:pt x="1" y="3242"/>
                    <a:pt x="868" y="4543"/>
                    <a:pt x="2236" y="4776"/>
                  </a:cubicBezTo>
                  <a:cubicBezTo>
                    <a:pt x="2379" y="4804"/>
                    <a:pt x="2517" y="4817"/>
                    <a:pt x="2649" y="4817"/>
                  </a:cubicBezTo>
                  <a:cubicBezTo>
                    <a:pt x="3654" y="4817"/>
                    <a:pt x="4316" y="4054"/>
                    <a:pt x="4404" y="2875"/>
                  </a:cubicBezTo>
                  <a:cubicBezTo>
                    <a:pt x="4471" y="1608"/>
                    <a:pt x="4071" y="273"/>
                    <a:pt x="2736" y="40"/>
                  </a:cubicBezTo>
                  <a:cubicBezTo>
                    <a:pt x="2593" y="13"/>
                    <a:pt x="2449" y="1"/>
                    <a:pt x="2307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7"/>
            <p:cNvSpPr/>
            <p:nvPr/>
          </p:nvSpPr>
          <p:spPr>
            <a:xfrm flipH="1">
              <a:off x="6983982" y="2649272"/>
              <a:ext cx="56889" cy="16228"/>
            </a:xfrm>
            <a:custGeom>
              <a:avLst/>
              <a:gdLst/>
              <a:ahLst/>
              <a:cxnLst/>
              <a:rect l="l" t="t" r="r" b="b"/>
              <a:pathLst>
                <a:path w="3404" h="971" extrusionOk="0">
                  <a:moveTo>
                    <a:pt x="3403" y="1"/>
                  </a:moveTo>
                  <a:lnTo>
                    <a:pt x="1" y="168"/>
                  </a:lnTo>
                  <a:cubicBezTo>
                    <a:pt x="381" y="674"/>
                    <a:pt x="1032" y="971"/>
                    <a:pt x="1667" y="971"/>
                  </a:cubicBezTo>
                  <a:cubicBezTo>
                    <a:pt x="1701" y="971"/>
                    <a:pt x="1735" y="970"/>
                    <a:pt x="1769" y="968"/>
                  </a:cubicBezTo>
                  <a:cubicBezTo>
                    <a:pt x="2436" y="935"/>
                    <a:pt x="3069" y="568"/>
                    <a:pt x="3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7"/>
            <p:cNvSpPr/>
            <p:nvPr/>
          </p:nvSpPr>
          <p:spPr>
            <a:xfrm flipH="1">
              <a:off x="6249785" y="3060149"/>
              <a:ext cx="608786" cy="312206"/>
            </a:xfrm>
            <a:custGeom>
              <a:avLst/>
              <a:gdLst/>
              <a:ahLst/>
              <a:cxnLst/>
              <a:rect l="l" t="t" r="r" b="b"/>
              <a:pathLst>
                <a:path w="36427" h="18681" extrusionOk="0">
                  <a:moveTo>
                    <a:pt x="5704" y="0"/>
                  </a:moveTo>
                  <a:cubicBezTo>
                    <a:pt x="5438" y="0"/>
                    <a:pt x="5171" y="200"/>
                    <a:pt x="5071" y="467"/>
                  </a:cubicBezTo>
                  <a:lnTo>
                    <a:pt x="0" y="18680"/>
                  </a:lnTo>
                  <a:lnTo>
                    <a:pt x="31289" y="18680"/>
                  </a:lnTo>
                  <a:lnTo>
                    <a:pt x="36293" y="834"/>
                  </a:lnTo>
                  <a:cubicBezTo>
                    <a:pt x="36426" y="400"/>
                    <a:pt x="36093" y="0"/>
                    <a:pt x="35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7"/>
            <p:cNvSpPr/>
            <p:nvPr/>
          </p:nvSpPr>
          <p:spPr>
            <a:xfrm flipH="1">
              <a:off x="6357931" y="3343342"/>
              <a:ext cx="648930" cy="29013"/>
            </a:xfrm>
            <a:custGeom>
              <a:avLst/>
              <a:gdLst/>
              <a:ahLst/>
              <a:cxnLst/>
              <a:rect l="l" t="t" r="r" b="b"/>
              <a:pathLst>
                <a:path w="38829" h="1736" extrusionOk="0">
                  <a:moveTo>
                    <a:pt x="834" y="1"/>
                  </a:moveTo>
                  <a:cubicBezTo>
                    <a:pt x="367" y="1"/>
                    <a:pt x="0" y="401"/>
                    <a:pt x="0" y="868"/>
                  </a:cubicBezTo>
                  <a:cubicBezTo>
                    <a:pt x="0" y="1335"/>
                    <a:pt x="367" y="1735"/>
                    <a:pt x="834" y="1735"/>
                  </a:cubicBezTo>
                  <a:lnTo>
                    <a:pt x="37961" y="1735"/>
                  </a:lnTo>
                  <a:cubicBezTo>
                    <a:pt x="38461" y="1735"/>
                    <a:pt x="38828" y="1335"/>
                    <a:pt x="38828" y="868"/>
                  </a:cubicBezTo>
                  <a:cubicBezTo>
                    <a:pt x="38828" y="401"/>
                    <a:pt x="38461" y="1"/>
                    <a:pt x="37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7"/>
            <p:cNvSpPr/>
            <p:nvPr/>
          </p:nvSpPr>
          <p:spPr>
            <a:xfrm flipH="1">
              <a:off x="6491732" y="3188918"/>
              <a:ext cx="60232" cy="49636"/>
            </a:xfrm>
            <a:custGeom>
              <a:avLst/>
              <a:gdLst/>
              <a:ahLst/>
              <a:cxnLst/>
              <a:rect l="l" t="t" r="r" b="b"/>
              <a:pathLst>
                <a:path w="3604" h="2970" fill="none" extrusionOk="0">
                  <a:moveTo>
                    <a:pt x="3437" y="1502"/>
                  </a:moveTo>
                  <a:cubicBezTo>
                    <a:pt x="3236" y="2302"/>
                    <a:pt x="2369" y="2969"/>
                    <a:pt x="1469" y="2969"/>
                  </a:cubicBezTo>
                  <a:cubicBezTo>
                    <a:pt x="568" y="2969"/>
                    <a:pt x="1" y="2302"/>
                    <a:pt x="168" y="1502"/>
                  </a:cubicBezTo>
                  <a:cubicBezTo>
                    <a:pt x="334" y="668"/>
                    <a:pt x="1202" y="1"/>
                    <a:pt x="2102" y="1"/>
                  </a:cubicBezTo>
                  <a:cubicBezTo>
                    <a:pt x="3003" y="1"/>
                    <a:pt x="3603" y="668"/>
                    <a:pt x="3437" y="1502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7"/>
            <p:cNvSpPr/>
            <p:nvPr/>
          </p:nvSpPr>
          <p:spPr>
            <a:xfrm flipH="1">
              <a:off x="7113320" y="2570021"/>
              <a:ext cx="17682" cy="38272"/>
            </a:xfrm>
            <a:custGeom>
              <a:avLst/>
              <a:gdLst/>
              <a:ahLst/>
              <a:cxnLst/>
              <a:rect l="l" t="t" r="r" b="b"/>
              <a:pathLst>
                <a:path w="1058" h="2290" extrusionOk="0">
                  <a:moveTo>
                    <a:pt x="101" y="1"/>
                  </a:moveTo>
                  <a:cubicBezTo>
                    <a:pt x="44" y="1"/>
                    <a:pt x="1" y="110"/>
                    <a:pt x="90" y="140"/>
                  </a:cubicBezTo>
                  <a:cubicBezTo>
                    <a:pt x="423" y="306"/>
                    <a:pt x="690" y="640"/>
                    <a:pt x="724" y="1007"/>
                  </a:cubicBezTo>
                  <a:cubicBezTo>
                    <a:pt x="790" y="1407"/>
                    <a:pt x="624" y="1774"/>
                    <a:pt x="390" y="2074"/>
                  </a:cubicBezTo>
                  <a:cubicBezTo>
                    <a:pt x="306" y="2158"/>
                    <a:pt x="387" y="2290"/>
                    <a:pt x="474" y="2290"/>
                  </a:cubicBezTo>
                  <a:cubicBezTo>
                    <a:pt x="491" y="2290"/>
                    <a:pt x="508" y="2285"/>
                    <a:pt x="523" y="2274"/>
                  </a:cubicBezTo>
                  <a:cubicBezTo>
                    <a:pt x="757" y="2108"/>
                    <a:pt x="890" y="1941"/>
                    <a:pt x="990" y="1674"/>
                  </a:cubicBezTo>
                  <a:cubicBezTo>
                    <a:pt x="1057" y="1440"/>
                    <a:pt x="1057" y="1207"/>
                    <a:pt x="1024" y="973"/>
                  </a:cubicBezTo>
                  <a:cubicBezTo>
                    <a:pt x="924" y="506"/>
                    <a:pt x="557" y="140"/>
                    <a:pt x="123" y="6"/>
                  </a:cubicBezTo>
                  <a:cubicBezTo>
                    <a:pt x="116" y="2"/>
                    <a:pt x="109" y="1"/>
                    <a:pt x="101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7"/>
            <p:cNvSpPr/>
            <p:nvPr/>
          </p:nvSpPr>
          <p:spPr>
            <a:xfrm flipH="1">
              <a:off x="7006527" y="2710941"/>
              <a:ext cx="67067" cy="10345"/>
            </a:xfrm>
            <a:custGeom>
              <a:avLst/>
              <a:gdLst/>
              <a:ahLst/>
              <a:cxnLst/>
              <a:rect l="l" t="t" r="r" b="b"/>
              <a:pathLst>
                <a:path w="4013" h="619" extrusionOk="0">
                  <a:moveTo>
                    <a:pt x="3910" y="0"/>
                  </a:moveTo>
                  <a:cubicBezTo>
                    <a:pt x="3895" y="0"/>
                    <a:pt x="3879" y="4"/>
                    <a:pt x="3860" y="13"/>
                  </a:cubicBezTo>
                  <a:cubicBezTo>
                    <a:pt x="3293" y="214"/>
                    <a:pt x="2659" y="314"/>
                    <a:pt x="2059" y="314"/>
                  </a:cubicBezTo>
                  <a:cubicBezTo>
                    <a:pt x="1425" y="314"/>
                    <a:pt x="824" y="180"/>
                    <a:pt x="224" y="13"/>
                  </a:cubicBezTo>
                  <a:cubicBezTo>
                    <a:pt x="214" y="11"/>
                    <a:pt x="204" y="10"/>
                    <a:pt x="194" y="10"/>
                  </a:cubicBezTo>
                  <a:cubicBezTo>
                    <a:pt x="77" y="10"/>
                    <a:pt x="1" y="185"/>
                    <a:pt x="124" y="247"/>
                  </a:cubicBezTo>
                  <a:cubicBezTo>
                    <a:pt x="695" y="501"/>
                    <a:pt x="1320" y="619"/>
                    <a:pt x="1943" y="619"/>
                  </a:cubicBezTo>
                  <a:cubicBezTo>
                    <a:pt x="2630" y="619"/>
                    <a:pt x="3315" y="476"/>
                    <a:pt x="3927" y="214"/>
                  </a:cubicBezTo>
                  <a:cubicBezTo>
                    <a:pt x="4013" y="156"/>
                    <a:pt x="4000" y="0"/>
                    <a:pt x="3910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7"/>
            <p:cNvSpPr/>
            <p:nvPr/>
          </p:nvSpPr>
          <p:spPr>
            <a:xfrm flipH="1">
              <a:off x="6823441" y="3122269"/>
              <a:ext cx="51608" cy="229663"/>
            </a:xfrm>
            <a:custGeom>
              <a:avLst/>
              <a:gdLst/>
              <a:ahLst/>
              <a:cxnLst/>
              <a:rect l="l" t="t" r="r" b="b"/>
              <a:pathLst>
                <a:path w="3088" h="13742" extrusionOk="0">
                  <a:moveTo>
                    <a:pt x="113" y="1"/>
                  </a:moveTo>
                  <a:cubicBezTo>
                    <a:pt x="55" y="1"/>
                    <a:pt x="0" y="44"/>
                    <a:pt x="19" y="119"/>
                  </a:cubicBezTo>
                  <a:cubicBezTo>
                    <a:pt x="786" y="2254"/>
                    <a:pt x="1320" y="4456"/>
                    <a:pt x="1754" y="6657"/>
                  </a:cubicBezTo>
                  <a:cubicBezTo>
                    <a:pt x="2187" y="8959"/>
                    <a:pt x="2387" y="11227"/>
                    <a:pt x="2621" y="13529"/>
                  </a:cubicBezTo>
                  <a:cubicBezTo>
                    <a:pt x="2621" y="13666"/>
                    <a:pt x="2736" y="13742"/>
                    <a:pt x="2847" y="13742"/>
                  </a:cubicBezTo>
                  <a:cubicBezTo>
                    <a:pt x="2952" y="13742"/>
                    <a:pt x="3055" y="13674"/>
                    <a:pt x="3055" y="13529"/>
                  </a:cubicBezTo>
                  <a:cubicBezTo>
                    <a:pt x="3088" y="8892"/>
                    <a:pt x="1820" y="4356"/>
                    <a:pt x="219" y="86"/>
                  </a:cubicBezTo>
                  <a:cubicBezTo>
                    <a:pt x="205" y="27"/>
                    <a:pt x="158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7"/>
            <p:cNvSpPr/>
            <p:nvPr/>
          </p:nvSpPr>
          <p:spPr>
            <a:xfrm flipH="1">
              <a:off x="7441904" y="2843889"/>
              <a:ext cx="125043" cy="333581"/>
            </a:xfrm>
            <a:custGeom>
              <a:avLst/>
              <a:gdLst/>
              <a:ahLst/>
              <a:cxnLst/>
              <a:rect l="l" t="t" r="r" b="b"/>
              <a:pathLst>
                <a:path w="7482" h="19960" extrusionOk="0">
                  <a:moveTo>
                    <a:pt x="7335" y="1"/>
                  </a:moveTo>
                  <a:cubicBezTo>
                    <a:pt x="7288" y="1"/>
                    <a:pt x="7241" y="30"/>
                    <a:pt x="7228" y="98"/>
                  </a:cubicBezTo>
                  <a:cubicBezTo>
                    <a:pt x="6828" y="1398"/>
                    <a:pt x="6527" y="2733"/>
                    <a:pt x="6127" y="4034"/>
                  </a:cubicBezTo>
                  <a:cubicBezTo>
                    <a:pt x="5760" y="5335"/>
                    <a:pt x="5327" y="6669"/>
                    <a:pt x="4893" y="7970"/>
                  </a:cubicBezTo>
                  <a:cubicBezTo>
                    <a:pt x="3992" y="10572"/>
                    <a:pt x="2992" y="13140"/>
                    <a:pt x="1891" y="15675"/>
                  </a:cubicBezTo>
                  <a:cubicBezTo>
                    <a:pt x="1290" y="17076"/>
                    <a:pt x="590" y="18411"/>
                    <a:pt x="23" y="19812"/>
                  </a:cubicBezTo>
                  <a:cubicBezTo>
                    <a:pt x="1" y="19901"/>
                    <a:pt x="67" y="19960"/>
                    <a:pt x="134" y="19960"/>
                  </a:cubicBezTo>
                  <a:cubicBezTo>
                    <a:pt x="167" y="19960"/>
                    <a:pt x="201" y="19945"/>
                    <a:pt x="223" y="19912"/>
                  </a:cubicBezTo>
                  <a:cubicBezTo>
                    <a:pt x="923" y="18711"/>
                    <a:pt x="1457" y="17443"/>
                    <a:pt x="2024" y="16176"/>
                  </a:cubicBezTo>
                  <a:cubicBezTo>
                    <a:pt x="2558" y="14975"/>
                    <a:pt x="3092" y="13741"/>
                    <a:pt x="3559" y="12506"/>
                  </a:cubicBezTo>
                  <a:cubicBezTo>
                    <a:pt x="4593" y="9938"/>
                    <a:pt x="5493" y="7336"/>
                    <a:pt x="6261" y="4667"/>
                  </a:cubicBezTo>
                  <a:cubicBezTo>
                    <a:pt x="6694" y="3200"/>
                    <a:pt x="7161" y="1665"/>
                    <a:pt x="7461" y="164"/>
                  </a:cubicBezTo>
                  <a:cubicBezTo>
                    <a:pt x="7481" y="65"/>
                    <a:pt x="7406" y="1"/>
                    <a:pt x="7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7"/>
            <p:cNvSpPr/>
            <p:nvPr/>
          </p:nvSpPr>
          <p:spPr>
            <a:xfrm flipH="1">
              <a:off x="6961487" y="2798698"/>
              <a:ext cx="303833" cy="138179"/>
            </a:xfrm>
            <a:custGeom>
              <a:avLst/>
              <a:gdLst/>
              <a:ahLst/>
              <a:cxnLst/>
              <a:rect l="l" t="t" r="r" b="b"/>
              <a:pathLst>
                <a:path w="18180" h="8268" extrusionOk="0">
                  <a:moveTo>
                    <a:pt x="214" y="0"/>
                  </a:moveTo>
                  <a:cubicBezTo>
                    <a:pt x="114" y="0"/>
                    <a:pt x="1" y="92"/>
                    <a:pt x="21" y="233"/>
                  </a:cubicBezTo>
                  <a:cubicBezTo>
                    <a:pt x="588" y="3402"/>
                    <a:pt x="3190" y="5937"/>
                    <a:pt x="5959" y="7371"/>
                  </a:cubicBezTo>
                  <a:cubicBezTo>
                    <a:pt x="7099" y="7954"/>
                    <a:pt x="8297" y="8268"/>
                    <a:pt x="9538" y="8268"/>
                  </a:cubicBezTo>
                  <a:cubicBezTo>
                    <a:pt x="9931" y="8268"/>
                    <a:pt x="10328" y="8236"/>
                    <a:pt x="10729" y="8172"/>
                  </a:cubicBezTo>
                  <a:cubicBezTo>
                    <a:pt x="12363" y="7905"/>
                    <a:pt x="13931" y="7138"/>
                    <a:pt x="15165" y="6037"/>
                  </a:cubicBezTo>
                  <a:cubicBezTo>
                    <a:pt x="16466" y="4870"/>
                    <a:pt x="17634" y="3235"/>
                    <a:pt x="18134" y="1534"/>
                  </a:cubicBezTo>
                  <a:cubicBezTo>
                    <a:pt x="18179" y="1421"/>
                    <a:pt x="18072" y="1324"/>
                    <a:pt x="17967" y="1324"/>
                  </a:cubicBezTo>
                  <a:cubicBezTo>
                    <a:pt x="17916" y="1324"/>
                    <a:pt x="17866" y="1346"/>
                    <a:pt x="17834" y="1401"/>
                  </a:cubicBezTo>
                  <a:cubicBezTo>
                    <a:pt x="17133" y="2802"/>
                    <a:pt x="16433" y="4102"/>
                    <a:pt x="15332" y="5237"/>
                  </a:cubicBezTo>
                  <a:cubicBezTo>
                    <a:pt x="14231" y="6371"/>
                    <a:pt x="12864" y="7238"/>
                    <a:pt x="11329" y="7605"/>
                  </a:cubicBezTo>
                  <a:cubicBezTo>
                    <a:pt x="10739" y="7765"/>
                    <a:pt x="10139" y="7843"/>
                    <a:pt x="9543" y="7843"/>
                  </a:cubicBezTo>
                  <a:cubicBezTo>
                    <a:pt x="8521" y="7843"/>
                    <a:pt x="7507" y="7614"/>
                    <a:pt x="6559" y="7171"/>
                  </a:cubicBezTo>
                  <a:cubicBezTo>
                    <a:pt x="5125" y="6538"/>
                    <a:pt x="3857" y="5570"/>
                    <a:pt x="2756" y="4469"/>
                  </a:cubicBezTo>
                  <a:cubicBezTo>
                    <a:pt x="1589" y="3235"/>
                    <a:pt x="688" y="1801"/>
                    <a:pt x="355" y="133"/>
                  </a:cubicBezTo>
                  <a:cubicBezTo>
                    <a:pt x="341" y="40"/>
                    <a:pt x="28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7"/>
            <p:cNvSpPr/>
            <p:nvPr/>
          </p:nvSpPr>
          <p:spPr>
            <a:xfrm flipH="1">
              <a:off x="5831120" y="3369547"/>
              <a:ext cx="2165823" cy="45174"/>
            </a:xfrm>
            <a:custGeom>
              <a:avLst/>
              <a:gdLst/>
              <a:ahLst/>
              <a:cxnLst/>
              <a:rect l="l" t="t" r="r" b="b"/>
              <a:pathLst>
                <a:path w="129593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129593" y="2702"/>
                  </a:lnTo>
                  <a:lnTo>
                    <a:pt x="129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7"/>
            <p:cNvSpPr/>
            <p:nvPr/>
          </p:nvSpPr>
          <p:spPr>
            <a:xfrm flipH="1">
              <a:off x="7376291" y="3051792"/>
              <a:ext cx="105289" cy="168729"/>
            </a:xfrm>
            <a:custGeom>
              <a:avLst/>
              <a:gdLst/>
              <a:ahLst/>
              <a:cxnLst/>
              <a:rect l="l" t="t" r="r" b="b"/>
              <a:pathLst>
                <a:path w="6300" h="10096" extrusionOk="0">
                  <a:moveTo>
                    <a:pt x="6052" y="1"/>
                  </a:moveTo>
                  <a:cubicBezTo>
                    <a:pt x="5987" y="1"/>
                    <a:pt x="5924" y="30"/>
                    <a:pt x="5889" y="100"/>
                  </a:cubicBezTo>
                  <a:cubicBezTo>
                    <a:pt x="4255" y="3569"/>
                    <a:pt x="2353" y="6871"/>
                    <a:pt x="52" y="9940"/>
                  </a:cubicBezTo>
                  <a:cubicBezTo>
                    <a:pt x="0" y="10018"/>
                    <a:pt x="89" y="10095"/>
                    <a:pt x="162" y="10095"/>
                  </a:cubicBezTo>
                  <a:cubicBezTo>
                    <a:pt x="183" y="10095"/>
                    <a:pt x="204" y="10089"/>
                    <a:pt x="219" y="10074"/>
                  </a:cubicBezTo>
                  <a:cubicBezTo>
                    <a:pt x="2787" y="7205"/>
                    <a:pt x="4889" y="3869"/>
                    <a:pt x="6256" y="233"/>
                  </a:cubicBezTo>
                  <a:cubicBezTo>
                    <a:pt x="6300" y="103"/>
                    <a:pt x="6173" y="1"/>
                    <a:pt x="60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7"/>
            <p:cNvSpPr/>
            <p:nvPr/>
          </p:nvSpPr>
          <p:spPr>
            <a:xfrm flipH="1">
              <a:off x="7464349" y="1145297"/>
              <a:ext cx="426971" cy="213887"/>
            </a:xfrm>
            <a:custGeom>
              <a:avLst/>
              <a:gdLst/>
              <a:ahLst/>
              <a:cxnLst/>
              <a:rect l="l" t="t" r="r" b="b"/>
              <a:pathLst>
                <a:path w="25548" h="12798" extrusionOk="0">
                  <a:moveTo>
                    <a:pt x="8278" y="1"/>
                  </a:moveTo>
                  <a:cubicBezTo>
                    <a:pt x="8229" y="1"/>
                    <a:pt x="8166" y="55"/>
                    <a:pt x="8190" y="127"/>
                  </a:cubicBezTo>
                  <a:cubicBezTo>
                    <a:pt x="8224" y="161"/>
                    <a:pt x="8257" y="228"/>
                    <a:pt x="8257" y="294"/>
                  </a:cubicBezTo>
                  <a:cubicBezTo>
                    <a:pt x="7590" y="861"/>
                    <a:pt x="6956" y="1495"/>
                    <a:pt x="6289" y="2096"/>
                  </a:cubicBezTo>
                  <a:lnTo>
                    <a:pt x="4188" y="4030"/>
                  </a:lnTo>
                  <a:cubicBezTo>
                    <a:pt x="2820" y="5331"/>
                    <a:pt x="1419" y="6599"/>
                    <a:pt x="51" y="7866"/>
                  </a:cubicBezTo>
                  <a:cubicBezTo>
                    <a:pt x="0" y="7918"/>
                    <a:pt x="47" y="7988"/>
                    <a:pt x="102" y="7988"/>
                  </a:cubicBezTo>
                  <a:cubicBezTo>
                    <a:pt x="119" y="7988"/>
                    <a:pt x="136" y="7982"/>
                    <a:pt x="151" y="7966"/>
                  </a:cubicBezTo>
                  <a:cubicBezTo>
                    <a:pt x="1519" y="6699"/>
                    <a:pt x="2920" y="5431"/>
                    <a:pt x="4288" y="4164"/>
                  </a:cubicBezTo>
                  <a:lnTo>
                    <a:pt x="6356" y="2262"/>
                  </a:lnTo>
                  <a:cubicBezTo>
                    <a:pt x="7023" y="1629"/>
                    <a:pt x="7690" y="1061"/>
                    <a:pt x="8324" y="428"/>
                  </a:cubicBezTo>
                  <a:cubicBezTo>
                    <a:pt x="9692" y="3597"/>
                    <a:pt x="11059" y="6799"/>
                    <a:pt x="12293" y="10035"/>
                  </a:cubicBezTo>
                  <a:cubicBezTo>
                    <a:pt x="12627" y="10902"/>
                    <a:pt x="12927" y="11769"/>
                    <a:pt x="13327" y="12603"/>
                  </a:cubicBezTo>
                  <a:cubicBezTo>
                    <a:pt x="13261" y="12670"/>
                    <a:pt x="13327" y="12703"/>
                    <a:pt x="13361" y="12737"/>
                  </a:cubicBezTo>
                  <a:cubicBezTo>
                    <a:pt x="13361" y="12737"/>
                    <a:pt x="13394" y="12737"/>
                    <a:pt x="13394" y="12770"/>
                  </a:cubicBezTo>
                  <a:cubicBezTo>
                    <a:pt x="13404" y="12789"/>
                    <a:pt x="13419" y="12798"/>
                    <a:pt x="13436" y="12798"/>
                  </a:cubicBezTo>
                  <a:cubicBezTo>
                    <a:pt x="13475" y="12798"/>
                    <a:pt x="13518" y="12750"/>
                    <a:pt x="13494" y="12703"/>
                  </a:cubicBezTo>
                  <a:cubicBezTo>
                    <a:pt x="13494" y="12703"/>
                    <a:pt x="13494" y="12670"/>
                    <a:pt x="13461" y="12670"/>
                  </a:cubicBezTo>
                  <a:cubicBezTo>
                    <a:pt x="14462" y="11269"/>
                    <a:pt x="15396" y="9868"/>
                    <a:pt x="16396" y="8500"/>
                  </a:cubicBezTo>
                  <a:cubicBezTo>
                    <a:pt x="17397" y="7132"/>
                    <a:pt x="18398" y="5765"/>
                    <a:pt x="19432" y="4431"/>
                  </a:cubicBezTo>
                  <a:cubicBezTo>
                    <a:pt x="20032" y="3663"/>
                    <a:pt x="20633" y="2929"/>
                    <a:pt x="21200" y="2129"/>
                  </a:cubicBezTo>
                  <a:cubicBezTo>
                    <a:pt x="21333" y="2396"/>
                    <a:pt x="21500" y="2629"/>
                    <a:pt x="21633" y="2863"/>
                  </a:cubicBezTo>
                  <a:cubicBezTo>
                    <a:pt x="21834" y="3130"/>
                    <a:pt x="22000" y="3396"/>
                    <a:pt x="22167" y="3663"/>
                  </a:cubicBezTo>
                  <a:cubicBezTo>
                    <a:pt x="22534" y="4230"/>
                    <a:pt x="22868" y="4797"/>
                    <a:pt x="23235" y="5365"/>
                  </a:cubicBezTo>
                  <a:cubicBezTo>
                    <a:pt x="23935" y="6499"/>
                    <a:pt x="24602" y="7633"/>
                    <a:pt x="25336" y="8734"/>
                  </a:cubicBezTo>
                  <a:cubicBezTo>
                    <a:pt x="25358" y="8778"/>
                    <a:pt x="25392" y="8797"/>
                    <a:pt x="25424" y="8797"/>
                  </a:cubicBezTo>
                  <a:cubicBezTo>
                    <a:pt x="25488" y="8797"/>
                    <a:pt x="25547" y="8723"/>
                    <a:pt x="25503" y="8634"/>
                  </a:cubicBezTo>
                  <a:lnTo>
                    <a:pt x="25503" y="8634"/>
                  </a:lnTo>
                  <a:lnTo>
                    <a:pt x="25503" y="8667"/>
                  </a:lnTo>
                  <a:cubicBezTo>
                    <a:pt x="24869" y="7499"/>
                    <a:pt x="24135" y="6399"/>
                    <a:pt x="23435" y="5264"/>
                  </a:cubicBezTo>
                  <a:cubicBezTo>
                    <a:pt x="23068" y="4731"/>
                    <a:pt x="22734" y="4197"/>
                    <a:pt x="22367" y="3630"/>
                  </a:cubicBezTo>
                  <a:cubicBezTo>
                    <a:pt x="22200" y="3363"/>
                    <a:pt x="22000" y="3063"/>
                    <a:pt x="21800" y="2796"/>
                  </a:cubicBezTo>
                  <a:cubicBezTo>
                    <a:pt x="21633" y="2529"/>
                    <a:pt x="21467" y="2229"/>
                    <a:pt x="21266" y="2029"/>
                  </a:cubicBezTo>
                  <a:lnTo>
                    <a:pt x="21233" y="2029"/>
                  </a:lnTo>
                  <a:cubicBezTo>
                    <a:pt x="21214" y="2010"/>
                    <a:pt x="21183" y="1990"/>
                    <a:pt x="21155" y="1990"/>
                  </a:cubicBezTo>
                  <a:cubicBezTo>
                    <a:pt x="21134" y="1990"/>
                    <a:pt x="21114" y="2001"/>
                    <a:pt x="21100" y="2029"/>
                  </a:cubicBezTo>
                  <a:cubicBezTo>
                    <a:pt x="19966" y="3296"/>
                    <a:pt x="18965" y="4664"/>
                    <a:pt x="17964" y="6032"/>
                  </a:cubicBezTo>
                  <a:cubicBezTo>
                    <a:pt x="16930" y="7399"/>
                    <a:pt x="15929" y="8800"/>
                    <a:pt x="14962" y="10201"/>
                  </a:cubicBezTo>
                  <a:cubicBezTo>
                    <a:pt x="14428" y="10935"/>
                    <a:pt x="13895" y="11702"/>
                    <a:pt x="13428" y="12470"/>
                  </a:cubicBezTo>
                  <a:cubicBezTo>
                    <a:pt x="13194" y="11702"/>
                    <a:pt x="12860" y="10935"/>
                    <a:pt x="12560" y="10201"/>
                  </a:cubicBezTo>
                  <a:cubicBezTo>
                    <a:pt x="12260" y="9367"/>
                    <a:pt x="11926" y="8534"/>
                    <a:pt x="11593" y="7733"/>
                  </a:cubicBezTo>
                  <a:cubicBezTo>
                    <a:pt x="10926" y="6098"/>
                    <a:pt x="10259" y="4464"/>
                    <a:pt x="9558" y="2829"/>
                  </a:cubicBezTo>
                  <a:cubicBezTo>
                    <a:pt x="9191" y="1995"/>
                    <a:pt x="8824" y="1162"/>
                    <a:pt x="8457" y="294"/>
                  </a:cubicBezTo>
                  <a:cubicBezTo>
                    <a:pt x="8491" y="261"/>
                    <a:pt x="8457" y="194"/>
                    <a:pt x="8391" y="194"/>
                  </a:cubicBezTo>
                  <a:cubicBezTo>
                    <a:pt x="8391" y="161"/>
                    <a:pt x="8357" y="94"/>
                    <a:pt x="8324" y="27"/>
                  </a:cubicBezTo>
                  <a:cubicBezTo>
                    <a:pt x="8315" y="9"/>
                    <a:pt x="8297" y="1"/>
                    <a:pt x="8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7"/>
            <p:cNvSpPr/>
            <p:nvPr/>
          </p:nvSpPr>
          <p:spPr>
            <a:xfrm flipH="1">
              <a:off x="7327173" y="1079249"/>
              <a:ext cx="131644" cy="226972"/>
            </a:xfrm>
            <a:custGeom>
              <a:avLst/>
              <a:gdLst/>
              <a:ahLst/>
              <a:cxnLst/>
              <a:rect l="l" t="t" r="r" b="b"/>
              <a:pathLst>
                <a:path w="7877" h="13581" extrusionOk="0">
                  <a:moveTo>
                    <a:pt x="7768" y="1"/>
                  </a:moveTo>
                  <a:cubicBezTo>
                    <a:pt x="7743" y="1"/>
                    <a:pt x="7717" y="13"/>
                    <a:pt x="7696" y="43"/>
                  </a:cubicBezTo>
                  <a:cubicBezTo>
                    <a:pt x="5728" y="3546"/>
                    <a:pt x="3727" y="7048"/>
                    <a:pt x="1725" y="10551"/>
                  </a:cubicBezTo>
                  <a:cubicBezTo>
                    <a:pt x="1158" y="11518"/>
                    <a:pt x="591" y="12486"/>
                    <a:pt x="24" y="13486"/>
                  </a:cubicBezTo>
                  <a:cubicBezTo>
                    <a:pt x="1" y="13533"/>
                    <a:pt x="60" y="13581"/>
                    <a:pt x="109" y="13581"/>
                  </a:cubicBezTo>
                  <a:cubicBezTo>
                    <a:pt x="129" y="13581"/>
                    <a:pt x="148" y="13572"/>
                    <a:pt x="158" y="13553"/>
                  </a:cubicBezTo>
                  <a:cubicBezTo>
                    <a:pt x="2226" y="10117"/>
                    <a:pt x="4227" y="6648"/>
                    <a:pt x="6162" y="3145"/>
                  </a:cubicBezTo>
                  <a:cubicBezTo>
                    <a:pt x="6729" y="2145"/>
                    <a:pt x="7296" y="1144"/>
                    <a:pt x="7830" y="110"/>
                  </a:cubicBezTo>
                  <a:cubicBezTo>
                    <a:pt x="7876" y="64"/>
                    <a:pt x="7826" y="1"/>
                    <a:pt x="7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7"/>
            <p:cNvSpPr/>
            <p:nvPr/>
          </p:nvSpPr>
          <p:spPr>
            <a:xfrm flipH="1">
              <a:off x="7324616" y="1069924"/>
              <a:ext cx="568" cy="58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34" y="34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7"/>
            <p:cNvSpPr/>
            <p:nvPr/>
          </p:nvSpPr>
          <p:spPr>
            <a:xfrm flipH="1">
              <a:off x="7118267" y="1059997"/>
              <a:ext cx="208839" cy="285466"/>
            </a:xfrm>
            <a:custGeom>
              <a:avLst/>
              <a:gdLst/>
              <a:ahLst/>
              <a:cxnLst/>
              <a:rect l="l" t="t" r="r" b="b"/>
              <a:pathLst>
                <a:path w="12496" h="17081" extrusionOk="0">
                  <a:moveTo>
                    <a:pt x="116" y="1"/>
                  </a:moveTo>
                  <a:cubicBezTo>
                    <a:pt x="57" y="1"/>
                    <a:pt x="1" y="56"/>
                    <a:pt x="49" y="128"/>
                  </a:cubicBezTo>
                  <a:cubicBezTo>
                    <a:pt x="1617" y="2329"/>
                    <a:pt x="3251" y="4531"/>
                    <a:pt x="4819" y="6699"/>
                  </a:cubicBezTo>
                  <a:cubicBezTo>
                    <a:pt x="6420" y="8901"/>
                    <a:pt x="7988" y="11102"/>
                    <a:pt x="9556" y="13304"/>
                  </a:cubicBezTo>
                  <a:cubicBezTo>
                    <a:pt x="10456" y="14538"/>
                    <a:pt x="11357" y="15772"/>
                    <a:pt x="12257" y="17040"/>
                  </a:cubicBezTo>
                  <a:cubicBezTo>
                    <a:pt x="12276" y="17068"/>
                    <a:pt x="12306" y="17081"/>
                    <a:pt x="12336" y="17081"/>
                  </a:cubicBezTo>
                  <a:cubicBezTo>
                    <a:pt x="12414" y="17081"/>
                    <a:pt x="12496" y="17002"/>
                    <a:pt x="12424" y="16907"/>
                  </a:cubicBezTo>
                  <a:lnTo>
                    <a:pt x="12424" y="16907"/>
                  </a:lnTo>
                  <a:lnTo>
                    <a:pt x="12458" y="16940"/>
                  </a:lnTo>
                  <a:cubicBezTo>
                    <a:pt x="9355" y="12470"/>
                    <a:pt x="6120" y="8100"/>
                    <a:pt x="2917" y="3730"/>
                  </a:cubicBezTo>
                  <a:cubicBezTo>
                    <a:pt x="2017" y="2496"/>
                    <a:pt x="1083" y="1262"/>
                    <a:pt x="182" y="28"/>
                  </a:cubicBezTo>
                  <a:cubicBezTo>
                    <a:pt x="164" y="9"/>
                    <a:pt x="140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7"/>
            <p:cNvSpPr/>
            <p:nvPr/>
          </p:nvSpPr>
          <p:spPr>
            <a:xfrm flipH="1">
              <a:off x="7075967" y="1272145"/>
              <a:ext cx="111523" cy="101946"/>
            </a:xfrm>
            <a:custGeom>
              <a:avLst/>
              <a:gdLst/>
              <a:ahLst/>
              <a:cxnLst/>
              <a:rect l="l" t="t" r="r" b="b"/>
              <a:pathLst>
                <a:path w="6673" h="6100" extrusionOk="0">
                  <a:moveTo>
                    <a:pt x="3316" y="1"/>
                  </a:moveTo>
                  <a:cubicBezTo>
                    <a:pt x="3091" y="1"/>
                    <a:pt x="2864" y="25"/>
                    <a:pt x="2636" y="76"/>
                  </a:cubicBezTo>
                  <a:cubicBezTo>
                    <a:pt x="1001" y="477"/>
                    <a:pt x="1" y="2111"/>
                    <a:pt x="368" y="3746"/>
                  </a:cubicBezTo>
                  <a:cubicBezTo>
                    <a:pt x="710" y="5142"/>
                    <a:pt x="1952" y="6100"/>
                    <a:pt x="3326" y="6100"/>
                  </a:cubicBezTo>
                  <a:cubicBezTo>
                    <a:pt x="3561" y="6100"/>
                    <a:pt x="3799" y="6072"/>
                    <a:pt x="4037" y="6014"/>
                  </a:cubicBezTo>
                  <a:cubicBezTo>
                    <a:pt x="5671" y="5614"/>
                    <a:pt x="6672" y="3979"/>
                    <a:pt x="6305" y="2345"/>
                  </a:cubicBezTo>
                  <a:cubicBezTo>
                    <a:pt x="5961" y="938"/>
                    <a:pt x="4702" y="1"/>
                    <a:pt x="3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7"/>
            <p:cNvSpPr/>
            <p:nvPr/>
          </p:nvSpPr>
          <p:spPr>
            <a:xfrm flipH="1">
              <a:off x="7518615" y="1157447"/>
              <a:ext cx="54098" cy="53547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5" y="1"/>
                    <a:pt x="1" y="701"/>
                    <a:pt x="1" y="1602"/>
                  </a:cubicBezTo>
                  <a:cubicBezTo>
                    <a:pt x="1" y="2503"/>
                    <a:pt x="735" y="3203"/>
                    <a:pt x="1602" y="3203"/>
                  </a:cubicBezTo>
                  <a:cubicBezTo>
                    <a:pt x="2503" y="3203"/>
                    <a:pt x="3237" y="2503"/>
                    <a:pt x="3237" y="1602"/>
                  </a:cubicBezTo>
                  <a:cubicBezTo>
                    <a:pt x="3237" y="701"/>
                    <a:pt x="2503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7"/>
            <p:cNvSpPr/>
            <p:nvPr/>
          </p:nvSpPr>
          <p:spPr>
            <a:xfrm flipH="1">
              <a:off x="7855338" y="1241628"/>
              <a:ext cx="78616" cy="78632"/>
            </a:xfrm>
            <a:custGeom>
              <a:avLst/>
              <a:gdLst/>
              <a:ahLst/>
              <a:cxnLst/>
              <a:rect l="l" t="t" r="r" b="b"/>
              <a:pathLst>
                <a:path w="4704" h="4705" extrusionOk="0">
                  <a:moveTo>
                    <a:pt x="2369" y="1"/>
                  </a:moveTo>
                  <a:cubicBezTo>
                    <a:pt x="1068" y="1"/>
                    <a:pt x="0" y="1068"/>
                    <a:pt x="0" y="2369"/>
                  </a:cubicBezTo>
                  <a:cubicBezTo>
                    <a:pt x="0" y="3670"/>
                    <a:pt x="1068" y="4704"/>
                    <a:pt x="2369" y="4704"/>
                  </a:cubicBezTo>
                  <a:cubicBezTo>
                    <a:pt x="3670" y="4704"/>
                    <a:pt x="4704" y="3670"/>
                    <a:pt x="4704" y="2369"/>
                  </a:cubicBezTo>
                  <a:cubicBezTo>
                    <a:pt x="4704" y="1068"/>
                    <a:pt x="3670" y="1"/>
                    <a:pt x="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7"/>
            <p:cNvSpPr/>
            <p:nvPr/>
          </p:nvSpPr>
          <p:spPr>
            <a:xfrm flipH="1">
              <a:off x="7715956" y="1107844"/>
              <a:ext cx="94242" cy="94225"/>
            </a:xfrm>
            <a:custGeom>
              <a:avLst/>
              <a:gdLst/>
              <a:ahLst/>
              <a:cxnLst/>
              <a:rect l="l" t="t" r="r" b="b"/>
              <a:pathLst>
                <a:path w="5639" h="5638" extrusionOk="0">
                  <a:moveTo>
                    <a:pt x="2836" y="0"/>
                  </a:moveTo>
                  <a:cubicBezTo>
                    <a:pt x="1268" y="0"/>
                    <a:pt x="1" y="1268"/>
                    <a:pt x="1" y="2802"/>
                  </a:cubicBezTo>
                  <a:cubicBezTo>
                    <a:pt x="1" y="4370"/>
                    <a:pt x="1268" y="5637"/>
                    <a:pt x="2836" y="5637"/>
                  </a:cubicBezTo>
                  <a:cubicBezTo>
                    <a:pt x="4371" y="5637"/>
                    <a:pt x="5638" y="4370"/>
                    <a:pt x="5638" y="2802"/>
                  </a:cubicBezTo>
                  <a:cubicBezTo>
                    <a:pt x="5638" y="1268"/>
                    <a:pt x="4371" y="0"/>
                    <a:pt x="2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7"/>
            <p:cNvSpPr/>
            <p:nvPr/>
          </p:nvSpPr>
          <p:spPr>
            <a:xfrm flipH="1">
              <a:off x="7280562" y="1027006"/>
              <a:ext cx="79184" cy="79735"/>
            </a:xfrm>
            <a:custGeom>
              <a:avLst/>
              <a:gdLst/>
              <a:ahLst/>
              <a:cxnLst/>
              <a:rect l="l" t="t" r="r" b="b"/>
              <a:pathLst>
                <a:path w="4738" h="4771" extrusionOk="0">
                  <a:moveTo>
                    <a:pt x="2369" y="0"/>
                  </a:moveTo>
                  <a:cubicBezTo>
                    <a:pt x="1068" y="0"/>
                    <a:pt x="0" y="1068"/>
                    <a:pt x="0" y="2369"/>
                  </a:cubicBezTo>
                  <a:cubicBezTo>
                    <a:pt x="0" y="3703"/>
                    <a:pt x="1068" y="4770"/>
                    <a:pt x="2369" y="4770"/>
                  </a:cubicBezTo>
                  <a:cubicBezTo>
                    <a:pt x="3703" y="4770"/>
                    <a:pt x="4737" y="3703"/>
                    <a:pt x="4737" y="2369"/>
                  </a:cubicBezTo>
                  <a:cubicBezTo>
                    <a:pt x="4737" y="1068"/>
                    <a:pt x="3703" y="0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7"/>
            <p:cNvSpPr/>
            <p:nvPr/>
          </p:nvSpPr>
          <p:spPr>
            <a:xfrm flipH="1">
              <a:off x="7423838" y="1266713"/>
              <a:ext cx="70259" cy="70259"/>
            </a:xfrm>
            <a:custGeom>
              <a:avLst/>
              <a:gdLst/>
              <a:ahLst/>
              <a:cxnLst/>
              <a:rect l="l" t="t" r="r" b="b"/>
              <a:pathLst>
                <a:path w="4204" h="4204" extrusionOk="0">
                  <a:moveTo>
                    <a:pt x="2102" y="1"/>
                  </a:moveTo>
                  <a:cubicBezTo>
                    <a:pt x="934" y="1"/>
                    <a:pt x="0" y="935"/>
                    <a:pt x="0" y="2102"/>
                  </a:cubicBezTo>
                  <a:cubicBezTo>
                    <a:pt x="0" y="3270"/>
                    <a:pt x="934" y="4204"/>
                    <a:pt x="2102" y="4204"/>
                  </a:cubicBezTo>
                  <a:cubicBezTo>
                    <a:pt x="3269" y="4204"/>
                    <a:pt x="4203" y="3270"/>
                    <a:pt x="4203" y="2102"/>
                  </a:cubicBezTo>
                  <a:cubicBezTo>
                    <a:pt x="4203" y="935"/>
                    <a:pt x="3269" y="1"/>
                    <a:pt x="2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7"/>
            <p:cNvSpPr/>
            <p:nvPr/>
          </p:nvSpPr>
          <p:spPr>
            <a:xfrm flipH="1">
              <a:off x="7638477" y="1312439"/>
              <a:ext cx="62455" cy="62455"/>
            </a:xfrm>
            <a:custGeom>
              <a:avLst/>
              <a:gdLst/>
              <a:ahLst/>
              <a:cxnLst/>
              <a:rect l="l" t="t" r="r" b="b"/>
              <a:pathLst>
                <a:path w="3737" h="3737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cubicBezTo>
                    <a:pt x="1" y="2902"/>
                    <a:pt x="835" y="3736"/>
                    <a:pt x="1869" y="3736"/>
                  </a:cubicBezTo>
                  <a:cubicBezTo>
                    <a:pt x="2903" y="3736"/>
                    <a:pt x="3737" y="2902"/>
                    <a:pt x="3737" y="1868"/>
                  </a:cubicBezTo>
                  <a:cubicBezTo>
                    <a:pt x="3737" y="834"/>
                    <a:pt x="2903" y="0"/>
                    <a:pt x="1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7"/>
            <p:cNvSpPr/>
            <p:nvPr/>
          </p:nvSpPr>
          <p:spPr>
            <a:xfrm flipH="1">
              <a:off x="6759332" y="1823641"/>
              <a:ext cx="57424" cy="416459"/>
            </a:xfrm>
            <a:custGeom>
              <a:avLst/>
              <a:gdLst/>
              <a:ahLst/>
              <a:cxnLst/>
              <a:rect l="l" t="t" r="r" b="b"/>
              <a:pathLst>
                <a:path w="3436" h="24919" extrusionOk="0">
                  <a:moveTo>
                    <a:pt x="0" y="1"/>
                  </a:moveTo>
                  <a:lnTo>
                    <a:pt x="0" y="24919"/>
                  </a:lnTo>
                  <a:lnTo>
                    <a:pt x="3436" y="249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7"/>
            <p:cNvSpPr/>
            <p:nvPr/>
          </p:nvSpPr>
          <p:spPr>
            <a:xfrm flipH="1">
              <a:off x="6876955" y="1738357"/>
              <a:ext cx="57992" cy="501743"/>
            </a:xfrm>
            <a:custGeom>
              <a:avLst/>
              <a:gdLst/>
              <a:ahLst/>
              <a:cxnLst/>
              <a:rect l="l" t="t" r="r" b="b"/>
              <a:pathLst>
                <a:path w="3470" h="30022" extrusionOk="0">
                  <a:moveTo>
                    <a:pt x="0" y="0"/>
                  </a:moveTo>
                  <a:lnTo>
                    <a:pt x="0" y="30022"/>
                  </a:lnTo>
                  <a:lnTo>
                    <a:pt x="3470" y="30022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7"/>
            <p:cNvSpPr/>
            <p:nvPr/>
          </p:nvSpPr>
          <p:spPr>
            <a:xfrm flipH="1">
              <a:off x="6981759" y="2114087"/>
              <a:ext cx="57441" cy="126012"/>
            </a:xfrm>
            <a:custGeom>
              <a:avLst/>
              <a:gdLst/>
              <a:ahLst/>
              <a:cxnLst/>
              <a:rect l="l" t="t" r="r" b="b"/>
              <a:pathLst>
                <a:path w="3437" h="7540" extrusionOk="0">
                  <a:moveTo>
                    <a:pt x="1" y="1"/>
                  </a:moveTo>
                  <a:lnTo>
                    <a:pt x="1" y="7540"/>
                  </a:lnTo>
                  <a:lnTo>
                    <a:pt x="3436" y="7540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7"/>
            <p:cNvSpPr/>
            <p:nvPr/>
          </p:nvSpPr>
          <p:spPr>
            <a:xfrm flipH="1">
              <a:off x="7099381" y="1960784"/>
              <a:ext cx="57441" cy="279316"/>
            </a:xfrm>
            <a:custGeom>
              <a:avLst/>
              <a:gdLst/>
              <a:ahLst/>
              <a:cxnLst/>
              <a:rect l="l" t="t" r="r" b="b"/>
              <a:pathLst>
                <a:path w="3437" h="16713" extrusionOk="0">
                  <a:moveTo>
                    <a:pt x="0" y="1"/>
                  </a:moveTo>
                  <a:lnTo>
                    <a:pt x="0" y="16713"/>
                  </a:lnTo>
                  <a:lnTo>
                    <a:pt x="3436" y="16713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7"/>
            <p:cNvSpPr/>
            <p:nvPr/>
          </p:nvSpPr>
          <p:spPr>
            <a:xfrm flipH="1">
              <a:off x="7196949" y="1878274"/>
              <a:ext cx="57441" cy="361826"/>
            </a:xfrm>
            <a:custGeom>
              <a:avLst/>
              <a:gdLst/>
              <a:ahLst/>
              <a:cxnLst/>
              <a:rect l="l" t="t" r="r" b="b"/>
              <a:pathLst>
                <a:path w="3437" h="21650" extrusionOk="0">
                  <a:moveTo>
                    <a:pt x="1" y="1"/>
                  </a:moveTo>
                  <a:lnTo>
                    <a:pt x="1" y="21650"/>
                  </a:lnTo>
                  <a:lnTo>
                    <a:pt x="3437" y="21650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7"/>
            <p:cNvSpPr/>
            <p:nvPr/>
          </p:nvSpPr>
          <p:spPr>
            <a:xfrm flipH="1">
              <a:off x="6631665" y="2101837"/>
              <a:ext cx="714142" cy="142324"/>
            </a:xfrm>
            <a:custGeom>
              <a:avLst/>
              <a:gdLst/>
              <a:ahLst/>
              <a:cxnLst/>
              <a:rect l="l" t="t" r="r" b="b"/>
              <a:pathLst>
                <a:path w="42731" h="8516" extrusionOk="0">
                  <a:moveTo>
                    <a:pt x="42297" y="0"/>
                  </a:moveTo>
                  <a:cubicBezTo>
                    <a:pt x="42297" y="667"/>
                    <a:pt x="42297" y="1301"/>
                    <a:pt x="42297" y="1935"/>
                  </a:cubicBezTo>
                  <a:cubicBezTo>
                    <a:pt x="42297" y="4036"/>
                    <a:pt x="42230" y="6138"/>
                    <a:pt x="42297" y="8206"/>
                  </a:cubicBezTo>
                  <a:cubicBezTo>
                    <a:pt x="35626" y="8173"/>
                    <a:pt x="28988" y="8173"/>
                    <a:pt x="22316" y="8173"/>
                  </a:cubicBezTo>
                  <a:cubicBezTo>
                    <a:pt x="20415" y="8173"/>
                    <a:pt x="11775" y="8273"/>
                    <a:pt x="9440" y="8273"/>
                  </a:cubicBezTo>
                  <a:lnTo>
                    <a:pt x="100" y="8273"/>
                  </a:lnTo>
                  <a:cubicBezTo>
                    <a:pt x="0" y="8273"/>
                    <a:pt x="0" y="8439"/>
                    <a:pt x="100" y="8439"/>
                  </a:cubicBezTo>
                  <a:lnTo>
                    <a:pt x="16512" y="8439"/>
                  </a:lnTo>
                  <a:cubicBezTo>
                    <a:pt x="16539" y="8466"/>
                    <a:pt x="25430" y="8515"/>
                    <a:pt x="32411" y="8515"/>
                  </a:cubicBezTo>
                  <a:cubicBezTo>
                    <a:pt x="34059" y="8515"/>
                    <a:pt x="35600" y="8512"/>
                    <a:pt x="36893" y="8506"/>
                  </a:cubicBezTo>
                  <a:cubicBezTo>
                    <a:pt x="38795" y="8506"/>
                    <a:pt x="40696" y="8506"/>
                    <a:pt x="42597" y="8473"/>
                  </a:cubicBezTo>
                  <a:cubicBezTo>
                    <a:pt x="42664" y="8473"/>
                    <a:pt x="42731" y="8406"/>
                    <a:pt x="42731" y="8339"/>
                  </a:cubicBezTo>
                  <a:cubicBezTo>
                    <a:pt x="42731" y="8273"/>
                    <a:pt x="42664" y="8206"/>
                    <a:pt x="42597" y="8206"/>
                  </a:cubicBezTo>
                  <a:lnTo>
                    <a:pt x="42464" y="8206"/>
                  </a:lnTo>
                  <a:cubicBezTo>
                    <a:pt x="42531" y="6104"/>
                    <a:pt x="42497" y="4036"/>
                    <a:pt x="42497" y="1935"/>
                  </a:cubicBezTo>
                  <a:cubicBezTo>
                    <a:pt x="42497" y="1368"/>
                    <a:pt x="42464" y="801"/>
                    <a:pt x="42464" y="200"/>
                  </a:cubicBezTo>
                  <a:cubicBezTo>
                    <a:pt x="42397" y="167"/>
                    <a:pt x="42330" y="100"/>
                    <a:pt x="42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7"/>
            <p:cNvSpPr/>
            <p:nvPr/>
          </p:nvSpPr>
          <p:spPr>
            <a:xfrm flipH="1">
              <a:off x="6611193" y="2073376"/>
              <a:ext cx="52260" cy="47113"/>
            </a:xfrm>
            <a:custGeom>
              <a:avLst/>
              <a:gdLst/>
              <a:ahLst/>
              <a:cxnLst/>
              <a:rect l="l" t="t" r="r" b="b"/>
              <a:pathLst>
                <a:path w="3127" h="2819" extrusionOk="0">
                  <a:moveTo>
                    <a:pt x="1600" y="1"/>
                  </a:moveTo>
                  <a:cubicBezTo>
                    <a:pt x="1444" y="1"/>
                    <a:pt x="1287" y="33"/>
                    <a:pt x="1135" y="102"/>
                  </a:cubicBezTo>
                  <a:cubicBezTo>
                    <a:pt x="401" y="402"/>
                    <a:pt x="0" y="1369"/>
                    <a:pt x="334" y="2070"/>
                  </a:cubicBezTo>
                  <a:cubicBezTo>
                    <a:pt x="589" y="2593"/>
                    <a:pt x="1044" y="2819"/>
                    <a:pt x="1505" y="2819"/>
                  </a:cubicBezTo>
                  <a:cubicBezTo>
                    <a:pt x="2307" y="2819"/>
                    <a:pt x="3127" y="2132"/>
                    <a:pt x="2936" y="1136"/>
                  </a:cubicBezTo>
                  <a:cubicBezTo>
                    <a:pt x="2936" y="1136"/>
                    <a:pt x="2902" y="1103"/>
                    <a:pt x="2902" y="1103"/>
                  </a:cubicBezTo>
                  <a:cubicBezTo>
                    <a:pt x="2770" y="468"/>
                    <a:pt x="2198" y="1"/>
                    <a:pt x="1600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7"/>
            <p:cNvSpPr/>
            <p:nvPr/>
          </p:nvSpPr>
          <p:spPr>
            <a:xfrm flipH="1">
              <a:off x="7317346" y="2213577"/>
              <a:ext cx="52995" cy="45007"/>
            </a:xfrm>
            <a:custGeom>
              <a:avLst/>
              <a:gdLst/>
              <a:ahLst/>
              <a:cxnLst/>
              <a:rect l="l" t="t" r="r" b="b"/>
              <a:pathLst>
                <a:path w="3171" h="2693" extrusionOk="0">
                  <a:moveTo>
                    <a:pt x="1668" y="0"/>
                  </a:moveTo>
                  <a:cubicBezTo>
                    <a:pt x="1524" y="0"/>
                    <a:pt x="1377" y="27"/>
                    <a:pt x="1235" y="86"/>
                  </a:cubicBezTo>
                  <a:cubicBezTo>
                    <a:pt x="401" y="419"/>
                    <a:pt x="1" y="1353"/>
                    <a:pt x="568" y="2154"/>
                  </a:cubicBezTo>
                  <a:cubicBezTo>
                    <a:pt x="832" y="2529"/>
                    <a:pt x="1218" y="2692"/>
                    <a:pt x="1604" y="2692"/>
                  </a:cubicBezTo>
                  <a:cubicBezTo>
                    <a:pt x="2385" y="2692"/>
                    <a:pt x="3170" y="2024"/>
                    <a:pt x="2969" y="1086"/>
                  </a:cubicBezTo>
                  <a:cubicBezTo>
                    <a:pt x="2969" y="1086"/>
                    <a:pt x="2969" y="1053"/>
                    <a:pt x="2969" y="1053"/>
                  </a:cubicBezTo>
                  <a:cubicBezTo>
                    <a:pt x="2835" y="462"/>
                    <a:pt x="2268" y="0"/>
                    <a:pt x="1668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7"/>
            <p:cNvSpPr/>
            <p:nvPr/>
          </p:nvSpPr>
          <p:spPr>
            <a:xfrm flipH="1">
              <a:off x="6550276" y="1190705"/>
              <a:ext cx="392476" cy="348289"/>
            </a:xfrm>
            <a:custGeom>
              <a:avLst/>
              <a:gdLst/>
              <a:ahLst/>
              <a:cxnLst/>
              <a:rect l="l" t="t" r="r" b="b"/>
              <a:pathLst>
                <a:path w="23484" h="20840" extrusionOk="0">
                  <a:moveTo>
                    <a:pt x="11727" y="5537"/>
                  </a:moveTo>
                  <a:cubicBezTo>
                    <a:pt x="13176" y="5537"/>
                    <a:pt x="14616" y="6172"/>
                    <a:pt x="15578" y="7384"/>
                  </a:cubicBezTo>
                  <a:cubicBezTo>
                    <a:pt x="17246" y="9486"/>
                    <a:pt x="16879" y="12555"/>
                    <a:pt x="14778" y="14223"/>
                  </a:cubicBezTo>
                  <a:cubicBezTo>
                    <a:pt x="13883" y="14933"/>
                    <a:pt x="12813" y="15280"/>
                    <a:pt x="11750" y="15280"/>
                  </a:cubicBezTo>
                  <a:cubicBezTo>
                    <a:pt x="10317" y="15280"/>
                    <a:pt x="8897" y="14648"/>
                    <a:pt x="7939" y="13422"/>
                  </a:cubicBezTo>
                  <a:cubicBezTo>
                    <a:pt x="6272" y="11320"/>
                    <a:pt x="6605" y="8252"/>
                    <a:pt x="8707" y="6584"/>
                  </a:cubicBezTo>
                  <a:cubicBezTo>
                    <a:pt x="9596" y="5878"/>
                    <a:pt x="10664" y="5537"/>
                    <a:pt x="11727" y="5537"/>
                  </a:cubicBezTo>
                  <a:close/>
                  <a:moveTo>
                    <a:pt x="11728" y="0"/>
                  </a:moveTo>
                  <a:cubicBezTo>
                    <a:pt x="9461" y="0"/>
                    <a:pt x="7180" y="734"/>
                    <a:pt x="5271" y="2247"/>
                  </a:cubicBezTo>
                  <a:cubicBezTo>
                    <a:pt x="768" y="5817"/>
                    <a:pt x="0" y="12388"/>
                    <a:pt x="3570" y="16891"/>
                  </a:cubicBezTo>
                  <a:cubicBezTo>
                    <a:pt x="5626" y="19485"/>
                    <a:pt x="8678" y="20839"/>
                    <a:pt x="11757" y="20839"/>
                  </a:cubicBezTo>
                  <a:cubicBezTo>
                    <a:pt x="14023" y="20839"/>
                    <a:pt x="16304" y="20106"/>
                    <a:pt x="18213" y="18592"/>
                  </a:cubicBezTo>
                  <a:cubicBezTo>
                    <a:pt x="22717" y="15023"/>
                    <a:pt x="23484" y="8452"/>
                    <a:pt x="19915" y="3948"/>
                  </a:cubicBezTo>
                  <a:cubicBezTo>
                    <a:pt x="17859" y="1355"/>
                    <a:pt x="14807" y="0"/>
                    <a:pt x="11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7"/>
            <p:cNvSpPr/>
            <p:nvPr/>
          </p:nvSpPr>
          <p:spPr>
            <a:xfrm flipH="1">
              <a:off x="6550276" y="1190705"/>
              <a:ext cx="332261" cy="310736"/>
            </a:xfrm>
            <a:custGeom>
              <a:avLst/>
              <a:gdLst/>
              <a:ahLst/>
              <a:cxnLst/>
              <a:rect l="l" t="t" r="r" b="b"/>
              <a:pathLst>
                <a:path w="19881" h="18593" extrusionOk="0">
                  <a:moveTo>
                    <a:pt x="8125" y="0"/>
                  </a:moveTo>
                  <a:cubicBezTo>
                    <a:pt x="5858" y="0"/>
                    <a:pt x="3577" y="734"/>
                    <a:pt x="1668" y="2247"/>
                  </a:cubicBezTo>
                  <a:cubicBezTo>
                    <a:pt x="1067" y="2714"/>
                    <a:pt x="500" y="3281"/>
                    <a:pt x="0" y="3882"/>
                  </a:cubicBezTo>
                  <a:lnTo>
                    <a:pt x="4336" y="7384"/>
                  </a:lnTo>
                  <a:cubicBezTo>
                    <a:pt x="4570" y="7084"/>
                    <a:pt x="4837" y="6817"/>
                    <a:pt x="5104" y="6584"/>
                  </a:cubicBezTo>
                  <a:cubicBezTo>
                    <a:pt x="5976" y="5894"/>
                    <a:pt x="7038" y="5561"/>
                    <a:pt x="8099" y="5561"/>
                  </a:cubicBezTo>
                  <a:cubicBezTo>
                    <a:pt x="9555" y="5561"/>
                    <a:pt x="11011" y="6188"/>
                    <a:pt x="11975" y="7384"/>
                  </a:cubicBezTo>
                  <a:cubicBezTo>
                    <a:pt x="13610" y="9452"/>
                    <a:pt x="13243" y="12588"/>
                    <a:pt x="11175" y="14223"/>
                  </a:cubicBezTo>
                  <a:lnTo>
                    <a:pt x="14610" y="18592"/>
                  </a:lnTo>
                  <a:cubicBezTo>
                    <a:pt x="19114" y="15023"/>
                    <a:pt x="19881" y="8452"/>
                    <a:pt x="16312" y="3948"/>
                  </a:cubicBezTo>
                  <a:cubicBezTo>
                    <a:pt x="14256" y="1355"/>
                    <a:pt x="11204" y="0"/>
                    <a:pt x="8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 flipH="1">
              <a:off x="6550276" y="1197591"/>
              <a:ext cx="173392" cy="303850"/>
            </a:xfrm>
            <a:custGeom>
              <a:avLst/>
              <a:gdLst/>
              <a:ahLst/>
              <a:cxnLst/>
              <a:rect l="l" t="t" r="r" b="b"/>
              <a:pathLst>
                <a:path w="10375" h="18181" extrusionOk="0">
                  <a:moveTo>
                    <a:pt x="1535" y="1"/>
                  </a:moveTo>
                  <a:lnTo>
                    <a:pt x="1" y="5338"/>
                  </a:lnTo>
                  <a:cubicBezTo>
                    <a:pt x="968" y="5605"/>
                    <a:pt x="1835" y="6172"/>
                    <a:pt x="2469" y="6972"/>
                  </a:cubicBezTo>
                  <a:cubicBezTo>
                    <a:pt x="4104" y="9040"/>
                    <a:pt x="3737" y="12176"/>
                    <a:pt x="1669" y="13811"/>
                  </a:cubicBezTo>
                  <a:lnTo>
                    <a:pt x="5104" y="18180"/>
                  </a:lnTo>
                  <a:cubicBezTo>
                    <a:pt x="9608" y="14611"/>
                    <a:pt x="10375" y="8040"/>
                    <a:pt x="6806" y="3536"/>
                  </a:cubicBezTo>
                  <a:cubicBezTo>
                    <a:pt x="5471" y="1835"/>
                    <a:pt x="3637" y="601"/>
                    <a:pt x="1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7"/>
            <p:cNvSpPr/>
            <p:nvPr/>
          </p:nvSpPr>
          <p:spPr>
            <a:xfrm flipH="1">
              <a:off x="5155450" y="1664204"/>
              <a:ext cx="1278874" cy="966183"/>
            </a:xfrm>
            <a:custGeom>
              <a:avLst/>
              <a:gdLst/>
              <a:ahLst/>
              <a:cxnLst/>
              <a:rect l="l" t="t" r="r" b="b"/>
              <a:pathLst>
                <a:path w="76522" h="57812" extrusionOk="0">
                  <a:moveTo>
                    <a:pt x="34" y="1"/>
                  </a:moveTo>
                  <a:cubicBezTo>
                    <a:pt x="667" y="1"/>
                    <a:pt x="134" y="45600"/>
                    <a:pt x="34" y="55574"/>
                  </a:cubicBezTo>
                  <a:cubicBezTo>
                    <a:pt x="0" y="56608"/>
                    <a:pt x="767" y="57475"/>
                    <a:pt x="1801" y="57609"/>
                  </a:cubicBezTo>
                  <a:cubicBezTo>
                    <a:pt x="2848" y="57757"/>
                    <a:pt x="3955" y="57812"/>
                    <a:pt x="5087" y="57812"/>
                  </a:cubicBezTo>
                  <a:cubicBezTo>
                    <a:pt x="8283" y="57812"/>
                    <a:pt x="11686" y="57375"/>
                    <a:pt x="14544" y="57375"/>
                  </a:cubicBezTo>
                  <a:lnTo>
                    <a:pt x="59743" y="57375"/>
                  </a:lnTo>
                  <a:cubicBezTo>
                    <a:pt x="61322" y="57375"/>
                    <a:pt x="65412" y="57611"/>
                    <a:pt x="69115" y="57611"/>
                  </a:cubicBezTo>
                  <a:cubicBezTo>
                    <a:pt x="72374" y="57611"/>
                    <a:pt x="75334" y="57428"/>
                    <a:pt x="76021" y="56741"/>
                  </a:cubicBezTo>
                  <a:lnTo>
                    <a:pt x="76055" y="56741"/>
                  </a:lnTo>
                  <a:lnTo>
                    <a:pt x="76055" y="56708"/>
                  </a:lnTo>
                  <a:cubicBezTo>
                    <a:pt x="76488" y="56074"/>
                    <a:pt x="76522" y="55274"/>
                    <a:pt x="76522" y="54506"/>
                  </a:cubicBezTo>
                  <a:cubicBezTo>
                    <a:pt x="76488" y="50036"/>
                    <a:pt x="76488" y="1"/>
                    <a:pt x="76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7"/>
            <p:cNvSpPr/>
            <p:nvPr/>
          </p:nvSpPr>
          <p:spPr>
            <a:xfrm flipH="1">
              <a:off x="5150437" y="1660861"/>
              <a:ext cx="1287798" cy="973386"/>
            </a:xfrm>
            <a:custGeom>
              <a:avLst/>
              <a:gdLst/>
              <a:ahLst/>
              <a:cxnLst/>
              <a:rect l="l" t="t" r="r" b="b"/>
              <a:pathLst>
                <a:path w="77056" h="58243" extrusionOk="0">
                  <a:moveTo>
                    <a:pt x="38495" y="367"/>
                  </a:moveTo>
                  <a:lnTo>
                    <a:pt x="76543" y="434"/>
                  </a:lnTo>
                  <a:lnTo>
                    <a:pt x="76543" y="434"/>
                  </a:lnTo>
                  <a:cubicBezTo>
                    <a:pt x="76530" y="492"/>
                    <a:pt x="76522" y="551"/>
                    <a:pt x="76522" y="601"/>
                  </a:cubicBezTo>
                  <a:cubicBezTo>
                    <a:pt x="76489" y="668"/>
                    <a:pt x="76489" y="701"/>
                    <a:pt x="76489" y="768"/>
                  </a:cubicBezTo>
                  <a:lnTo>
                    <a:pt x="76489" y="1101"/>
                  </a:lnTo>
                  <a:lnTo>
                    <a:pt x="76489" y="2002"/>
                  </a:lnTo>
                  <a:lnTo>
                    <a:pt x="76489" y="3770"/>
                  </a:lnTo>
                  <a:lnTo>
                    <a:pt x="76489" y="7306"/>
                  </a:lnTo>
                  <a:lnTo>
                    <a:pt x="76489" y="14411"/>
                  </a:lnTo>
                  <a:lnTo>
                    <a:pt x="76455" y="28621"/>
                  </a:lnTo>
                  <a:lnTo>
                    <a:pt x="76422" y="42798"/>
                  </a:lnTo>
                  <a:lnTo>
                    <a:pt x="76422" y="49903"/>
                  </a:lnTo>
                  <a:lnTo>
                    <a:pt x="76422" y="53439"/>
                  </a:lnTo>
                  <a:cubicBezTo>
                    <a:pt x="76389" y="54039"/>
                    <a:pt x="76422" y="54640"/>
                    <a:pt x="76389" y="55207"/>
                  </a:cubicBezTo>
                  <a:cubicBezTo>
                    <a:pt x="76355" y="55774"/>
                    <a:pt x="76222" y="56274"/>
                    <a:pt x="75955" y="56674"/>
                  </a:cubicBezTo>
                  <a:lnTo>
                    <a:pt x="75955" y="56641"/>
                  </a:lnTo>
                  <a:cubicBezTo>
                    <a:pt x="75922" y="56674"/>
                    <a:pt x="75922" y="56708"/>
                    <a:pt x="75855" y="56708"/>
                  </a:cubicBezTo>
                  <a:cubicBezTo>
                    <a:pt x="75788" y="56741"/>
                    <a:pt x="75755" y="56774"/>
                    <a:pt x="75688" y="56808"/>
                  </a:cubicBezTo>
                  <a:cubicBezTo>
                    <a:pt x="75521" y="56875"/>
                    <a:pt x="75388" y="56908"/>
                    <a:pt x="75221" y="56975"/>
                  </a:cubicBezTo>
                  <a:cubicBezTo>
                    <a:pt x="74921" y="57041"/>
                    <a:pt x="74587" y="57108"/>
                    <a:pt x="74254" y="57141"/>
                  </a:cubicBezTo>
                  <a:cubicBezTo>
                    <a:pt x="73587" y="57241"/>
                    <a:pt x="72919" y="57308"/>
                    <a:pt x="72252" y="57342"/>
                  </a:cubicBezTo>
                  <a:cubicBezTo>
                    <a:pt x="70885" y="57408"/>
                    <a:pt x="69484" y="57408"/>
                    <a:pt x="68116" y="57408"/>
                  </a:cubicBezTo>
                  <a:cubicBezTo>
                    <a:pt x="65347" y="57375"/>
                    <a:pt x="62612" y="57208"/>
                    <a:pt x="59810" y="57175"/>
                  </a:cubicBezTo>
                  <a:lnTo>
                    <a:pt x="43165" y="57241"/>
                  </a:lnTo>
                  <a:lnTo>
                    <a:pt x="26553" y="57275"/>
                  </a:lnTo>
                  <a:lnTo>
                    <a:pt x="18247" y="57308"/>
                  </a:lnTo>
                  <a:lnTo>
                    <a:pt x="14077" y="57308"/>
                  </a:lnTo>
                  <a:cubicBezTo>
                    <a:pt x="12710" y="57342"/>
                    <a:pt x="11309" y="57475"/>
                    <a:pt x="9941" y="57575"/>
                  </a:cubicBezTo>
                  <a:cubicBezTo>
                    <a:pt x="8540" y="57642"/>
                    <a:pt x="7172" y="57742"/>
                    <a:pt x="5805" y="57775"/>
                  </a:cubicBezTo>
                  <a:cubicBezTo>
                    <a:pt x="5104" y="57775"/>
                    <a:pt x="4404" y="57775"/>
                    <a:pt x="3737" y="57742"/>
                  </a:cubicBezTo>
                  <a:cubicBezTo>
                    <a:pt x="3403" y="57742"/>
                    <a:pt x="3036" y="57708"/>
                    <a:pt x="2703" y="57675"/>
                  </a:cubicBezTo>
                  <a:cubicBezTo>
                    <a:pt x="2369" y="57642"/>
                    <a:pt x="2002" y="57642"/>
                    <a:pt x="1735" y="57542"/>
                  </a:cubicBezTo>
                  <a:cubicBezTo>
                    <a:pt x="1135" y="57342"/>
                    <a:pt x="668" y="56841"/>
                    <a:pt x="501" y="56241"/>
                  </a:cubicBezTo>
                  <a:cubicBezTo>
                    <a:pt x="468" y="56074"/>
                    <a:pt x="468" y="55907"/>
                    <a:pt x="468" y="55774"/>
                  </a:cubicBezTo>
                  <a:lnTo>
                    <a:pt x="468" y="55240"/>
                  </a:lnTo>
                  <a:lnTo>
                    <a:pt x="501" y="54206"/>
                  </a:lnTo>
                  <a:lnTo>
                    <a:pt x="534" y="50036"/>
                  </a:lnTo>
                  <a:lnTo>
                    <a:pt x="768" y="33424"/>
                  </a:lnTo>
                  <a:cubicBezTo>
                    <a:pt x="835" y="27887"/>
                    <a:pt x="901" y="22350"/>
                    <a:pt x="935" y="16813"/>
                  </a:cubicBezTo>
                  <a:lnTo>
                    <a:pt x="935" y="8507"/>
                  </a:lnTo>
                  <a:lnTo>
                    <a:pt x="901" y="4337"/>
                  </a:lnTo>
                  <a:lnTo>
                    <a:pt x="868" y="2269"/>
                  </a:lnTo>
                  <a:cubicBezTo>
                    <a:pt x="835" y="1902"/>
                    <a:pt x="835" y="1568"/>
                    <a:pt x="801" y="1201"/>
                  </a:cubicBezTo>
                  <a:cubicBezTo>
                    <a:pt x="768" y="1035"/>
                    <a:pt x="735" y="868"/>
                    <a:pt x="668" y="701"/>
                  </a:cubicBezTo>
                  <a:lnTo>
                    <a:pt x="601" y="434"/>
                  </a:lnTo>
                  <a:lnTo>
                    <a:pt x="601" y="434"/>
                  </a:lnTo>
                  <a:lnTo>
                    <a:pt x="601" y="434"/>
                  </a:lnTo>
                  <a:lnTo>
                    <a:pt x="19381" y="401"/>
                  </a:lnTo>
                  <a:lnTo>
                    <a:pt x="38495" y="367"/>
                  </a:lnTo>
                  <a:close/>
                  <a:moveTo>
                    <a:pt x="234" y="0"/>
                  </a:moveTo>
                  <a:lnTo>
                    <a:pt x="234" y="434"/>
                  </a:lnTo>
                  <a:cubicBezTo>
                    <a:pt x="120" y="434"/>
                    <a:pt x="79" y="361"/>
                    <a:pt x="70" y="361"/>
                  </a:cubicBezTo>
                  <a:cubicBezTo>
                    <a:pt x="68" y="361"/>
                    <a:pt x="67" y="363"/>
                    <a:pt x="67" y="367"/>
                  </a:cubicBezTo>
                  <a:lnTo>
                    <a:pt x="67" y="501"/>
                  </a:lnTo>
                  <a:cubicBezTo>
                    <a:pt x="67" y="568"/>
                    <a:pt x="34" y="668"/>
                    <a:pt x="34" y="734"/>
                  </a:cubicBezTo>
                  <a:cubicBezTo>
                    <a:pt x="1" y="901"/>
                    <a:pt x="1" y="1068"/>
                    <a:pt x="1" y="1268"/>
                  </a:cubicBezTo>
                  <a:cubicBezTo>
                    <a:pt x="1" y="1602"/>
                    <a:pt x="34" y="1935"/>
                    <a:pt x="34" y="2269"/>
                  </a:cubicBezTo>
                  <a:lnTo>
                    <a:pt x="101" y="4337"/>
                  </a:lnTo>
                  <a:lnTo>
                    <a:pt x="167" y="8507"/>
                  </a:lnTo>
                  <a:lnTo>
                    <a:pt x="201" y="16813"/>
                  </a:lnTo>
                  <a:lnTo>
                    <a:pt x="201" y="33424"/>
                  </a:lnTo>
                  <a:lnTo>
                    <a:pt x="167" y="41730"/>
                  </a:lnTo>
                  <a:lnTo>
                    <a:pt x="101" y="50036"/>
                  </a:lnTo>
                  <a:lnTo>
                    <a:pt x="34" y="54206"/>
                  </a:lnTo>
                  <a:lnTo>
                    <a:pt x="34" y="55240"/>
                  </a:lnTo>
                  <a:lnTo>
                    <a:pt x="34" y="55740"/>
                  </a:lnTo>
                  <a:cubicBezTo>
                    <a:pt x="34" y="55941"/>
                    <a:pt x="34" y="56141"/>
                    <a:pt x="101" y="56307"/>
                  </a:cubicBezTo>
                  <a:cubicBezTo>
                    <a:pt x="268" y="57075"/>
                    <a:pt x="835" y="57708"/>
                    <a:pt x="1568" y="57942"/>
                  </a:cubicBezTo>
                  <a:cubicBezTo>
                    <a:pt x="1969" y="58075"/>
                    <a:pt x="2302" y="58075"/>
                    <a:pt x="2636" y="58109"/>
                  </a:cubicBezTo>
                  <a:cubicBezTo>
                    <a:pt x="3003" y="58142"/>
                    <a:pt x="3336" y="58175"/>
                    <a:pt x="3703" y="58175"/>
                  </a:cubicBezTo>
                  <a:cubicBezTo>
                    <a:pt x="4404" y="58242"/>
                    <a:pt x="5104" y="58242"/>
                    <a:pt x="5805" y="58242"/>
                  </a:cubicBezTo>
                  <a:cubicBezTo>
                    <a:pt x="7172" y="58209"/>
                    <a:pt x="8573" y="58109"/>
                    <a:pt x="9941" y="58042"/>
                  </a:cubicBezTo>
                  <a:cubicBezTo>
                    <a:pt x="11342" y="57942"/>
                    <a:pt x="12710" y="57842"/>
                    <a:pt x="14077" y="57809"/>
                  </a:cubicBezTo>
                  <a:lnTo>
                    <a:pt x="18247" y="57809"/>
                  </a:lnTo>
                  <a:lnTo>
                    <a:pt x="26553" y="57842"/>
                  </a:lnTo>
                  <a:lnTo>
                    <a:pt x="43165" y="57909"/>
                  </a:lnTo>
                  <a:lnTo>
                    <a:pt x="59777" y="57942"/>
                  </a:lnTo>
                  <a:cubicBezTo>
                    <a:pt x="62545" y="57975"/>
                    <a:pt x="65314" y="58175"/>
                    <a:pt x="68083" y="58209"/>
                  </a:cubicBezTo>
                  <a:cubicBezTo>
                    <a:pt x="68783" y="58209"/>
                    <a:pt x="69484" y="58217"/>
                    <a:pt x="70184" y="58217"/>
                  </a:cubicBezTo>
                  <a:cubicBezTo>
                    <a:pt x="70885" y="58217"/>
                    <a:pt x="71585" y="58209"/>
                    <a:pt x="72286" y="58175"/>
                  </a:cubicBezTo>
                  <a:cubicBezTo>
                    <a:pt x="72953" y="58142"/>
                    <a:pt x="73687" y="58075"/>
                    <a:pt x="74387" y="57975"/>
                  </a:cubicBezTo>
                  <a:cubicBezTo>
                    <a:pt x="74721" y="57942"/>
                    <a:pt x="75088" y="57875"/>
                    <a:pt x="75455" y="57775"/>
                  </a:cubicBezTo>
                  <a:cubicBezTo>
                    <a:pt x="75621" y="57708"/>
                    <a:pt x="75822" y="57675"/>
                    <a:pt x="75988" y="57575"/>
                  </a:cubicBezTo>
                  <a:cubicBezTo>
                    <a:pt x="76088" y="57575"/>
                    <a:pt x="76188" y="57508"/>
                    <a:pt x="76289" y="57442"/>
                  </a:cubicBezTo>
                  <a:cubicBezTo>
                    <a:pt x="76389" y="57408"/>
                    <a:pt x="76489" y="57308"/>
                    <a:pt x="76589" y="57208"/>
                  </a:cubicBezTo>
                  <a:lnTo>
                    <a:pt x="76555" y="57208"/>
                  </a:lnTo>
                  <a:lnTo>
                    <a:pt x="76589" y="57175"/>
                  </a:lnTo>
                  <a:lnTo>
                    <a:pt x="76622" y="57141"/>
                  </a:lnTo>
                  <a:cubicBezTo>
                    <a:pt x="77056" y="56541"/>
                    <a:pt x="77056" y="55807"/>
                    <a:pt x="77056" y="55207"/>
                  </a:cubicBezTo>
                  <a:lnTo>
                    <a:pt x="77056" y="53439"/>
                  </a:lnTo>
                  <a:lnTo>
                    <a:pt x="77056" y="49870"/>
                  </a:lnTo>
                  <a:lnTo>
                    <a:pt x="77022" y="42798"/>
                  </a:lnTo>
                  <a:lnTo>
                    <a:pt x="76989" y="28588"/>
                  </a:lnTo>
                  <a:lnTo>
                    <a:pt x="76956" y="14411"/>
                  </a:lnTo>
                  <a:lnTo>
                    <a:pt x="76922" y="7306"/>
                  </a:lnTo>
                  <a:lnTo>
                    <a:pt x="76922" y="3770"/>
                  </a:lnTo>
                  <a:lnTo>
                    <a:pt x="76922" y="768"/>
                  </a:lnTo>
                  <a:cubicBezTo>
                    <a:pt x="76922" y="734"/>
                    <a:pt x="76889" y="734"/>
                    <a:pt x="76889" y="701"/>
                  </a:cubicBezTo>
                  <a:cubicBezTo>
                    <a:pt x="76889" y="668"/>
                    <a:pt x="76856" y="668"/>
                    <a:pt x="76822" y="601"/>
                  </a:cubicBezTo>
                  <a:cubicBezTo>
                    <a:pt x="76756" y="568"/>
                    <a:pt x="76722" y="501"/>
                    <a:pt x="76689" y="434"/>
                  </a:cubicBezTo>
                  <a:lnTo>
                    <a:pt x="76689" y="434"/>
                  </a:lnTo>
                  <a:lnTo>
                    <a:pt x="76689" y="434"/>
                  </a:lnTo>
                  <a:lnTo>
                    <a:pt x="76722" y="434"/>
                  </a:lnTo>
                  <a:lnTo>
                    <a:pt x="76722" y="0"/>
                  </a:lnTo>
                  <a:cubicBezTo>
                    <a:pt x="76711" y="22"/>
                    <a:pt x="76701" y="47"/>
                    <a:pt x="76689" y="74"/>
                  </a:cubicBezTo>
                  <a:lnTo>
                    <a:pt x="76689" y="74"/>
                  </a:lnTo>
                  <a:lnTo>
                    <a:pt x="76689" y="0"/>
                  </a:lnTo>
                  <a:lnTo>
                    <a:pt x="38461" y="34"/>
                  </a:lnTo>
                  <a:lnTo>
                    <a:pt x="19348" y="34"/>
                  </a:lnTo>
                  <a:lnTo>
                    <a:pt x="274" y="1"/>
                  </a:lnTo>
                  <a:lnTo>
                    <a:pt x="274" y="1"/>
                  </a:lnTo>
                  <a:cubicBezTo>
                    <a:pt x="272" y="1"/>
                    <a:pt x="270" y="0"/>
                    <a:pt x="268" y="0"/>
                  </a:cubicBezTo>
                  <a:lnTo>
                    <a:pt x="268" y="1"/>
                  </a:lnTo>
                  <a:lnTo>
                    <a:pt x="268" y="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7"/>
            <p:cNvSpPr/>
            <p:nvPr/>
          </p:nvSpPr>
          <p:spPr>
            <a:xfrm flipH="1">
              <a:off x="5270850" y="2173901"/>
              <a:ext cx="661748" cy="447511"/>
            </a:xfrm>
            <a:custGeom>
              <a:avLst/>
              <a:gdLst/>
              <a:ahLst/>
              <a:cxnLst/>
              <a:rect l="l" t="t" r="r" b="b"/>
              <a:pathLst>
                <a:path w="39596" h="26777" extrusionOk="0">
                  <a:moveTo>
                    <a:pt x="11342" y="1"/>
                  </a:moveTo>
                  <a:cubicBezTo>
                    <a:pt x="11240" y="1"/>
                    <a:pt x="11140" y="9"/>
                    <a:pt x="11042" y="24"/>
                  </a:cubicBezTo>
                  <a:cubicBezTo>
                    <a:pt x="10575" y="125"/>
                    <a:pt x="10141" y="358"/>
                    <a:pt x="9708" y="592"/>
                  </a:cubicBezTo>
                  <a:cubicBezTo>
                    <a:pt x="8006" y="1425"/>
                    <a:pt x="6105" y="1759"/>
                    <a:pt x="4370" y="2526"/>
                  </a:cubicBezTo>
                  <a:cubicBezTo>
                    <a:pt x="1568" y="3727"/>
                    <a:pt x="501" y="6029"/>
                    <a:pt x="101" y="8931"/>
                  </a:cubicBezTo>
                  <a:cubicBezTo>
                    <a:pt x="34" y="9665"/>
                    <a:pt x="1" y="10365"/>
                    <a:pt x="1" y="11099"/>
                  </a:cubicBezTo>
                  <a:cubicBezTo>
                    <a:pt x="34" y="11733"/>
                    <a:pt x="267" y="12267"/>
                    <a:pt x="267" y="12900"/>
                  </a:cubicBezTo>
                  <a:cubicBezTo>
                    <a:pt x="401" y="16403"/>
                    <a:pt x="901" y="19839"/>
                    <a:pt x="1435" y="23274"/>
                  </a:cubicBezTo>
                  <a:cubicBezTo>
                    <a:pt x="1668" y="24709"/>
                    <a:pt x="2002" y="25142"/>
                    <a:pt x="2236" y="26577"/>
                  </a:cubicBezTo>
                  <a:lnTo>
                    <a:pt x="39362" y="26777"/>
                  </a:lnTo>
                  <a:cubicBezTo>
                    <a:pt x="39429" y="24909"/>
                    <a:pt x="38995" y="23741"/>
                    <a:pt x="38995" y="21840"/>
                  </a:cubicBezTo>
                  <a:cubicBezTo>
                    <a:pt x="39028" y="18538"/>
                    <a:pt x="39596" y="15269"/>
                    <a:pt x="39395" y="11933"/>
                  </a:cubicBezTo>
                  <a:cubicBezTo>
                    <a:pt x="39295" y="10499"/>
                    <a:pt x="39129" y="8731"/>
                    <a:pt x="38361" y="7463"/>
                  </a:cubicBezTo>
                  <a:cubicBezTo>
                    <a:pt x="37527" y="6095"/>
                    <a:pt x="35960" y="5262"/>
                    <a:pt x="34559" y="4561"/>
                  </a:cubicBezTo>
                  <a:cubicBezTo>
                    <a:pt x="31957" y="3293"/>
                    <a:pt x="29055" y="2426"/>
                    <a:pt x="26353" y="1392"/>
                  </a:cubicBezTo>
                  <a:cubicBezTo>
                    <a:pt x="24652" y="2993"/>
                    <a:pt x="22483" y="3227"/>
                    <a:pt x="20148" y="3327"/>
                  </a:cubicBezTo>
                  <a:cubicBezTo>
                    <a:pt x="20102" y="3328"/>
                    <a:pt x="20055" y="3328"/>
                    <a:pt x="20009" y="3328"/>
                  </a:cubicBezTo>
                  <a:cubicBezTo>
                    <a:pt x="18396" y="3328"/>
                    <a:pt x="16938" y="2771"/>
                    <a:pt x="15512" y="1993"/>
                  </a:cubicBezTo>
                  <a:cubicBezTo>
                    <a:pt x="14424" y="1402"/>
                    <a:pt x="12728" y="1"/>
                    <a:pt x="11342" y="1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7"/>
            <p:cNvSpPr/>
            <p:nvPr/>
          </p:nvSpPr>
          <p:spPr>
            <a:xfrm flipH="1">
              <a:off x="5705693" y="2206992"/>
              <a:ext cx="720827" cy="417211"/>
            </a:xfrm>
            <a:custGeom>
              <a:avLst/>
              <a:gdLst/>
              <a:ahLst/>
              <a:cxnLst/>
              <a:rect l="l" t="t" r="r" b="b"/>
              <a:pathLst>
                <a:path w="43131" h="24964" extrusionOk="0">
                  <a:moveTo>
                    <a:pt x="36513" y="1"/>
                  </a:moveTo>
                  <a:cubicBezTo>
                    <a:pt x="36077" y="1"/>
                    <a:pt x="35625" y="58"/>
                    <a:pt x="35159" y="179"/>
                  </a:cubicBezTo>
                  <a:cubicBezTo>
                    <a:pt x="31256" y="1180"/>
                    <a:pt x="28654" y="4883"/>
                    <a:pt x="26953" y="8285"/>
                  </a:cubicBezTo>
                  <a:cubicBezTo>
                    <a:pt x="26419" y="9319"/>
                    <a:pt x="25985" y="10387"/>
                    <a:pt x="25585" y="11454"/>
                  </a:cubicBezTo>
                  <a:cubicBezTo>
                    <a:pt x="25318" y="12188"/>
                    <a:pt x="25085" y="12922"/>
                    <a:pt x="24851" y="13656"/>
                  </a:cubicBezTo>
                  <a:cubicBezTo>
                    <a:pt x="24551" y="14589"/>
                    <a:pt x="22086" y="19087"/>
                    <a:pt x="22449" y="19692"/>
                  </a:cubicBezTo>
                  <a:lnTo>
                    <a:pt x="22449" y="19692"/>
                  </a:lnTo>
                  <a:cubicBezTo>
                    <a:pt x="19380" y="14622"/>
                    <a:pt x="15277" y="10286"/>
                    <a:pt x="11242" y="5950"/>
                  </a:cubicBezTo>
                  <a:cubicBezTo>
                    <a:pt x="10341" y="4983"/>
                    <a:pt x="9440" y="3982"/>
                    <a:pt x="8940" y="2748"/>
                  </a:cubicBezTo>
                  <a:cubicBezTo>
                    <a:pt x="8540" y="2748"/>
                    <a:pt x="7472" y="3849"/>
                    <a:pt x="7105" y="4115"/>
                  </a:cubicBezTo>
                  <a:cubicBezTo>
                    <a:pt x="6338" y="4683"/>
                    <a:pt x="5571" y="5250"/>
                    <a:pt x="4837" y="5850"/>
                  </a:cubicBezTo>
                  <a:cubicBezTo>
                    <a:pt x="3403" y="6984"/>
                    <a:pt x="2002" y="8152"/>
                    <a:pt x="634" y="9386"/>
                  </a:cubicBezTo>
                  <a:cubicBezTo>
                    <a:pt x="434" y="9553"/>
                    <a:pt x="267" y="9719"/>
                    <a:pt x="200" y="9953"/>
                  </a:cubicBezTo>
                  <a:cubicBezTo>
                    <a:pt x="0" y="10553"/>
                    <a:pt x="601" y="10920"/>
                    <a:pt x="867" y="11387"/>
                  </a:cubicBezTo>
                  <a:cubicBezTo>
                    <a:pt x="1134" y="11854"/>
                    <a:pt x="1268" y="12355"/>
                    <a:pt x="1468" y="12855"/>
                  </a:cubicBezTo>
                  <a:cubicBezTo>
                    <a:pt x="2669" y="15590"/>
                    <a:pt x="4103" y="18326"/>
                    <a:pt x="5537" y="20961"/>
                  </a:cubicBezTo>
                  <a:cubicBezTo>
                    <a:pt x="6238" y="22295"/>
                    <a:pt x="7139" y="23763"/>
                    <a:pt x="7973" y="24964"/>
                  </a:cubicBezTo>
                  <a:lnTo>
                    <a:pt x="38461" y="24630"/>
                  </a:lnTo>
                  <a:cubicBezTo>
                    <a:pt x="38694" y="24363"/>
                    <a:pt x="38561" y="24530"/>
                    <a:pt x="38761" y="24230"/>
                  </a:cubicBezTo>
                  <a:cubicBezTo>
                    <a:pt x="41663" y="20127"/>
                    <a:pt x="43131" y="15057"/>
                    <a:pt x="43131" y="10020"/>
                  </a:cubicBezTo>
                  <a:cubicBezTo>
                    <a:pt x="43131" y="8118"/>
                    <a:pt x="42931" y="6150"/>
                    <a:pt x="42164" y="4416"/>
                  </a:cubicBezTo>
                  <a:cubicBezTo>
                    <a:pt x="41081" y="1965"/>
                    <a:pt x="39072" y="1"/>
                    <a:pt x="36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7"/>
            <p:cNvSpPr/>
            <p:nvPr/>
          </p:nvSpPr>
          <p:spPr>
            <a:xfrm flipH="1">
              <a:off x="5198936" y="2173751"/>
              <a:ext cx="346768" cy="448680"/>
            </a:xfrm>
            <a:custGeom>
              <a:avLst/>
              <a:gdLst/>
              <a:ahLst/>
              <a:cxnLst/>
              <a:rect l="l" t="t" r="r" b="b"/>
              <a:pathLst>
                <a:path w="20749" h="26847" extrusionOk="0">
                  <a:moveTo>
                    <a:pt x="2235" y="0"/>
                  </a:moveTo>
                  <a:cubicBezTo>
                    <a:pt x="2335" y="1535"/>
                    <a:pt x="301" y="3269"/>
                    <a:pt x="167" y="4804"/>
                  </a:cubicBezTo>
                  <a:cubicBezTo>
                    <a:pt x="0" y="6471"/>
                    <a:pt x="3970" y="8840"/>
                    <a:pt x="3336" y="10441"/>
                  </a:cubicBezTo>
                  <a:cubicBezTo>
                    <a:pt x="2869" y="11642"/>
                    <a:pt x="2769" y="12976"/>
                    <a:pt x="2802" y="14277"/>
                  </a:cubicBezTo>
                  <a:cubicBezTo>
                    <a:pt x="2903" y="18847"/>
                    <a:pt x="3203" y="22316"/>
                    <a:pt x="3803" y="26753"/>
                  </a:cubicBezTo>
                  <a:cubicBezTo>
                    <a:pt x="6149" y="26811"/>
                    <a:pt x="8528" y="26846"/>
                    <a:pt x="10948" y="26846"/>
                  </a:cubicBezTo>
                  <a:cubicBezTo>
                    <a:pt x="12692" y="26846"/>
                    <a:pt x="14457" y="26828"/>
                    <a:pt x="16245" y="26786"/>
                  </a:cubicBezTo>
                  <a:cubicBezTo>
                    <a:pt x="17780" y="26753"/>
                    <a:pt x="19281" y="26719"/>
                    <a:pt x="20749" y="26686"/>
                  </a:cubicBezTo>
                  <a:cubicBezTo>
                    <a:pt x="20682" y="24618"/>
                    <a:pt x="20515" y="22216"/>
                    <a:pt x="20348" y="20148"/>
                  </a:cubicBezTo>
                  <a:cubicBezTo>
                    <a:pt x="19915" y="14677"/>
                    <a:pt x="20115" y="7172"/>
                    <a:pt x="14044" y="4770"/>
                  </a:cubicBezTo>
                  <a:cubicBezTo>
                    <a:pt x="12810" y="4270"/>
                    <a:pt x="11575" y="3836"/>
                    <a:pt x="10308" y="3436"/>
                  </a:cubicBezTo>
                  <a:cubicBezTo>
                    <a:pt x="8006" y="2735"/>
                    <a:pt x="4971" y="601"/>
                    <a:pt x="2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7"/>
            <p:cNvSpPr/>
            <p:nvPr/>
          </p:nvSpPr>
          <p:spPr>
            <a:xfrm flipH="1">
              <a:off x="5525616" y="1792890"/>
              <a:ext cx="258693" cy="469371"/>
            </a:xfrm>
            <a:custGeom>
              <a:avLst/>
              <a:gdLst/>
              <a:ahLst/>
              <a:cxnLst/>
              <a:rect l="l" t="t" r="r" b="b"/>
              <a:pathLst>
                <a:path w="15479" h="28085" extrusionOk="0">
                  <a:moveTo>
                    <a:pt x="6446" y="0"/>
                  </a:moveTo>
                  <a:cubicBezTo>
                    <a:pt x="5855" y="0"/>
                    <a:pt x="5237" y="83"/>
                    <a:pt x="4571" y="273"/>
                  </a:cubicBezTo>
                  <a:cubicBezTo>
                    <a:pt x="3270" y="673"/>
                    <a:pt x="1068" y="306"/>
                    <a:pt x="668" y="1741"/>
                  </a:cubicBezTo>
                  <a:cubicBezTo>
                    <a:pt x="1" y="4243"/>
                    <a:pt x="368" y="8779"/>
                    <a:pt x="668" y="11314"/>
                  </a:cubicBezTo>
                  <a:cubicBezTo>
                    <a:pt x="835" y="12715"/>
                    <a:pt x="1135" y="14283"/>
                    <a:pt x="2002" y="15317"/>
                  </a:cubicBezTo>
                  <a:cubicBezTo>
                    <a:pt x="2536" y="15984"/>
                    <a:pt x="3270" y="16485"/>
                    <a:pt x="4137" y="16551"/>
                  </a:cubicBezTo>
                  <a:cubicBezTo>
                    <a:pt x="4003" y="18653"/>
                    <a:pt x="4704" y="21421"/>
                    <a:pt x="2636" y="22822"/>
                  </a:cubicBezTo>
                  <a:cubicBezTo>
                    <a:pt x="2469" y="22923"/>
                    <a:pt x="2302" y="23023"/>
                    <a:pt x="2135" y="23123"/>
                  </a:cubicBezTo>
                  <a:cubicBezTo>
                    <a:pt x="3436" y="24457"/>
                    <a:pt x="6105" y="27826"/>
                    <a:pt x="7840" y="28060"/>
                  </a:cubicBezTo>
                  <a:cubicBezTo>
                    <a:pt x="7974" y="28077"/>
                    <a:pt x="8107" y="28085"/>
                    <a:pt x="8238" y="28085"/>
                  </a:cubicBezTo>
                  <a:cubicBezTo>
                    <a:pt x="10957" y="28085"/>
                    <a:pt x="13172" y="24595"/>
                    <a:pt x="15145" y="22622"/>
                  </a:cubicBezTo>
                  <a:cubicBezTo>
                    <a:pt x="15211" y="22589"/>
                    <a:pt x="15245" y="22556"/>
                    <a:pt x="15278" y="22556"/>
                  </a:cubicBezTo>
                  <a:cubicBezTo>
                    <a:pt x="14945" y="21922"/>
                    <a:pt x="14778" y="21188"/>
                    <a:pt x="14711" y="20454"/>
                  </a:cubicBezTo>
                  <a:cubicBezTo>
                    <a:pt x="14644" y="19687"/>
                    <a:pt x="14678" y="18886"/>
                    <a:pt x="14744" y="18119"/>
                  </a:cubicBezTo>
                  <a:cubicBezTo>
                    <a:pt x="14811" y="16618"/>
                    <a:pt x="14911" y="15150"/>
                    <a:pt x="15045" y="13649"/>
                  </a:cubicBezTo>
                  <a:cubicBezTo>
                    <a:pt x="15211" y="11414"/>
                    <a:pt x="15478" y="9146"/>
                    <a:pt x="15078" y="6911"/>
                  </a:cubicBezTo>
                  <a:cubicBezTo>
                    <a:pt x="14644" y="4676"/>
                    <a:pt x="13410" y="2441"/>
                    <a:pt x="11242" y="1440"/>
                  </a:cubicBezTo>
                  <a:cubicBezTo>
                    <a:pt x="9587" y="675"/>
                    <a:pt x="8132" y="0"/>
                    <a:pt x="6446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7"/>
            <p:cNvSpPr/>
            <p:nvPr/>
          </p:nvSpPr>
          <p:spPr>
            <a:xfrm flipH="1">
              <a:off x="5493845" y="1731455"/>
              <a:ext cx="308864" cy="295460"/>
            </a:xfrm>
            <a:custGeom>
              <a:avLst/>
              <a:gdLst/>
              <a:ahLst/>
              <a:cxnLst/>
              <a:rect l="l" t="t" r="r" b="b"/>
              <a:pathLst>
                <a:path w="18481" h="17679" extrusionOk="0">
                  <a:moveTo>
                    <a:pt x="3112" y="0"/>
                  </a:moveTo>
                  <a:cubicBezTo>
                    <a:pt x="2840" y="0"/>
                    <a:pt x="2562" y="60"/>
                    <a:pt x="2302" y="146"/>
                  </a:cubicBezTo>
                  <a:cubicBezTo>
                    <a:pt x="1235" y="580"/>
                    <a:pt x="535" y="1647"/>
                    <a:pt x="268" y="2781"/>
                  </a:cubicBezTo>
                  <a:cubicBezTo>
                    <a:pt x="1" y="3882"/>
                    <a:pt x="101" y="5050"/>
                    <a:pt x="201" y="6184"/>
                  </a:cubicBezTo>
                  <a:cubicBezTo>
                    <a:pt x="201" y="6517"/>
                    <a:pt x="234" y="6851"/>
                    <a:pt x="434" y="7118"/>
                  </a:cubicBezTo>
                  <a:cubicBezTo>
                    <a:pt x="635" y="7385"/>
                    <a:pt x="935" y="7518"/>
                    <a:pt x="1235" y="7652"/>
                  </a:cubicBezTo>
                  <a:cubicBezTo>
                    <a:pt x="1797" y="7865"/>
                    <a:pt x="2477" y="7933"/>
                    <a:pt x="3217" y="7933"/>
                  </a:cubicBezTo>
                  <a:cubicBezTo>
                    <a:pt x="4500" y="7933"/>
                    <a:pt x="5966" y="7730"/>
                    <a:pt x="7322" y="7730"/>
                  </a:cubicBezTo>
                  <a:cubicBezTo>
                    <a:pt x="8851" y="7730"/>
                    <a:pt x="10241" y="7988"/>
                    <a:pt x="11075" y="9086"/>
                  </a:cubicBezTo>
                  <a:cubicBezTo>
                    <a:pt x="11503" y="9678"/>
                    <a:pt x="10342" y="11923"/>
                    <a:pt x="11299" y="11923"/>
                  </a:cubicBezTo>
                  <a:cubicBezTo>
                    <a:pt x="11313" y="11923"/>
                    <a:pt x="11328" y="11922"/>
                    <a:pt x="11342" y="11921"/>
                  </a:cubicBezTo>
                  <a:cubicBezTo>
                    <a:pt x="11442" y="11921"/>
                    <a:pt x="11542" y="11855"/>
                    <a:pt x="11642" y="11821"/>
                  </a:cubicBezTo>
                  <a:cubicBezTo>
                    <a:pt x="11683" y="11810"/>
                    <a:pt x="11725" y="11805"/>
                    <a:pt x="11769" y="11805"/>
                  </a:cubicBezTo>
                  <a:cubicBezTo>
                    <a:pt x="12524" y="11805"/>
                    <a:pt x="13761" y="13355"/>
                    <a:pt x="14044" y="13923"/>
                  </a:cubicBezTo>
                  <a:cubicBezTo>
                    <a:pt x="14511" y="14823"/>
                    <a:pt x="14478" y="17392"/>
                    <a:pt x="15745" y="17659"/>
                  </a:cubicBezTo>
                  <a:cubicBezTo>
                    <a:pt x="15814" y="17672"/>
                    <a:pt x="15880" y="17679"/>
                    <a:pt x="15944" y="17679"/>
                  </a:cubicBezTo>
                  <a:cubicBezTo>
                    <a:pt x="17297" y="17679"/>
                    <a:pt x="17821" y="14778"/>
                    <a:pt x="17980" y="13823"/>
                  </a:cubicBezTo>
                  <a:cubicBezTo>
                    <a:pt x="18314" y="11788"/>
                    <a:pt x="18481" y="9720"/>
                    <a:pt x="18447" y="7685"/>
                  </a:cubicBezTo>
                  <a:cubicBezTo>
                    <a:pt x="18447" y="6751"/>
                    <a:pt x="18381" y="5817"/>
                    <a:pt x="18114" y="4916"/>
                  </a:cubicBezTo>
                  <a:cubicBezTo>
                    <a:pt x="17647" y="3515"/>
                    <a:pt x="16579" y="2581"/>
                    <a:pt x="15178" y="2181"/>
                  </a:cubicBezTo>
                  <a:cubicBezTo>
                    <a:pt x="13277" y="1634"/>
                    <a:pt x="11276" y="1360"/>
                    <a:pt x="9305" y="1360"/>
                  </a:cubicBezTo>
                  <a:cubicBezTo>
                    <a:pt x="8993" y="1360"/>
                    <a:pt x="8683" y="1367"/>
                    <a:pt x="8373" y="1380"/>
                  </a:cubicBezTo>
                  <a:cubicBezTo>
                    <a:pt x="7973" y="1391"/>
                    <a:pt x="7559" y="1411"/>
                    <a:pt x="7148" y="1411"/>
                  </a:cubicBezTo>
                  <a:cubicBezTo>
                    <a:pt x="6227" y="1411"/>
                    <a:pt x="5320" y="1311"/>
                    <a:pt x="4604" y="780"/>
                  </a:cubicBezTo>
                  <a:cubicBezTo>
                    <a:pt x="4337" y="580"/>
                    <a:pt x="4104" y="313"/>
                    <a:pt x="3837" y="180"/>
                  </a:cubicBezTo>
                  <a:cubicBezTo>
                    <a:pt x="3612" y="51"/>
                    <a:pt x="3365" y="0"/>
                    <a:pt x="3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7"/>
            <p:cNvSpPr/>
            <p:nvPr/>
          </p:nvSpPr>
          <p:spPr>
            <a:xfrm flipH="1">
              <a:off x="5530629" y="1907922"/>
              <a:ext cx="86537" cy="78432"/>
            </a:xfrm>
            <a:custGeom>
              <a:avLst/>
              <a:gdLst/>
              <a:ahLst/>
              <a:cxnLst/>
              <a:rect l="l" t="t" r="r" b="b"/>
              <a:pathLst>
                <a:path w="5178" h="4693" extrusionOk="0">
                  <a:moveTo>
                    <a:pt x="2272" y="0"/>
                  </a:moveTo>
                  <a:cubicBezTo>
                    <a:pt x="960" y="0"/>
                    <a:pt x="0" y="1369"/>
                    <a:pt x="407" y="2763"/>
                  </a:cubicBezTo>
                  <a:cubicBezTo>
                    <a:pt x="685" y="3682"/>
                    <a:pt x="1498" y="4693"/>
                    <a:pt x="2437" y="4693"/>
                  </a:cubicBezTo>
                  <a:cubicBezTo>
                    <a:pt x="2624" y="4693"/>
                    <a:pt x="2815" y="4653"/>
                    <a:pt x="3009" y="4565"/>
                  </a:cubicBezTo>
                  <a:cubicBezTo>
                    <a:pt x="5044" y="3631"/>
                    <a:pt x="5177" y="795"/>
                    <a:pt x="2875" y="95"/>
                  </a:cubicBezTo>
                  <a:cubicBezTo>
                    <a:pt x="2669" y="30"/>
                    <a:pt x="2466" y="0"/>
                    <a:pt x="22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7"/>
            <p:cNvSpPr/>
            <p:nvPr/>
          </p:nvSpPr>
          <p:spPr>
            <a:xfrm flipH="1">
              <a:off x="5686172" y="1982527"/>
              <a:ext cx="65246" cy="29030"/>
            </a:xfrm>
            <a:custGeom>
              <a:avLst/>
              <a:gdLst/>
              <a:ahLst/>
              <a:cxnLst/>
              <a:rect l="l" t="t" r="r" b="b"/>
              <a:pathLst>
                <a:path w="3904" h="1737" extrusionOk="0">
                  <a:moveTo>
                    <a:pt x="3903" y="1"/>
                  </a:moveTo>
                  <a:lnTo>
                    <a:pt x="1" y="134"/>
                  </a:lnTo>
                  <a:cubicBezTo>
                    <a:pt x="164" y="1015"/>
                    <a:pt x="1029" y="1736"/>
                    <a:pt x="1941" y="1736"/>
                  </a:cubicBezTo>
                  <a:cubicBezTo>
                    <a:pt x="1961" y="1736"/>
                    <a:pt x="1982" y="1736"/>
                    <a:pt x="2002" y="1735"/>
                  </a:cubicBezTo>
                  <a:cubicBezTo>
                    <a:pt x="2936" y="1702"/>
                    <a:pt x="3770" y="935"/>
                    <a:pt x="39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7"/>
            <p:cNvSpPr/>
            <p:nvPr/>
          </p:nvSpPr>
          <p:spPr>
            <a:xfrm flipH="1">
              <a:off x="5356151" y="2494430"/>
              <a:ext cx="12551" cy="129221"/>
            </a:xfrm>
            <a:custGeom>
              <a:avLst/>
              <a:gdLst/>
              <a:ahLst/>
              <a:cxnLst/>
              <a:rect l="l" t="t" r="r" b="b"/>
              <a:pathLst>
                <a:path w="751" h="7732" extrusionOk="0">
                  <a:moveTo>
                    <a:pt x="109" y="1"/>
                  </a:moveTo>
                  <a:cubicBezTo>
                    <a:pt x="50" y="1"/>
                    <a:pt x="0" y="43"/>
                    <a:pt x="17" y="126"/>
                  </a:cubicBezTo>
                  <a:cubicBezTo>
                    <a:pt x="117" y="2628"/>
                    <a:pt x="284" y="5196"/>
                    <a:pt x="417" y="7731"/>
                  </a:cubicBezTo>
                  <a:lnTo>
                    <a:pt x="751" y="7731"/>
                  </a:lnTo>
                  <a:cubicBezTo>
                    <a:pt x="584" y="5196"/>
                    <a:pt x="384" y="2661"/>
                    <a:pt x="251" y="126"/>
                  </a:cubicBezTo>
                  <a:cubicBezTo>
                    <a:pt x="234" y="43"/>
                    <a:pt x="167" y="1"/>
                    <a:pt x="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7"/>
            <p:cNvSpPr/>
            <p:nvPr/>
          </p:nvSpPr>
          <p:spPr>
            <a:xfrm flipH="1">
              <a:off x="5831337" y="2454220"/>
              <a:ext cx="56104" cy="166089"/>
            </a:xfrm>
            <a:custGeom>
              <a:avLst/>
              <a:gdLst/>
              <a:ahLst/>
              <a:cxnLst/>
              <a:rect l="l" t="t" r="r" b="b"/>
              <a:pathLst>
                <a:path w="3357" h="9938" extrusionOk="0">
                  <a:moveTo>
                    <a:pt x="3189" y="0"/>
                  </a:moveTo>
                  <a:cubicBezTo>
                    <a:pt x="3134" y="0"/>
                    <a:pt x="3083" y="30"/>
                    <a:pt x="3069" y="97"/>
                  </a:cubicBezTo>
                  <a:cubicBezTo>
                    <a:pt x="2636" y="1665"/>
                    <a:pt x="2269" y="3266"/>
                    <a:pt x="1768" y="4834"/>
                  </a:cubicBezTo>
                  <a:cubicBezTo>
                    <a:pt x="1301" y="6401"/>
                    <a:pt x="768" y="8003"/>
                    <a:pt x="167" y="9537"/>
                  </a:cubicBezTo>
                  <a:lnTo>
                    <a:pt x="1" y="9937"/>
                  </a:lnTo>
                  <a:lnTo>
                    <a:pt x="34" y="9937"/>
                  </a:lnTo>
                  <a:lnTo>
                    <a:pt x="334" y="9904"/>
                  </a:lnTo>
                  <a:cubicBezTo>
                    <a:pt x="1502" y="6902"/>
                    <a:pt x="2869" y="3299"/>
                    <a:pt x="3336" y="164"/>
                  </a:cubicBezTo>
                  <a:cubicBezTo>
                    <a:pt x="3356" y="64"/>
                    <a:pt x="3269" y="0"/>
                    <a:pt x="3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7"/>
            <p:cNvSpPr/>
            <p:nvPr/>
          </p:nvSpPr>
          <p:spPr>
            <a:xfrm flipH="1">
              <a:off x="6310000" y="2021500"/>
              <a:ext cx="212717" cy="316167"/>
            </a:xfrm>
            <a:custGeom>
              <a:avLst/>
              <a:gdLst/>
              <a:ahLst/>
              <a:cxnLst/>
              <a:rect l="l" t="t" r="r" b="b"/>
              <a:pathLst>
                <a:path w="12728" h="18918" extrusionOk="0">
                  <a:moveTo>
                    <a:pt x="918" y="0"/>
                  </a:moveTo>
                  <a:cubicBezTo>
                    <a:pt x="215" y="0"/>
                    <a:pt x="0" y="857"/>
                    <a:pt x="552" y="1671"/>
                  </a:cubicBezTo>
                  <a:lnTo>
                    <a:pt x="3488" y="6075"/>
                  </a:lnTo>
                  <a:cubicBezTo>
                    <a:pt x="1987" y="7342"/>
                    <a:pt x="352" y="8977"/>
                    <a:pt x="519" y="10945"/>
                  </a:cubicBezTo>
                  <a:cubicBezTo>
                    <a:pt x="686" y="13013"/>
                    <a:pt x="3455" y="15648"/>
                    <a:pt x="5556" y="15648"/>
                  </a:cubicBezTo>
                  <a:cubicBezTo>
                    <a:pt x="6457" y="16782"/>
                    <a:pt x="7424" y="17850"/>
                    <a:pt x="8425" y="18917"/>
                  </a:cubicBezTo>
                  <a:cubicBezTo>
                    <a:pt x="9359" y="18083"/>
                    <a:pt x="10359" y="17316"/>
                    <a:pt x="11460" y="16749"/>
                  </a:cubicBezTo>
                  <a:cubicBezTo>
                    <a:pt x="11861" y="16249"/>
                    <a:pt x="12261" y="15782"/>
                    <a:pt x="12728" y="15381"/>
                  </a:cubicBezTo>
                  <a:cubicBezTo>
                    <a:pt x="11760" y="13080"/>
                    <a:pt x="9726" y="10645"/>
                    <a:pt x="8325" y="8710"/>
                  </a:cubicBezTo>
                  <a:cubicBezTo>
                    <a:pt x="6824" y="6575"/>
                    <a:pt x="4555" y="4607"/>
                    <a:pt x="3288" y="2372"/>
                  </a:cubicBezTo>
                  <a:cubicBezTo>
                    <a:pt x="2687" y="1772"/>
                    <a:pt x="2354" y="637"/>
                    <a:pt x="1587" y="204"/>
                  </a:cubicBezTo>
                  <a:cubicBezTo>
                    <a:pt x="1332" y="62"/>
                    <a:pt x="1107" y="0"/>
                    <a:pt x="918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7"/>
            <p:cNvSpPr/>
            <p:nvPr/>
          </p:nvSpPr>
          <p:spPr>
            <a:xfrm flipH="1">
              <a:off x="5501082" y="2145875"/>
              <a:ext cx="257573" cy="268169"/>
            </a:xfrm>
            <a:custGeom>
              <a:avLst/>
              <a:gdLst/>
              <a:ahLst/>
              <a:cxnLst/>
              <a:rect l="l" t="t" r="r" b="b"/>
              <a:pathLst>
                <a:path w="15412" h="16046" extrusionOk="0">
                  <a:moveTo>
                    <a:pt x="13376" y="0"/>
                  </a:moveTo>
                  <a:cubicBezTo>
                    <a:pt x="10908" y="3403"/>
                    <a:pt x="7572" y="5904"/>
                    <a:pt x="5938" y="6939"/>
                  </a:cubicBezTo>
                  <a:cubicBezTo>
                    <a:pt x="3836" y="3536"/>
                    <a:pt x="2235" y="567"/>
                    <a:pt x="2235" y="434"/>
                  </a:cubicBezTo>
                  <a:cubicBezTo>
                    <a:pt x="2235" y="434"/>
                    <a:pt x="1901" y="934"/>
                    <a:pt x="0" y="1601"/>
                  </a:cubicBezTo>
                  <a:cubicBezTo>
                    <a:pt x="2669" y="5971"/>
                    <a:pt x="2001" y="11675"/>
                    <a:pt x="5871" y="15044"/>
                  </a:cubicBezTo>
                  <a:cubicBezTo>
                    <a:pt x="6305" y="15445"/>
                    <a:pt x="6772" y="15845"/>
                    <a:pt x="7372" y="15978"/>
                  </a:cubicBezTo>
                  <a:cubicBezTo>
                    <a:pt x="7548" y="16024"/>
                    <a:pt x="7725" y="16045"/>
                    <a:pt x="7901" y="16045"/>
                  </a:cubicBezTo>
                  <a:cubicBezTo>
                    <a:pt x="8627" y="16045"/>
                    <a:pt x="9337" y="15681"/>
                    <a:pt x="9874" y="15144"/>
                  </a:cubicBezTo>
                  <a:cubicBezTo>
                    <a:pt x="10541" y="14511"/>
                    <a:pt x="10975" y="13677"/>
                    <a:pt x="11442" y="12876"/>
                  </a:cubicBezTo>
                  <a:cubicBezTo>
                    <a:pt x="12843" y="10374"/>
                    <a:pt x="15411" y="1868"/>
                    <a:pt x="15411" y="1868"/>
                  </a:cubicBezTo>
                  <a:cubicBezTo>
                    <a:pt x="15411" y="1868"/>
                    <a:pt x="15178" y="1701"/>
                    <a:pt x="13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7"/>
            <p:cNvSpPr/>
            <p:nvPr/>
          </p:nvSpPr>
          <p:spPr>
            <a:xfrm flipH="1">
              <a:off x="5666803" y="2061059"/>
              <a:ext cx="47814" cy="11465"/>
            </a:xfrm>
            <a:custGeom>
              <a:avLst/>
              <a:gdLst/>
              <a:ahLst/>
              <a:cxnLst/>
              <a:rect l="l" t="t" r="r" b="b"/>
              <a:pathLst>
                <a:path w="2861" h="686" extrusionOk="0">
                  <a:moveTo>
                    <a:pt x="2728" y="1"/>
                  </a:moveTo>
                  <a:cubicBezTo>
                    <a:pt x="2720" y="1"/>
                    <a:pt x="2711" y="2"/>
                    <a:pt x="2702" y="5"/>
                  </a:cubicBezTo>
                  <a:cubicBezTo>
                    <a:pt x="2502" y="72"/>
                    <a:pt x="2302" y="138"/>
                    <a:pt x="2102" y="205"/>
                  </a:cubicBezTo>
                  <a:cubicBezTo>
                    <a:pt x="1868" y="272"/>
                    <a:pt x="1668" y="305"/>
                    <a:pt x="1435" y="339"/>
                  </a:cubicBezTo>
                  <a:cubicBezTo>
                    <a:pt x="1194" y="399"/>
                    <a:pt x="930" y="411"/>
                    <a:pt x="664" y="411"/>
                  </a:cubicBezTo>
                  <a:cubicBezTo>
                    <a:pt x="486" y="411"/>
                    <a:pt x="307" y="405"/>
                    <a:pt x="134" y="405"/>
                  </a:cubicBezTo>
                  <a:cubicBezTo>
                    <a:pt x="34" y="405"/>
                    <a:pt x="0" y="572"/>
                    <a:pt x="134" y="605"/>
                  </a:cubicBezTo>
                  <a:cubicBezTo>
                    <a:pt x="372" y="660"/>
                    <a:pt x="621" y="685"/>
                    <a:pt x="869" y="685"/>
                  </a:cubicBezTo>
                  <a:cubicBezTo>
                    <a:pt x="1071" y="685"/>
                    <a:pt x="1273" y="669"/>
                    <a:pt x="1468" y="639"/>
                  </a:cubicBezTo>
                  <a:cubicBezTo>
                    <a:pt x="1701" y="605"/>
                    <a:pt x="1935" y="539"/>
                    <a:pt x="2135" y="505"/>
                  </a:cubicBezTo>
                  <a:cubicBezTo>
                    <a:pt x="2369" y="439"/>
                    <a:pt x="2569" y="339"/>
                    <a:pt x="2769" y="205"/>
                  </a:cubicBezTo>
                  <a:cubicBezTo>
                    <a:pt x="2860" y="144"/>
                    <a:pt x="2813" y="1"/>
                    <a:pt x="2728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7"/>
            <p:cNvSpPr/>
            <p:nvPr/>
          </p:nvSpPr>
          <p:spPr>
            <a:xfrm flipH="1">
              <a:off x="5568166" y="1925671"/>
              <a:ext cx="34394" cy="29915"/>
            </a:xfrm>
            <a:custGeom>
              <a:avLst/>
              <a:gdLst/>
              <a:ahLst/>
              <a:cxnLst/>
              <a:rect l="l" t="t" r="r" b="b"/>
              <a:pathLst>
                <a:path w="2058" h="1790" extrusionOk="0">
                  <a:moveTo>
                    <a:pt x="1601" y="0"/>
                  </a:moveTo>
                  <a:cubicBezTo>
                    <a:pt x="1468" y="0"/>
                    <a:pt x="1368" y="34"/>
                    <a:pt x="1234" y="67"/>
                  </a:cubicBezTo>
                  <a:cubicBezTo>
                    <a:pt x="1001" y="167"/>
                    <a:pt x="801" y="300"/>
                    <a:pt x="634" y="434"/>
                  </a:cubicBezTo>
                  <a:cubicBezTo>
                    <a:pt x="434" y="601"/>
                    <a:pt x="300" y="801"/>
                    <a:pt x="167" y="1001"/>
                  </a:cubicBezTo>
                  <a:cubicBezTo>
                    <a:pt x="133" y="1134"/>
                    <a:pt x="67" y="1234"/>
                    <a:pt x="67" y="1334"/>
                  </a:cubicBezTo>
                  <a:cubicBezTo>
                    <a:pt x="33" y="1468"/>
                    <a:pt x="0" y="1601"/>
                    <a:pt x="0" y="1701"/>
                  </a:cubicBezTo>
                  <a:cubicBezTo>
                    <a:pt x="16" y="1763"/>
                    <a:pt x="60" y="1789"/>
                    <a:pt x="106" y="1789"/>
                  </a:cubicBezTo>
                  <a:cubicBezTo>
                    <a:pt x="160" y="1789"/>
                    <a:pt x="216" y="1755"/>
                    <a:pt x="234" y="1701"/>
                  </a:cubicBezTo>
                  <a:cubicBezTo>
                    <a:pt x="267" y="1601"/>
                    <a:pt x="267" y="1501"/>
                    <a:pt x="300" y="1401"/>
                  </a:cubicBezTo>
                  <a:cubicBezTo>
                    <a:pt x="300" y="1301"/>
                    <a:pt x="334" y="1201"/>
                    <a:pt x="400" y="1134"/>
                  </a:cubicBezTo>
                  <a:cubicBezTo>
                    <a:pt x="500" y="934"/>
                    <a:pt x="600" y="767"/>
                    <a:pt x="767" y="634"/>
                  </a:cubicBezTo>
                  <a:cubicBezTo>
                    <a:pt x="901" y="501"/>
                    <a:pt x="1101" y="367"/>
                    <a:pt x="1268" y="300"/>
                  </a:cubicBezTo>
                  <a:cubicBezTo>
                    <a:pt x="1368" y="267"/>
                    <a:pt x="1468" y="234"/>
                    <a:pt x="1568" y="200"/>
                  </a:cubicBezTo>
                  <a:lnTo>
                    <a:pt x="1701" y="200"/>
                  </a:lnTo>
                  <a:cubicBezTo>
                    <a:pt x="1768" y="234"/>
                    <a:pt x="1835" y="267"/>
                    <a:pt x="1901" y="267"/>
                  </a:cubicBezTo>
                  <a:cubicBezTo>
                    <a:pt x="1912" y="271"/>
                    <a:pt x="1923" y="272"/>
                    <a:pt x="1933" y="272"/>
                  </a:cubicBezTo>
                  <a:cubicBezTo>
                    <a:pt x="2014" y="272"/>
                    <a:pt x="2057" y="163"/>
                    <a:pt x="1968" y="134"/>
                  </a:cubicBezTo>
                  <a:lnTo>
                    <a:pt x="2001" y="134"/>
                  </a:lnTo>
                  <a:cubicBezTo>
                    <a:pt x="1901" y="100"/>
                    <a:pt x="1835" y="67"/>
                    <a:pt x="1768" y="34"/>
                  </a:cubicBezTo>
                  <a:cubicBezTo>
                    <a:pt x="1701" y="0"/>
                    <a:pt x="1668" y="0"/>
                    <a:pt x="1601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7"/>
            <p:cNvSpPr/>
            <p:nvPr/>
          </p:nvSpPr>
          <p:spPr>
            <a:xfrm flipH="1">
              <a:off x="5496619" y="2169122"/>
              <a:ext cx="262035" cy="448263"/>
            </a:xfrm>
            <a:custGeom>
              <a:avLst/>
              <a:gdLst/>
              <a:ahLst/>
              <a:cxnLst/>
              <a:rect l="l" t="t" r="r" b="b"/>
              <a:pathLst>
                <a:path w="15679" h="26822" extrusionOk="0">
                  <a:moveTo>
                    <a:pt x="5971" y="6782"/>
                  </a:moveTo>
                  <a:cubicBezTo>
                    <a:pt x="5961" y="6794"/>
                    <a:pt x="5951" y="6806"/>
                    <a:pt x="5941" y="6819"/>
                  </a:cubicBezTo>
                  <a:lnTo>
                    <a:pt x="5941" y="6819"/>
                  </a:lnTo>
                  <a:cubicBezTo>
                    <a:pt x="5940" y="6817"/>
                    <a:pt x="5939" y="6816"/>
                    <a:pt x="5938" y="6815"/>
                  </a:cubicBezTo>
                  <a:cubicBezTo>
                    <a:pt x="5954" y="6798"/>
                    <a:pt x="5963" y="6790"/>
                    <a:pt x="5971" y="6782"/>
                  </a:cubicBezTo>
                  <a:close/>
                  <a:moveTo>
                    <a:pt x="167" y="60"/>
                  </a:moveTo>
                  <a:cubicBezTo>
                    <a:pt x="83" y="60"/>
                    <a:pt x="0" y="110"/>
                    <a:pt x="0" y="210"/>
                  </a:cubicBezTo>
                  <a:cubicBezTo>
                    <a:pt x="33" y="1812"/>
                    <a:pt x="734" y="3346"/>
                    <a:pt x="1268" y="4847"/>
                  </a:cubicBezTo>
                  <a:cubicBezTo>
                    <a:pt x="1801" y="6381"/>
                    <a:pt x="2368" y="7916"/>
                    <a:pt x="2969" y="9417"/>
                  </a:cubicBezTo>
                  <a:cubicBezTo>
                    <a:pt x="2902" y="9450"/>
                    <a:pt x="2869" y="9517"/>
                    <a:pt x="2835" y="9584"/>
                  </a:cubicBezTo>
                  <a:cubicBezTo>
                    <a:pt x="2778" y="9670"/>
                    <a:pt x="2870" y="9757"/>
                    <a:pt x="2982" y="9757"/>
                  </a:cubicBezTo>
                  <a:cubicBezTo>
                    <a:pt x="3000" y="9757"/>
                    <a:pt x="3018" y="9755"/>
                    <a:pt x="3036" y="9751"/>
                  </a:cubicBezTo>
                  <a:cubicBezTo>
                    <a:pt x="3069" y="9717"/>
                    <a:pt x="3102" y="9684"/>
                    <a:pt x="3169" y="9650"/>
                  </a:cubicBezTo>
                  <a:cubicBezTo>
                    <a:pt x="3169" y="9650"/>
                    <a:pt x="3202" y="9617"/>
                    <a:pt x="3202" y="9617"/>
                  </a:cubicBezTo>
                  <a:cubicBezTo>
                    <a:pt x="3269" y="9550"/>
                    <a:pt x="3336" y="9484"/>
                    <a:pt x="3402" y="9417"/>
                  </a:cubicBezTo>
                  <a:cubicBezTo>
                    <a:pt x="3536" y="9284"/>
                    <a:pt x="3669" y="9183"/>
                    <a:pt x="3769" y="9050"/>
                  </a:cubicBezTo>
                  <a:cubicBezTo>
                    <a:pt x="4036" y="8817"/>
                    <a:pt x="4303" y="8550"/>
                    <a:pt x="4537" y="8316"/>
                  </a:cubicBezTo>
                  <a:cubicBezTo>
                    <a:pt x="5025" y="7827"/>
                    <a:pt x="5514" y="7339"/>
                    <a:pt x="5941" y="6819"/>
                  </a:cubicBezTo>
                  <a:lnTo>
                    <a:pt x="5941" y="6819"/>
                  </a:lnTo>
                  <a:cubicBezTo>
                    <a:pt x="5948" y="6826"/>
                    <a:pt x="5955" y="6835"/>
                    <a:pt x="5963" y="6846"/>
                  </a:cubicBezTo>
                  <a:lnTo>
                    <a:pt x="5963" y="6846"/>
                  </a:lnTo>
                  <a:cubicBezTo>
                    <a:pt x="5965" y="6824"/>
                    <a:pt x="5968" y="6803"/>
                    <a:pt x="5971" y="6782"/>
                  </a:cubicBezTo>
                  <a:lnTo>
                    <a:pt x="5971" y="6782"/>
                  </a:lnTo>
                  <a:cubicBezTo>
                    <a:pt x="5979" y="6773"/>
                    <a:pt x="5988" y="6765"/>
                    <a:pt x="6004" y="6748"/>
                  </a:cubicBezTo>
                  <a:cubicBezTo>
                    <a:pt x="6078" y="6650"/>
                    <a:pt x="6006" y="6533"/>
                    <a:pt x="5923" y="6533"/>
                  </a:cubicBezTo>
                  <a:cubicBezTo>
                    <a:pt x="5894" y="6533"/>
                    <a:pt x="5864" y="6547"/>
                    <a:pt x="5838" y="6582"/>
                  </a:cubicBezTo>
                  <a:cubicBezTo>
                    <a:pt x="5304" y="7049"/>
                    <a:pt x="4837" y="7616"/>
                    <a:pt x="4336" y="8083"/>
                  </a:cubicBezTo>
                  <a:cubicBezTo>
                    <a:pt x="4103" y="8350"/>
                    <a:pt x="3836" y="8583"/>
                    <a:pt x="3603" y="8817"/>
                  </a:cubicBezTo>
                  <a:cubicBezTo>
                    <a:pt x="3469" y="8950"/>
                    <a:pt x="3336" y="9050"/>
                    <a:pt x="3236" y="9183"/>
                  </a:cubicBezTo>
                  <a:cubicBezTo>
                    <a:pt x="3202" y="9217"/>
                    <a:pt x="3136" y="9250"/>
                    <a:pt x="3102" y="9284"/>
                  </a:cubicBezTo>
                  <a:cubicBezTo>
                    <a:pt x="2635" y="7816"/>
                    <a:pt x="2135" y="6348"/>
                    <a:pt x="1601" y="4880"/>
                  </a:cubicBezTo>
                  <a:cubicBezTo>
                    <a:pt x="1067" y="3379"/>
                    <a:pt x="334" y="1845"/>
                    <a:pt x="334" y="210"/>
                  </a:cubicBezTo>
                  <a:cubicBezTo>
                    <a:pt x="334" y="110"/>
                    <a:pt x="250" y="60"/>
                    <a:pt x="167" y="60"/>
                  </a:cubicBezTo>
                  <a:close/>
                  <a:moveTo>
                    <a:pt x="15512" y="0"/>
                  </a:moveTo>
                  <a:cubicBezTo>
                    <a:pt x="15472" y="0"/>
                    <a:pt x="15433" y="23"/>
                    <a:pt x="15411" y="77"/>
                  </a:cubicBezTo>
                  <a:lnTo>
                    <a:pt x="15378" y="77"/>
                  </a:lnTo>
                  <a:cubicBezTo>
                    <a:pt x="14377" y="2045"/>
                    <a:pt x="13243" y="3946"/>
                    <a:pt x="11975" y="5781"/>
                  </a:cubicBezTo>
                  <a:cubicBezTo>
                    <a:pt x="11341" y="6682"/>
                    <a:pt x="10674" y="7616"/>
                    <a:pt x="9974" y="8483"/>
                  </a:cubicBezTo>
                  <a:cubicBezTo>
                    <a:pt x="9640" y="8917"/>
                    <a:pt x="9273" y="9350"/>
                    <a:pt x="8906" y="9784"/>
                  </a:cubicBezTo>
                  <a:cubicBezTo>
                    <a:pt x="8640" y="10117"/>
                    <a:pt x="8306" y="10484"/>
                    <a:pt x="8039" y="10818"/>
                  </a:cubicBezTo>
                  <a:cubicBezTo>
                    <a:pt x="7906" y="10518"/>
                    <a:pt x="7706" y="10218"/>
                    <a:pt x="7572" y="9951"/>
                  </a:cubicBezTo>
                  <a:lnTo>
                    <a:pt x="7005" y="8917"/>
                  </a:lnTo>
                  <a:cubicBezTo>
                    <a:pt x="6705" y="8316"/>
                    <a:pt x="6405" y="7749"/>
                    <a:pt x="6138" y="7182"/>
                  </a:cubicBezTo>
                  <a:lnTo>
                    <a:pt x="6138" y="7049"/>
                  </a:lnTo>
                  <a:cubicBezTo>
                    <a:pt x="6104" y="6982"/>
                    <a:pt x="6071" y="6982"/>
                    <a:pt x="6038" y="6982"/>
                  </a:cubicBezTo>
                  <a:cubicBezTo>
                    <a:pt x="6013" y="6932"/>
                    <a:pt x="5988" y="6882"/>
                    <a:pt x="5963" y="6846"/>
                  </a:cubicBezTo>
                  <a:lnTo>
                    <a:pt x="5963" y="6846"/>
                  </a:lnTo>
                  <a:cubicBezTo>
                    <a:pt x="5871" y="7560"/>
                    <a:pt x="5871" y="8304"/>
                    <a:pt x="5871" y="9017"/>
                  </a:cubicBezTo>
                  <a:cubicBezTo>
                    <a:pt x="5838" y="9650"/>
                    <a:pt x="5838" y="10284"/>
                    <a:pt x="5804" y="10885"/>
                  </a:cubicBezTo>
                  <a:cubicBezTo>
                    <a:pt x="5771" y="12152"/>
                    <a:pt x="5737" y="13453"/>
                    <a:pt x="5704" y="14721"/>
                  </a:cubicBezTo>
                  <a:cubicBezTo>
                    <a:pt x="5604" y="17289"/>
                    <a:pt x="5471" y="19824"/>
                    <a:pt x="5337" y="22360"/>
                  </a:cubicBezTo>
                  <a:cubicBezTo>
                    <a:pt x="5304" y="23093"/>
                    <a:pt x="5237" y="23827"/>
                    <a:pt x="5204" y="24528"/>
                  </a:cubicBezTo>
                  <a:cubicBezTo>
                    <a:pt x="5170" y="25262"/>
                    <a:pt x="5070" y="25996"/>
                    <a:pt x="5070" y="26696"/>
                  </a:cubicBezTo>
                  <a:cubicBezTo>
                    <a:pt x="5070" y="26779"/>
                    <a:pt x="5129" y="26821"/>
                    <a:pt x="5187" y="26821"/>
                  </a:cubicBezTo>
                  <a:cubicBezTo>
                    <a:pt x="5245" y="26821"/>
                    <a:pt x="5304" y="26779"/>
                    <a:pt x="5304" y="26696"/>
                  </a:cubicBezTo>
                  <a:cubicBezTo>
                    <a:pt x="5471" y="25462"/>
                    <a:pt x="5504" y="24161"/>
                    <a:pt x="5571" y="22893"/>
                  </a:cubicBezTo>
                  <a:cubicBezTo>
                    <a:pt x="5637" y="21592"/>
                    <a:pt x="5704" y="20325"/>
                    <a:pt x="5771" y="19057"/>
                  </a:cubicBezTo>
                  <a:cubicBezTo>
                    <a:pt x="5904" y="16522"/>
                    <a:pt x="6004" y="13954"/>
                    <a:pt x="6071" y="11418"/>
                  </a:cubicBezTo>
                  <a:cubicBezTo>
                    <a:pt x="6071" y="10685"/>
                    <a:pt x="6104" y="9951"/>
                    <a:pt x="6104" y="9250"/>
                  </a:cubicBezTo>
                  <a:cubicBezTo>
                    <a:pt x="6138" y="8716"/>
                    <a:pt x="6171" y="8183"/>
                    <a:pt x="6138" y="7649"/>
                  </a:cubicBezTo>
                  <a:lnTo>
                    <a:pt x="6138" y="7649"/>
                  </a:lnTo>
                  <a:cubicBezTo>
                    <a:pt x="6338" y="8116"/>
                    <a:pt x="6571" y="8550"/>
                    <a:pt x="6772" y="8983"/>
                  </a:cubicBezTo>
                  <a:cubicBezTo>
                    <a:pt x="6938" y="9350"/>
                    <a:pt x="7138" y="9717"/>
                    <a:pt x="7305" y="10084"/>
                  </a:cubicBezTo>
                  <a:cubicBezTo>
                    <a:pt x="7505" y="10418"/>
                    <a:pt x="7639" y="10818"/>
                    <a:pt x="7906" y="11118"/>
                  </a:cubicBezTo>
                  <a:cubicBezTo>
                    <a:pt x="7925" y="11148"/>
                    <a:pt x="7951" y="11160"/>
                    <a:pt x="7976" y="11160"/>
                  </a:cubicBezTo>
                  <a:cubicBezTo>
                    <a:pt x="8039" y="11160"/>
                    <a:pt x="8106" y="11089"/>
                    <a:pt x="8106" y="11018"/>
                  </a:cubicBezTo>
                  <a:cubicBezTo>
                    <a:pt x="8506" y="10651"/>
                    <a:pt x="8840" y="10251"/>
                    <a:pt x="9173" y="9851"/>
                  </a:cubicBezTo>
                  <a:cubicBezTo>
                    <a:pt x="9507" y="9417"/>
                    <a:pt x="9874" y="8983"/>
                    <a:pt x="10207" y="8550"/>
                  </a:cubicBezTo>
                  <a:cubicBezTo>
                    <a:pt x="10908" y="7716"/>
                    <a:pt x="11542" y="6815"/>
                    <a:pt x="12175" y="5948"/>
                  </a:cubicBezTo>
                  <a:cubicBezTo>
                    <a:pt x="13443" y="4113"/>
                    <a:pt x="14610" y="2178"/>
                    <a:pt x="15611" y="210"/>
                  </a:cubicBezTo>
                  <a:cubicBezTo>
                    <a:pt x="15679" y="98"/>
                    <a:pt x="15594" y="0"/>
                    <a:pt x="15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7"/>
            <p:cNvSpPr/>
            <p:nvPr/>
          </p:nvSpPr>
          <p:spPr>
            <a:xfrm flipH="1">
              <a:off x="6285917" y="2254640"/>
              <a:ext cx="137694" cy="119060"/>
            </a:xfrm>
            <a:custGeom>
              <a:avLst/>
              <a:gdLst/>
              <a:ahLst/>
              <a:cxnLst/>
              <a:rect l="l" t="t" r="r" b="b"/>
              <a:pathLst>
                <a:path w="8239" h="7124" extrusionOk="0">
                  <a:moveTo>
                    <a:pt x="8005" y="1"/>
                  </a:moveTo>
                  <a:cubicBezTo>
                    <a:pt x="7959" y="1"/>
                    <a:pt x="7910" y="19"/>
                    <a:pt x="7865" y="64"/>
                  </a:cubicBezTo>
                  <a:cubicBezTo>
                    <a:pt x="7565" y="364"/>
                    <a:pt x="7298" y="731"/>
                    <a:pt x="6998" y="1031"/>
                  </a:cubicBezTo>
                  <a:cubicBezTo>
                    <a:pt x="6698" y="1365"/>
                    <a:pt x="6364" y="1665"/>
                    <a:pt x="6031" y="1932"/>
                  </a:cubicBezTo>
                  <a:cubicBezTo>
                    <a:pt x="5363" y="2532"/>
                    <a:pt x="4663" y="3066"/>
                    <a:pt x="3962" y="3599"/>
                  </a:cubicBezTo>
                  <a:cubicBezTo>
                    <a:pt x="2595" y="4634"/>
                    <a:pt x="1194" y="5701"/>
                    <a:pt x="26" y="7002"/>
                  </a:cubicBezTo>
                  <a:cubicBezTo>
                    <a:pt x="1" y="7053"/>
                    <a:pt x="54" y="7124"/>
                    <a:pt x="110" y="7124"/>
                  </a:cubicBezTo>
                  <a:cubicBezTo>
                    <a:pt x="127" y="7124"/>
                    <a:pt x="144" y="7117"/>
                    <a:pt x="160" y="7102"/>
                  </a:cubicBezTo>
                  <a:cubicBezTo>
                    <a:pt x="1361" y="5801"/>
                    <a:pt x="2828" y="4767"/>
                    <a:pt x="4296" y="3733"/>
                  </a:cubicBezTo>
                  <a:cubicBezTo>
                    <a:pt x="4997" y="3233"/>
                    <a:pt x="5697" y="2699"/>
                    <a:pt x="6364" y="2132"/>
                  </a:cubicBezTo>
                  <a:cubicBezTo>
                    <a:pt x="6998" y="1598"/>
                    <a:pt x="7698" y="964"/>
                    <a:pt x="8165" y="264"/>
                  </a:cubicBezTo>
                  <a:cubicBezTo>
                    <a:pt x="8239" y="141"/>
                    <a:pt x="8133" y="1"/>
                    <a:pt x="8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7"/>
            <p:cNvSpPr/>
            <p:nvPr/>
          </p:nvSpPr>
          <p:spPr>
            <a:xfrm flipH="1">
              <a:off x="5685621" y="2390612"/>
              <a:ext cx="23982" cy="23982"/>
            </a:xfrm>
            <a:custGeom>
              <a:avLst/>
              <a:gdLst/>
              <a:ahLst/>
              <a:cxnLst/>
              <a:rect l="l" t="t" r="r" b="b"/>
              <a:pathLst>
                <a:path w="1435" h="1435" extrusionOk="0">
                  <a:moveTo>
                    <a:pt x="734" y="0"/>
                  </a:moveTo>
                  <a:cubicBezTo>
                    <a:pt x="634" y="0"/>
                    <a:pt x="534" y="33"/>
                    <a:pt x="434" y="67"/>
                  </a:cubicBezTo>
                  <a:cubicBezTo>
                    <a:pt x="367" y="100"/>
                    <a:pt x="267" y="133"/>
                    <a:pt x="201" y="200"/>
                  </a:cubicBezTo>
                  <a:cubicBezTo>
                    <a:pt x="134" y="267"/>
                    <a:pt x="101" y="367"/>
                    <a:pt x="67" y="434"/>
                  </a:cubicBezTo>
                  <a:cubicBezTo>
                    <a:pt x="34" y="534"/>
                    <a:pt x="0" y="634"/>
                    <a:pt x="0" y="734"/>
                  </a:cubicBezTo>
                  <a:lnTo>
                    <a:pt x="34" y="901"/>
                  </a:lnTo>
                  <a:cubicBezTo>
                    <a:pt x="67" y="1034"/>
                    <a:pt x="134" y="1134"/>
                    <a:pt x="201" y="1234"/>
                  </a:cubicBezTo>
                  <a:lnTo>
                    <a:pt x="367" y="1334"/>
                  </a:lnTo>
                  <a:cubicBezTo>
                    <a:pt x="467" y="1401"/>
                    <a:pt x="601" y="1434"/>
                    <a:pt x="734" y="1434"/>
                  </a:cubicBezTo>
                  <a:cubicBezTo>
                    <a:pt x="834" y="1434"/>
                    <a:pt x="901" y="1434"/>
                    <a:pt x="1001" y="1368"/>
                  </a:cubicBezTo>
                  <a:cubicBezTo>
                    <a:pt x="1101" y="1334"/>
                    <a:pt x="1168" y="1301"/>
                    <a:pt x="1235" y="1234"/>
                  </a:cubicBezTo>
                  <a:cubicBezTo>
                    <a:pt x="1301" y="1168"/>
                    <a:pt x="1335" y="1101"/>
                    <a:pt x="1368" y="1001"/>
                  </a:cubicBezTo>
                  <a:cubicBezTo>
                    <a:pt x="1435" y="901"/>
                    <a:pt x="1435" y="834"/>
                    <a:pt x="1435" y="734"/>
                  </a:cubicBezTo>
                  <a:lnTo>
                    <a:pt x="1401" y="534"/>
                  </a:lnTo>
                  <a:cubicBezTo>
                    <a:pt x="1368" y="400"/>
                    <a:pt x="1335" y="300"/>
                    <a:pt x="1235" y="200"/>
                  </a:cubicBezTo>
                  <a:lnTo>
                    <a:pt x="1101" y="100"/>
                  </a:lnTo>
                  <a:cubicBezTo>
                    <a:pt x="968" y="33"/>
                    <a:pt x="868" y="0"/>
                    <a:pt x="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7"/>
            <p:cNvSpPr/>
            <p:nvPr/>
          </p:nvSpPr>
          <p:spPr>
            <a:xfrm flipH="1">
              <a:off x="5683950" y="2466755"/>
              <a:ext cx="29564" cy="29230"/>
            </a:xfrm>
            <a:custGeom>
              <a:avLst/>
              <a:gdLst/>
              <a:ahLst/>
              <a:cxnLst/>
              <a:rect l="l" t="t" r="r" b="b"/>
              <a:pathLst>
                <a:path w="1769" h="1749" extrusionOk="0">
                  <a:moveTo>
                    <a:pt x="800" y="1"/>
                  </a:moveTo>
                  <a:cubicBezTo>
                    <a:pt x="712" y="1"/>
                    <a:pt x="632" y="32"/>
                    <a:pt x="535" y="81"/>
                  </a:cubicBezTo>
                  <a:cubicBezTo>
                    <a:pt x="435" y="114"/>
                    <a:pt x="335" y="181"/>
                    <a:pt x="268" y="248"/>
                  </a:cubicBezTo>
                  <a:cubicBezTo>
                    <a:pt x="168" y="348"/>
                    <a:pt x="101" y="414"/>
                    <a:pt x="101" y="548"/>
                  </a:cubicBezTo>
                  <a:cubicBezTo>
                    <a:pt x="34" y="648"/>
                    <a:pt x="1" y="748"/>
                    <a:pt x="1" y="881"/>
                  </a:cubicBezTo>
                  <a:cubicBezTo>
                    <a:pt x="34" y="948"/>
                    <a:pt x="34" y="1015"/>
                    <a:pt x="34" y="1115"/>
                  </a:cubicBezTo>
                  <a:cubicBezTo>
                    <a:pt x="101" y="1248"/>
                    <a:pt x="168" y="1382"/>
                    <a:pt x="268" y="1482"/>
                  </a:cubicBezTo>
                  <a:lnTo>
                    <a:pt x="435" y="1649"/>
                  </a:lnTo>
                  <a:cubicBezTo>
                    <a:pt x="568" y="1715"/>
                    <a:pt x="735" y="1749"/>
                    <a:pt x="902" y="1749"/>
                  </a:cubicBezTo>
                  <a:cubicBezTo>
                    <a:pt x="1002" y="1749"/>
                    <a:pt x="1135" y="1749"/>
                    <a:pt x="1235" y="1682"/>
                  </a:cubicBezTo>
                  <a:cubicBezTo>
                    <a:pt x="1335" y="1649"/>
                    <a:pt x="1435" y="1582"/>
                    <a:pt x="1502" y="1515"/>
                  </a:cubicBezTo>
                  <a:cubicBezTo>
                    <a:pt x="1602" y="1415"/>
                    <a:pt x="1669" y="1315"/>
                    <a:pt x="1702" y="1215"/>
                  </a:cubicBezTo>
                  <a:cubicBezTo>
                    <a:pt x="1736" y="1115"/>
                    <a:pt x="1769" y="1015"/>
                    <a:pt x="1769" y="881"/>
                  </a:cubicBezTo>
                  <a:cubicBezTo>
                    <a:pt x="1769" y="815"/>
                    <a:pt x="1736" y="715"/>
                    <a:pt x="1736" y="648"/>
                  </a:cubicBezTo>
                  <a:cubicBezTo>
                    <a:pt x="1702" y="481"/>
                    <a:pt x="1602" y="381"/>
                    <a:pt x="1502" y="248"/>
                  </a:cubicBezTo>
                  <a:cubicBezTo>
                    <a:pt x="1435" y="214"/>
                    <a:pt x="1402" y="181"/>
                    <a:pt x="1335" y="114"/>
                  </a:cubicBezTo>
                  <a:cubicBezTo>
                    <a:pt x="1202" y="47"/>
                    <a:pt x="1035" y="14"/>
                    <a:pt x="902" y="14"/>
                  </a:cubicBezTo>
                  <a:cubicBezTo>
                    <a:pt x="866" y="5"/>
                    <a:pt x="833" y="1"/>
                    <a:pt x="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7"/>
            <p:cNvSpPr/>
            <p:nvPr/>
          </p:nvSpPr>
          <p:spPr>
            <a:xfrm flipH="1">
              <a:off x="5689515" y="2540891"/>
              <a:ext cx="29013" cy="29046"/>
            </a:xfrm>
            <a:custGeom>
              <a:avLst/>
              <a:gdLst/>
              <a:ahLst/>
              <a:cxnLst/>
              <a:rect l="l" t="t" r="r" b="b"/>
              <a:pathLst>
                <a:path w="1736" h="1738" extrusionOk="0">
                  <a:moveTo>
                    <a:pt x="845" y="1"/>
                  </a:moveTo>
                  <a:cubicBezTo>
                    <a:pt x="810" y="1"/>
                    <a:pt x="774" y="5"/>
                    <a:pt x="735" y="15"/>
                  </a:cubicBezTo>
                  <a:cubicBezTo>
                    <a:pt x="668" y="15"/>
                    <a:pt x="601" y="48"/>
                    <a:pt x="534" y="81"/>
                  </a:cubicBezTo>
                  <a:cubicBezTo>
                    <a:pt x="434" y="115"/>
                    <a:pt x="334" y="181"/>
                    <a:pt x="268" y="248"/>
                  </a:cubicBezTo>
                  <a:lnTo>
                    <a:pt x="134" y="448"/>
                  </a:lnTo>
                  <a:lnTo>
                    <a:pt x="34" y="648"/>
                  </a:lnTo>
                  <a:cubicBezTo>
                    <a:pt x="1" y="782"/>
                    <a:pt x="1" y="949"/>
                    <a:pt x="34" y="1082"/>
                  </a:cubicBezTo>
                  <a:lnTo>
                    <a:pt x="34" y="1115"/>
                  </a:lnTo>
                  <a:cubicBezTo>
                    <a:pt x="67" y="1249"/>
                    <a:pt x="134" y="1382"/>
                    <a:pt x="234" y="1482"/>
                  </a:cubicBezTo>
                  <a:cubicBezTo>
                    <a:pt x="334" y="1582"/>
                    <a:pt x="468" y="1649"/>
                    <a:pt x="601" y="1682"/>
                  </a:cubicBezTo>
                  <a:lnTo>
                    <a:pt x="635" y="1682"/>
                  </a:lnTo>
                  <a:cubicBezTo>
                    <a:pt x="693" y="1721"/>
                    <a:pt x="763" y="1738"/>
                    <a:pt x="831" y="1738"/>
                  </a:cubicBezTo>
                  <a:cubicBezTo>
                    <a:pt x="880" y="1738"/>
                    <a:pt x="927" y="1730"/>
                    <a:pt x="968" y="1716"/>
                  </a:cubicBezTo>
                  <a:cubicBezTo>
                    <a:pt x="1068" y="1716"/>
                    <a:pt x="1135" y="1682"/>
                    <a:pt x="1202" y="1649"/>
                  </a:cubicBezTo>
                  <a:cubicBezTo>
                    <a:pt x="1302" y="1616"/>
                    <a:pt x="1402" y="1549"/>
                    <a:pt x="1468" y="1482"/>
                  </a:cubicBezTo>
                  <a:cubicBezTo>
                    <a:pt x="1535" y="1416"/>
                    <a:pt x="1569" y="1349"/>
                    <a:pt x="1602" y="1315"/>
                  </a:cubicBezTo>
                  <a:cubicBezTo>
                    <a:pt x="1635" y="1249"/>
                    <a:pt x="1669" y="1149"/>
                    <a:pt x="1702" y="1082"/>
                  </a:cubicBezTo>
                  <a:cubicBezTo>
                    <a:pt x="1735" y="982"/>
                    <a:pt x="1735" y="882"/>
                    <a:pt x="1702" y="748"/>
                  </a:cubicBezTo>
                  <a:cubicBezTo>
                    <a:pt x="1702" y="682"/>
                    <a:pt x="1702" y="615"/>
                    <a:pt x="1669" y="548"/>
                  </a:cubicBezTo>
                  <a:cubicBezTo>
                    <a:pt x="1635" y="415"/>
                    <a:pt x="1569" y="348"/>
                    <a:pt x="1468" y="248"/>
                  </a:cubicBezTo>
                  <a:lnTo>
                    <a:pt x="1302" y="115"/>
                  </a:lnTo>
                  <a:cubicBezTo>
                    <a:pt x="1235" y="81"/>
                    <a:pt x="1168" y="81"/>
                    <a:pt x="1102" y="48"/>
                  </a:cubicBezTo>
                  <a:cubicBezTo>
                    <a:pt x="1007" y="24"/>
                    <a:pt x="930" y="1"/>
                    <a:pt x="8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7"/>
            <p:cNvSpPr/>
            <p:nvPr/>
          </p:nvSpPr>
          <p:spPr>
            <a:xfrm flipH="1">
              <a:off x="5692306" y="2597430"/>
              <a:ext cx="29013" cy="22311"/>
            </a:xfrm>
            <a:custGeom>
              <a:avLst/>
              <a:gdLst/>
              <a:ahLst/>
              <a:cxnLst/>
              <a:rect l="l" t="t" r="r" b="b"/>
              <a:pathLst>
                <a:path w="1736" h="1335" extrusionOk="0">
                  <a:moveTo>
                    <a:pt x="868" y="1"/>
                  </a:moveTo>
                  <a:cubicBezTo>
                    <a:pt x="1" y="1"/>
                    <a:pt x="1" y="1335"/>
                    <a:pt x="868" y="1335"/>
                  </a:cubicBezTo>
                  <a:cubicBezTo>
                    <a:pt x="1736" y="1335"/>
                    <a:pt x="1736" y="1"/>
                    <a:pt x="8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7"/>
            <p:cNvSpPr/>
            <p:nvPr/>
          </p:nvSpPr>
          <p:spPr>
            <a:xfrm flipH="1">
              <a:off x="5143183" y="1595833"/>
              <a:ext cx="1297274" cy="75641"/>
            </a:xfrm>
            <a:custGeom>
              <a:avLst/>
              <a:gdLst/>
              <a:ahLst/>
              <a:cxnLst/>
              <a:rect l="l" t="t" r="r" b="b"/>
              <a:pathLst>
                <a:path w="77623" h="4526" extrusionOk="0">
                  <a:moveTo>
                    <a:pt x="74336" y="1"/>
                  </a:moveTo>
                  <a:cubicBezTo>
                    <a:pt x="73374" y="1"/>
                    <a:pt x="72288" y="155"/>
                    <a:pt x="71551" y="155"/>
                  </a:cubicBezTo>
                  <a:cubicBezTo>
                    <a:pt x="69984" y="122"/>
                    <a:pt x="68416" y="122"/>
                    <a:pt x="66815" y="122"/>
                  </a:cubicBezTo>
                  <a:cubicBezTo>
                    <a:pt x="60777" y="89"/>
                    <a:pt x="54739" y="89"/>
                    <a:pt x="48668" y="89"/>
                  </a:cubicBezTo>
                  <a:cubicBezTo>
                    <a:pt x="45433" y="80"/>
                    <a:pt x="42195" y="76"/>
                    <a:pt x="38955" y="76"/>
                  </a:cubicBezTo>
                  <a:cubicBezTo>
                    <a:pt x="30104" y="76"/>
                    <a:pt x="21240" y="107"/>
                    <a:pt x="12376" y="155"/>
                  </a:cubicBezTo>
                  <a:cubicBezTo>
                    <a:pt x="9874" y="155"/>
                    <a:pt x="7372" y="155"/>
                    <a:pt x="4870" y="189"/>
                  </a:cubicBezTo>
                  <a:cubicBezTo>
                    <a:pt x="4270" y="189"/>
                    <a:pt x="3487" y="102"/>
                    <a:pt x="2724" y="102"/>
                  </a:cubicBezTo>
                  <a:cubicBezTo>
                    <a:pt x="1327" y="102"/>
                    <a:pt x="0" y="395"/>
                    <a:pt x="0" y="2057"/>
                  </a:cubicBezTo>
                  <a:lnTo>
                    <a:pt x="0" y="4525"/>
                  </a:lnTo>
                  <a:lnTo>
                    <a:pt x="77155" y="4525"/>
                  </a:lnTo>
                  <a:cubicBezTo>
                    <a:pt x="77155" y="2957"/>
                    <a:pt x="77622" y="856"/>
                    <a:pt x="75754" y="155"/>
                  </a:cubicBezTo>
                  <a:cubicBezTo>
                    <a:pt x="75588" y="122"/>
                    <a:pt x="75387" y="55"/>
                    <a:pt x="75187" y="22"/>
                  </a:cubicBezTo>
                  <a:lnTo>
                    <a:pt x="75187" y="55"/>
                  </a:lnTo>
                  <a:cubicBezTo>
                    <a:pt x="74925" y="16"/>
                    <a:pt x="74637" y="1"/>
                    <a:pt x="74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7"/>
            <p:cNvSpPr/>
            <p:nvPr/>
          </p:nvSpPr>
          <p:spPr>
            <a:xfrm flipH="1">
              <a:off x="7772828" y="2412205"/>
              <a:ext cx="143844" cy="255283"/>
            </a:xfrm>
            <a:custGeom>
              <a:avLst/>
              <a:gdLst/>
              <a:ahLst/>
              <a:cxnLst/>
              <a:rect l="l" t="t" r="r" b="b"/>
              <a:pathLst>
                <a:path w="8607" h="15275" extrusionOk="0">
                  <a:moveTo>
                    <a:pt x="6114" y="0"/>
                  </a:moveTo>
                  <a:cubicBezTo>
                    <a:pt x="6026" y="0"/>
                    <a:pt x="5932" y="55"/>
                    <a:pt x="5905" y="109"/>
                  </a:cubicBezTo>
                  <a:cubicBezTo>
                    <a:pt x="5838" y="209"/>
                    <a:pt x="5871" y="343"/>
                    <a:pt x="5938" y="409"/>
                  </a:cubicBezTo>
                  <a:cubicBezTo>
                    <a:pt x="6072" y="576"/>
                    <a:pt x="6238" y="676"/>
                    <a:pt x="6405" y="843"/>
                  </a:cubicBezTo>
                  <a:cubicBezTo>
                    <a:pt x="6572" y="943"/>
                    <a:pt x="6739" y="1110"/>
                    <a:pt x="6872" y="1243"/>
                  </a:cubicBezTo>
                  <a:cubicBezTo>
                    <a:pt x="6972" y="1343"/>
                    <a:pt x="7072" y="1443"/>
                    <a:pt x="7172" y="1543"/>
                  </a:cubicBezTo>
                  <a:cubicBezTo>
                    <a:pt x="7004" y="1524"/>
                    <a:pt x="6838" y="1515"/>
                    <a:pt x="6674" y="1515"/>
                  </a:cubicBezTo>
                  <a:cubicBezTo>
                    <a:pt x="3678" y="1515"/>
                    <a:pt x="1356" y="4591"/>
                    <a:pt x="534" y="7248"/>
                  </a:cubicBezTo>
                  <a:cubicBezTo>
                    <a:pt x="1" y="8915"/>
                    <a:pt x="101" y="10683"/>
                    <a:pt x="1035" y="12184"/>
                  </a:cubicBezTo>
                  <a:cubicBezTo>
                    <a:pt x="1835" y="13452"/>
                    <a:pt x="3203" y="14786"/>
                    <a:pt x="4671" y="15253"/>
                  </a:cubicBezTo>
                  <a:cubicBezTo>
                    <a:pt x="4710" y="15268"/>
                    <a:pt x="4749" y="15274"/>
                    <a:pt x="4787" y="15274"/>
                  </a:cubicBezTo>
                  <a:cubicBezTo>
                    <a:pt x="5096" y="15274"/>
                    <a:pt x="5305" y="14828"/>
                    <a:pt x="5037" y="14619"/>
                  </a:cubicBezTo>
                  <a:cubicBezTo>
                    <a:pt x="4003" y="13719"/>
                    <a:pt x="2803" y="13085"/>
                    <a:pt x="2002" y="11918"/>
                  </a:cubicBezTo>
                  <a:cubicBezTo>
                    <a:pt x="1101" y="10617"/>
                    <a:pt x="935" y="9116"/>
                    <a:pt x="1402" y="7614"/>
                  </a:cubicBezTo>
                  <a:cubicBezTo>
                    <a:pt x="2164" y="5094"/>
                    <a:pt x="4280" y="2177"/>
                    <a:pt x="7157" y="2177"/>
                  </a:cubicBezTo>
                  <a:cubicBezTo>
                    <a:pt x="7173" y="2177"/>
                    <a:pt x="7189" y="2177"/>
                    <a:pt x="7206" y="2177"/>
                  </a:cubicBezTo>
                  <a:cubicBezTo>
                    <a:pt x="7106" y="2244"/>
                    <a:pt x="6972" y="2311"/>
                    <a:pt x="6872" y="2411"/>
                  </a:cubicBezTo>
                  <a:cubicBezTo>
                    <a:pt x="6672" y="2511"/>
                    <a:pt x="6472" y="2644"/>
                    <a:pt x="6305" y="2778"/>
                  </a:cubicBezTo>
                  <a:cubicBezTo>
                    <a:pt x="6205" y="2878"/>
                    <a:pt x="6072" y="2944"/>
                    <a:pt x="5971" y="3045"/>
                  </a:cubicBezTo>
                  <a:cubicBezTo>
                    <a:pt x="5871" y="3145"/>
                    <a:pt x="5805" y="3278"/>
                    <a:pt x="5705" y="3378"/>
                  </a:cubicBezTo>
                  <a:cubicBezTo>
                    <a:pt x="5605" y="3512"/>
                    <a:pt x="5638" y="3745"/>
                    <a:pt x="5771" y="3845"/>
                  </a:cubicBezTo>
                  <a:cubicBezTo>
                    <a:pt x="5849" y="3923"/>
                    <a:pt x="5951" y="3956"/>
                    <a:pt x="6048" y="3956"/>
                  </a:cubicBezTo>
                  <a:cubicBezTo>
                    <a:pt x="6116" y="3956"/>
                    <a:pt x="6183" y="3939"/>
                    <a:pt x="6238" y="3912"/>
                  </a:cubicBezTo>
                  <a:cubicBezTo>
                    <a:pt x="6338" y="3845"/>
                    <a:pt x="6438" y="3812"/>
                    <a:pt x="6539" y="3745"/>
                  </a:cubicBezTo>
                  <a:cubicBezTo>
                    <a:pt x="6639" y="3678"/>
                    <a:pt x="6739" y="3578"/>
                    <a:pt x="6839" y="3512"/>
                  </a:cubicBezTo>
                  <a:lnTo>
                    <a:pt x="6972" y="3378"/>
                  </a:lnTo>
                  <a:lnTo>
                    <a:pt x="7039" y="3345"/>
                  </a:lnTo>
                  <a:lnTo>
                    <a:pt x="7039" y="3311"/>
                  </a:lnTo>
                  <a:cubicBezTo>
                    <a:pt x="7139" y="3245"/>
                    <a:pt x="7239" y="3178"/>
                    <a:pt x="7306" y="3145"/>
                  </a:cubicBezTo>
                  <a:cubicBezTo>
                    <a:pt x="7506" y="3011"/>
                    <a:pt x="7673" y="2878"/>
                    <a:pt x="7839" y="2778"/>
                  </a:cubicBezTo>
                  <a:cubicBezTo>
                    <a:pt x="8040" y="2644"/>
                    <a:pt x="8206" y="2511"/>
                    <a:pt x="8407" y="2377"/>
                  </a:cubicBezTo>
                  <a:cubicBezTo>
                    <a:pt x="8540" y="2277"/>
                    <a:pt x="8607" y="2111"/>
                    <a:pt x="8540" y="1944"/>
                  </a:cubicBezTo>
                  <a:cubicBezTo>
                    <a:pt x="8511" y="1828"/>
                    <a:pt x="8407" y="1737"/>
                    <a:pt x="8270" y="1737"/>
                  </a:cubicBezTo>
                  <a:cubicBezTo>
                    <a:pt x="8250" y="1737"/>
                    <a:pt x="8228" y="1739"/>
                    <a:pt x="8206" y="1744"/>
                  </a:cubicBezTo>
                  <a:cubicBezTo>
                    <a:pt x="8206" y="1710"/>
                    <a:pt x="8173" y="1710"/>
                    <a:pt x="8173" y="1710"/>
                  </a:cubicBezTo>
                  <a:cubicBezTo>
                    <a:pt x="7906" y="1377"/>
                    <a:pt x="7606" y="1076"/>
                    <a:pt x="7306" y="810"/>
                  </a:cubicBezTo>
                  <a:cubicBezTo>
                    <a:pt x="7139" y="643"/>
                    <a:pt x="6939" y="509"/>
                    <a:pt x="6772" y="376"/>
                  </a:cubicBezTo>
                  <a:cubicBezTo>
                    <a:pt x="6672" y="309"/>
                    <a:pt x="6572" y="242"/>
                    <a:pt x="6505" y="176"/>
                  </a:cubicBezTo>
                  <a:cubicBezTo>
                    <a:pt x="6438" y="142"/>
                    <a:pt x="6405" y="109"/>
                    <a:pt x="6372" y="76"/>
                  </a:cubicBezTo>
                  <a:cubicBezTo>
                    <a:pt x="6305" y="42"/>
                    <a:pt x="6238" y="42"/>
                    <a:pt x="6172" y="9"/>
                  </a:cubicBezTo>
                  <a:cubicBezTo>
                    <a:pt x="6153" y="3"/>
                    <a:pt x="6134" y="0"/>
                    <a:pt x="6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7"/>
            <p:cNvSpPr/>
            <p:nvPr/>
          </p:nvSpPr>
          <p:spPr>
            <a:xfrm flipH="1">
              <a:off x="7642939" y="2446215"/>
              <a:ext cx="119862" cy="247312"/>
            </a:xfrm>
            <a:custGeom>
              <a:avLst/>
              <a:gdLst/>
              <a:ahLst/>
              <a:cxnLst/>
              <a:rect l="l" t="t" r="r" b="b"/>
              <a:pathLst>
                <a:path w="7172" h="14798" extrusionOk="0">
                  <a:moveTo>
                    <a:pt x="1982" y="0"/>
                  </a:moveTo>
                  <a:cubicBezTo>
                    <a:pt x="1808" y="0"/>
                    <a:pt x="1686" y="288"/>
                    <a:pt x="1868" y="409"/>
                  </a:cubicBezTo>
                  <a:cubicBezTo>
                    <a:pt x="4337" y="1710"/>
                    <a:pt x="6138" y="4312"/>
                    <a:pt x="5838" y="7147"/>
                  </a:cubicBezTo>
                  <a:cubicBezTo>
                    <a:pt x="5571" y="9616"/>
                    <a:pt x="3836" y="11584"/>
                    <a:pt x="1668" y="12551"/>
                  </a:cubicBezTo>
                  <a:cubicBezTo>
                    <a:pt x="1968" y="11951"/>
                    <a:pt x="2168" y="11284"/>
                    <a:pt x="2302" y="10616"/>
                  </a:cubicBezTo>
                  <a:cubicBezTo>
                    <a:pt x="2341" y="10420"/>
                    <a:pt x="2206" y="10304"/>
                    <a:pt x="2069" y="10304"/>
                  </a:cubicBezTo>
                  <a:cubicBezTo>
                    <a:pt x="1973" y="10304"/>
                    <a:pt x="1876" y="10360"/>
                    <a:pt x="1835" y="10483"/>
                  </a:cubicBezTo>
                  <a:cubicBezTo>
                    <a:pt x="1434" y="11484"/>
                    <a:pt x="867" y="12484"/>
                    <a:pt x="200" y="13318"/>
                  </a:cubicBezTo>
                  <a:cubicBezTo>
                    <a:pt x="0" y="13552"/>
                    <a:pt x="67" y="13919"/>
                    <a:pt x="367" y="14019"/>
                  </a:cubicBezTo>
                  <a:cubicBezTo>
                    <a:pt x="867" y="14152"/>
                    <a:pt x="1301" y="14319"/>
                    <a:pt x="1768" y="14486"/>
                  </a:cubicBezTo>
                  <a:cubicBezTo>
                    <a:pt x="2149" y="14603"/>
                    <a:pt x="2608" y="14798"/>
                    <a:pt x="3053" y="14798"/>
                  </a:cubicBezTo>
                  <a:cubicBezTo>
                    <a:pt x="3114" y="14798"/>
                    <a:pt x="3175" y="14794"/>
                    <a:pt x="3236" y="14786"/>
                  </a:cubicBezTo>
                  <a:cubicBezTo>
                    <a:pt x="3403" y="14786"/>
                    <a:pt x="3536" y="14719"/>
                    <a:pt x="3636" y="14553"/>
                  </a:cubicBezTo>
                  <a:cubicBezTo>
                    <a:pt x="3669" y="14386"/>
                    <a:pt x="3669" y="14186"/>
                    <a:pt x="3536" y="14086"/>
                  </a:cubicBezTo>
                  <a:cubicBezTo>
                    <a:pt x="3302" y="13885"/>
                    <a:pt x="3069" y="13785"/>
                    <a:pt x="2802" y="13719"/>
                  </a:cubicBezTo>
                  <a:cubicBezTo>
                    <a:pt x="2569" y="13652"/>
                    <a:pt x="2302" y="13585"/>
                    <a:pt x="2068" y="13552"/>
                  </a:cubicBezTo>
                  <a:cubicBezTo>
                    <a:pt x="2035" y="13518"/>
                    <a:pt x="2035" y="13518"/>
                    <a:pt x="2002" y="13518"/>
                  </a:cubicBezTo>
                  <a:cubicBezTo>
                    <a:pt x="4637" y="12685"/>
                    <a:pt x="6638" y="10116"/>
                    <a:pt x="6872" y="7314"/>
                  </a:cubicBezTo>
                  <a:cubicBezTo>
                    <a:pt x="7172" y="4212"/>
                    <a:pt x="5137" y="843"/>
                    <a:pt x="2035" y="9"/>
                  </a:cubicBezTo>
                  <a:cubicBezTo>
                    <a:pt x="2017" y="3"/>
                    <a:pt x="1999" y="0"/>
                    <a:pt x="1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7"/>
            <p:cNvSpPr/>
            <p:nvPr/>
          </p:nvSpPr>
          <p:spPr>
            <a:xfrm flipH="1">
              <a:off x="6593193" y="2555063"/>
              <a:ext cx="199597" cy="193464"/>
            </a:xfrm>
            <a:custGeom>
              <a:avLst/>
              <a:gdLst/>
              <a:ahLst/>
              <a:cxnLst/>
              <a:rect l="l" t="t" r="r" b="b"/>
              <a:pathLst>
                <a:path w="11943" h="11576" extrusionOk="0">
                  <a:moveTo>
                    <a:pt x="6172" y="0"/>
                  </a:moveTo>
                  <a:cubicBezTo>
                    <a:pt x="3336" y="0"/>
                    <a:pt x="801" y="2235"/>
                    <a:pt x="434" y="5071"/>
                  </a:cubicBezTo>
                  <a:cubicBezTo>
                    <a:pt x="1" y="8440"/>
                    <a:pt x="2769" y="11575"/>
                    <a:pt x="6172" y="11575"/>
                  </a:cubicBezTo>
                  <a:cubicBezTo>
                    <a:pt x="9374" y="11575"/>
                    <a:pt x="11942" y="8873"/>
                    <a:pt x="11942" y="5771"/>
                  </a:cubicBezTo>
                  <a:cubicBezTo>
                    <a:pt x="11942" y="5404"/>
                    <a:pt x="11909" y="5004"/>
                    <a:pt x="11842" y="4604"/>
                  </a:cubicBezTo>
                  <a:cubicBezTo>
                    <a:pt x="11275" y="1969"/>
                    <a:pt x="8874" y="0"/>
                    <a:pt x="6172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7"/>
            <p:cNvSpPr/>
            <p:nvPr/>
          </p:nvSpPr>
          <p:spPr>
            <a:xfrm flipH="1">
              <a:off x="6648378" y="2573765"/>
              <a:ext cx="87724" cy="155242"/>
            </a:xfrm>
            <a:custGeom>
              <a:avLst/>
              <a:gdLst/>
              <a:ahLst/>
              <a:cxnLst/>
              <a:rect l="l" t="t" r="r" b="b"/>
              <a:pathLst>
                <a:path w="5249" h="9289" extrusionOk="0">
                  <a:moveTo>
                    <a:pt x="2614" y="1"/>
                  </a:moveTo>
                  <a:cubicBezTo>
                    <a:pt x="2572" y="1"/>
                    <a:pt x="2535" y="16"/>
                    <a:pt x="2513" y="16"/>
                  </a:cubicBezTo>
                  <a:cubicBezTo>
                    <a:pt x="2413" y="49"/>
                    <a:pt x="2346" y="82"/>
                    <a:pt x="2313" y="116"/>
                  </a:cubicBezTo>
                  <a:cubicBezTo>
                    <a:pt x="2313" y="116"/>
                    <a:pt x="2279" y="149"/>
                    <a:pt x="2279" y="149"/>
                  </a:cubicBezTo>
                  <a:cubicBezTo>
                    <a:pt x="2246" y="216"/>
                    <a:pt x="2179" y="282"/>
                    <a:pt x="2179" y="349"/>
                  </a:cubicBezTo>
                  <a:cubicBezTo>
                    <a:pt x="2179" y="383"/>
                    <a:pt x="2146" y="383"/>
                    <a:pt x="2146" y="416"/>
                  </a:cubicBezTo>
                  <a:cubicBezTo>
                    <a:pt x="2146" y="516"/>
                    <a:pt x="2146" y="583"/>
                    <a:pt x="2146" y="649"/>
                  </a:cubicBezTo>
                  <a:cubicBezTo>
                    <a:pt x="2146" y="783"/>
                    <a:pt x="2179" y="916"/>
                    <a:pt x="2213" y="1050"/>
                  </a:cubicBezTo>
                  <a:cubicBezTo>
                    <a:pt x="2213" y="1050"/>
                    <a:pt x="2213" y="1050"/>
                    <a:pt x="2213" y="1083"/>
                  </a:cubicBezTo>
                  <a:cubicBezTo>
                    <a:pt x="1445" y="1417"/>
                    <a:pt x="745" y="2050"/>
                    <a:pt x="812" y="2984"/>
                  </a:cubicBezTo>
                  <a:cubicBezTo>
                    <a:pt x="878" y="4018"/>
                    <a:pt x="1779" y="4452"/>
                    <a:pt x="2680" y="4686"/>
                  </a:cubicBezTo>
                  <a:cubicBezTo>
                    <a:pt x="3113" y="4819"/>
                    <a:pt x="3580" y="4952"/>
                    <a:pt x="3914" y="5353"/>
                  </a:cubicBezTo>
                  <a:cubicBezTo>
                    <a:pt x="4181" y="5686"/>
                    <a:pt x="4281" y="6187"/>
                    <a:pt x="3980" y="6520"/>
                  </a:cubicBezTo>
                  <a:cubicBezTo>
                    <a:pt x="3647" y="6887"/>
                    <a:pt x="3080" y="6987"/>
                    <a:pt x="2646" y="7054"/>
                  </a:cubicBezTo>
                  <a:cubicBezTo>
                    <a:pt x="2500" y="7069"/>
                    <a:pt x="2357" y="7075"/>
                    <a:pt x="2216" y="7075"/>
                  </a:cubicBezTo>
                  <a:cubicBezTo>
                    <a:pt x="1714" y="7075"/>
                    <a:pt x="1240" y="6991"/>
                    <a:pt x="745" y="6887"/>
                  </a:cubicBezTo>
                  <a:cubicBezTo>
                    <a:pt x="720" y="6884"/>
                    <a:pt x="696" y="6883"/>
                    <a:pt x="673" y="6883"/>
                  </a:cubicBezTo>
                  <a:cubicBezTo>
                    <a:pt x="162" y="6883"/>
                    <a:pt x="1" y="7563"/>
                    <a:pt x="511" y="7754"/>
                  </a:cubicBezTo>
                  <a:cubicBezTo>
                    <a:pt x="859" y="7870"/>
                    <a:pt x="1358" y="7961"/>
                    <a:pt x="1898" y="7961"/>
                  </a:cubicBezTo>
                  <a:cubicBezTo>
                    <a:pt x="1980" y="7961"/>
                    <a:pt x="2062" y="7959"/>
                    <a:pt x="2146" y="7955"/>
                  </a:cubicBezTo>
                  <a:lnTo>
                    <a:pt x="2146" y="7955"/>
                  </a:lnTo>
                  <a:cubicBezTo>
                    <a:pt x="2146" y="8055"/>
                    <a:pt x="2112" y="8155"/>
                    <a:pt x="2112" y="8221"/>
                  </a:cubicBezTo>
                  <a:cubicBezTo>
                    <a:pt x="2112" y="8355"/>
                    <a:pt x="2079" y="8455"/>
                    <a:pt x="2079" y="8588"/>
                  </a:cubicBezTo>
                  <a:cubicBezTo>
                    <a:pt x="2079" y="8755"/>
                    <a:pt x="2079" y="8955"/>
                    <a:pt x="2179" y="9089"/>
                  </a:cubicBezTo>
                  <a:cubicBezTo>
                    <a:pt x="2246" y="9222"/>
                    <a:pt x="2379" y="9289"/>
                    <a:pt x="2546" y="9289"/>
                  </a:cubicBezTo>
                  <a:cubicBezTo>
                    <a:pt x="2680" y="9289"/>
                    <a:pt x="2846" y="9222"/>
                    <a:pt x="2913" y="9089"/>
                  </a:cubicBezTo>
                  <a:cubicBezTo>
                    <a:pt x="2980" y="8989"/>
                    <a:pt x="3013" y="8855"/>
                    <a:pt x="2980" y="8755"/>
                  </a:cubicBezTo>
                  <a:cubicBezTo>
                    <a:pt x="2980" y="8688"/>
                    <a:pt x="2980" y="8655"/>
                    <a:pt x="2980" y="8588"/>
                  </a:cubicBezTo>
                  <a:cubicBezTo>
                    <a:pt x="2980" y="8422"/>
                    <a:pt x="2946" y="8288"/>
                    <a:pt x="2913" y="8121"/>
                  </a:cubicBezTo>
                  <a:cubicBezTo>
                    <a:pt x="2880" y="8055"/>
                    <a:pt x="2880" y="7988"/>
                    <a:pt x="2846" y="7921"/>
                  </a:cubicBezTo>
                  <a:cubicBezTo>
                    <a:pt x="4114" y="7721"/>
                    <a:pt x="5248" y="7054"/>
                    <a:pt x="4914" y="5686"/>
                  </a:cubicBezTo>
                  <a:cubicBezTo>
                    <a:pt x="4714" y="4719"/>
                    <a:pt x="3814" y="4252"/>
                    <a:pt x="2980" y="4018"/>
                  </a:cubicBezTo>
                  <a:cubicBezTo>
                    <a:pt x="2546" y="3885"/>
                    <a:pt x="2012" y="3785"/>
                    <a:pt x="1712" y="3418"/>
                  </a:cubicBezTo>
                  <a:cubicBezTo>
                    <a:pt x="1445" y="3051"/>
                    <a:pt x="1579" y="2651"/>
                    <a:pt x="1846" y="2351"/>
                  </a:cubicBezTo>
                  <a:cubicBezTo>
                    <a:pt x="2179" y="1917"/>
                    <a:pt x="2746" y="1784"/>
                    <a:pt x="3213" y="1683"/>
                  </a:cubicBezTo>
                  <a:cubicBezTo>
                    <a:pt x="3436" y="1636"/>
                    <a:pt x="3666" y="1596"/>
                    <a:pt x="3890" y="1596"/>
                  </a:cubicBezTo>
                  <a:cubicBezTo>
                    <a:pt x="4135" y="1596"/>
                    <a:pt x="4371" y="1644"/>
                    <a:pt x="4581" y="1784"/>
                  </a:cubicBezTo>
                  <a:cubicBezTo>
                    <a:pt x="4638" y="1828"/>
                    <a:pt x="4694" y="1847"/>
                    <a:pt x="4745" y="1847"/>
                  </a:cubicBezTo>
                  <a:cubicBezTo>
                    <a:pt x="4966" y="1847"/>
                    <a:pt x="5110" y="1499"/>
                    <a:pt x="4948" y="1283"/>
                  </a:cubicBezTo>
                  <a:cubicBezTo>
                    <a:pt x="4634" y="902"/>
                    <a:pt x="4184" y="762"/>
                    <a:pt x="3720" y="762"/>
                  </a:cubicBezTo>
                  <a:cubicBezTo>
                    <a:pt x="3494" y="762"/>
                    <a:pt x="3265" y="795"/>
                    <a:pt x="3046" y="850"/>
                  </a:cubicBezTo>
                  <a:cubicBezTo>
                    <a:pt x="3046" y="783"/>
                    <a:pt x="3046" y="716"/>
                    <a:pt x="3046" y="649"/>
                  </a:cubicBezTo>
                  <a:cubicBezTo>
                    <a:pt x="3080" y="483"/>
                    <a:pt x="3080" y="349"/>
                    <a:pt x="2980" y="216"/>
                  </a:cubicBezTo>
                  <a:cubicBezTo>
                    <a:pt x="2913" y="116"/>
                    <a:pt x="2813" y="16"/>
                    <a:pt x="2680" y="16"/>
                  </a:cubicBezTo>
                  <a:cubicBezTo>
                    <a:pt x="2657" y="4"/>
                    <a:pt x="2635" y="1"/>
                    <a:pt x="2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7"/>
            <p:cNvSpPr/>
            <p:nvPr/>
          </p:nvSpPr>
          <p:spPr>
            <a:xfrm flipH="1">
              <a:off x="5129813" y="2969584"/>
              <a:ext cx="215758" cy="192595"/>
            </a:xfrm>
            <a:custGeom>
              <a:avLst/>
              <a:gdLst/>
              <a:ahLst/>
              <a:cxnLst/>
              <a:rect l="l" t="t" r="r" b="b"/>
              <a:pathLst>
                <a:path w="12910" h="11524" extrusionOk="0">
                  <a:moveTo>
                    <a:pt x="7056" y="1"/>
                  </a:moveTo>
                  <a:cubicBezTo>
                    <a:pt x="5351" y="1"/>
                    <a:pt x="3632" y="790"/>
                    <a:pt x="2469" y="2584"/>
                  </a:cubicBezTo>
                  <a:cubicBezTo>
                    <a:pt x="1" y="6353"/>
                    <a:pt x="2836" y="11523"/>
                    <a:pt x="7306" y="11523"/>
                  </a:cubicBezTo>
                  <a:cubicBezTo>
                    <a:pt x="11109" y="11523"/>
                    <a:pt x="12910" y="8655"/>
                    <a:pt x="12843" y="5753"/>
                  </a:cubicBezTo>
                  <a:cubicBezTo>
                    <a:pt x="12801" y="2269"/>
                    <a:pt x="9948" y="1"/>
                    <a:pt x="7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7"/>
            <p:cNvSpPr/>
            <p:nvPr/>
          </p:nvSpPr>
          <p:spPr>
            <a:xfrm flipH="1">
              <a:off x="5186118" y="2988786"/>
              <a:ext cx="72482" cy="159170"/>
            </a:xfrm>
            <a:custGeom>
              <a:avLst/>
              <a:gdLst/>
              <a:ahLst/>
              <a:cxnLst/>
              <a:rect l="l" t="t" r="r" b="b"/>
              <a:pathLst>
                <a:path w="4337" h="9524" extrusionOk="0">
                  <a:moveTo>
                    <a:pt x="2069" y="0"/>
                  </a:moveTo>
                  <a:cubicBezTo>
                    <a:pt x="1968" y="0"/>
                    <a:pt x="1835" y="0"/>
                    <a:pt x="1768" y="67"/>
                  </a:cubicBezTo>
                  <a:cubicBezTo>
                    <a:pt x="1668" y="134"/>
                    <a:pt x="1602" y="201"/>
                    <a:pt x="1568" y="334"/>
                  </a:cubicBezTo>
                  <a:cubicBezTo>
                    <a:pt x="1501" y="501"/>
                    <a:pt x="1501" y="734"/>
                    <a:pt x="1568" y="901"/>
                  </a:cubicBezTo>
                  <a:cubicBezTo>
                    <a:pt x="1568" y="968"/>
                    <a:pt x="1602" y="1034"/>
                    <a:pt x="1602" y="1101"/>
                  </a:cubicBezTo>
                  <a:cubicBezTo>
                    <a:pt x="1635" y="1135"/>
                    <a:pt x="1635" y="1135"/>
                    <a:pt x="1635" y="1168"/>
                  </a:cubicBezTo>
                  <a:cubicBezTo>
                    <a:pt x="1568" y="1201"/>
                    <a:pt x="1501" y="1235"/>
                    <a:pt x="1401" y="1268"/>
                  </a:cubicBezTo>
                  <a:cubicBezTo>
                    <a:pt x="601" y="1702"/>
                    <a:pt x="0" y="2602"/>
                    <a:pt x="134" y="3536"/>
                  </a:cubicBezTo>
                  <a:cubicBezTo>
                    <a:pt x="267" y="4570"/>
                    <a:pt x="1301" y="4737"/>
                    <a:pt x="2135" y="4937"/>
                  </a:cubicBezTo>
                  <a:cubicBezTo>
                    <a:pt x="2569" y="5037"/>
                    <a:pt x="2936" y="5171"/>
                    <a:pt x="3136" y="5571"/>
                  </a:cubicBezTo>
                  <a:cubicBezTo>
                    <a:pt x="3303" y="5905"/>
                    <a:pt x="3336" y="6305"/>
                    <a:pt x="3136" y="6605"/>
                  </a:cubicBezTo>
                  <a:cubicBezTo>
                    <a:pt x="2869" y="6972"/>
                    <a:pt x="2369" y="7105"/>
                    <a:pt x="1935" y="7105"/>
                  </a:cubicBezTo>
                  <a:cubicBezTo>
                    <a:pt x="1635" y="7105"/>
                    <a:pt x="1368" y="7039"/>
                    <a:pt x="1135" y="6939"/>
                  </a:cubicBezTo>
                  <a:cubicBezTo>
                    <a:pt x="915" y="6873"/>
                    <a:pt x="740" y="6793"/>
                    <a:pt x="550" y="6793"/>
                  </a:cubicBezTo>
                  <a:cubicBezTo>
                    <a:pt x="451" y="6793"/>
                    <a:pt x="348" y="6815"/>
                    <a:pt x="234" y="6872"/>
                  </a:cubicBezTo>
                  <a:cubicBezTo>
                    <a:pt x="100" y="6939"/>
                    <a:pt x="0" y="7139"/>
                    <a:pt x="67" y="7272"/>
                  </a:cubicBezTo>
                  <a:cubicBezTo>
                    <a:pt x="267" y="7773"/>
                    <a:pt x="901" y="7873"/>
                    <a:pt x="1368" y="7939"/>
                  </a:cubicBezTo>
                  <a:cubicBezTo>
                    <a:pt x="1401" y="7939"/>
                    <a:pt x="1468" y="7939"/>
                    <a:pt x="1535" y="7973"/>
                  </a:cubicBezTo>
                  <a:lnTo>
                    <a:pt x="1535" y="8006"/>
                  </a:lnTo>
                  <a:cubicBezTo>
                    <a:pt x="1501" y="8140"/>
                    <a:pt x="1468" y="8306"/>
                    <a:pt x="1468" y="8440"/>
                  </a:cubicBezTo>
                  <a:cubicBezTo>
                    <a:pt x="1435" y="8573"/>
                    <a:pt x="1435" y="8707"/>
                    <a:pt x="1401" y="8807"/>
                  </a:cubicBezTo>
                  <a:cubicBezTo>
                    <a:pt x="1401" y="9040"/>
                    <a:pt x="1335" y="9240"/>
                    <a:pt x="1535" y="9407"/>
                  </a:cubicBezTo>
                  <a:cubicBezTo>
                    <a:pt x="1600" y="9472"/>
                    <a:pt x="1722" y="9523"/>
                    <a:pt x="1836" y="9523"/>
                  </a:cubicBezTo>
                  <a:cubicBezTo>
                    <a:pt x="1897" y="9523"/>
                    <a:pt x="1955" y="9509"/>
                    <a:pt x="2002" y="9474"/>
                  </a:cubicBezTo>
                  <a:cubicBezTo>
                    <a:pt x="2102" y="9407"/>
                    <a:pt x="2169" y="9340"/>
                    <a:pt x="2202" y="9207"/>
                  </a:cubicBezTo>
                  <a:cubicBezTo>
                    <a:pt x="2235" y="9140"/>
                    <a:pt x="2235" y="9107"/>
                    <a:pt x="2235" y="9040"/>
                  </a:cubicBezTo>
                  <a:lnTo>
                    <a:pt x="2235" y="8840"/>
                  </a:lnTo>
                  <a:cubicBezTo>
                    <a:pt x="2269" y="8707"/>
                    <a:pt x="2269" y="8573"/>
                    <a:pt x="2269" y="8473"/>
                  </a:cubicBezTo>
                  <a:cubicBezTo>
                    <a:pt x="2269" y="8340"/>
                    <a:pt x="2269" y="8206"/>
                    <a:pt x="2269" y="8073"/>
                  </a:cubicBezTo>
                  <a:cubicBezTo>
                    <a:pt x="2269" y="8039"/>
                    <a:pt x="2269" y="8006"/>
                    <a:pt x="2269" y="7939"/>
                  </a:cubicBezTo>
                  <a:cubicBezTo>
                    <a:pt x="2435" y="7939"/>
                    <a:pt x="2636" y="7873"/>
                    <a:pt x="2802" y="7806"/>
                  </a:cubicBezTo>
                  <a:cubicBezTo>
                    <a:pt x="3636" y="7506"/>
                    <a:pt x="4170" y="6739"/>
                    <a:pt x="4037" y="5838"/>
                  </a:cubicBezTo>
                  <a:cubicBezTo>
                    <a:pt x="3870" y="4971"/>
                    <a:pt x="3169" y="4404"/>
                    <a:pt x="2335" y="4237"/>
                  </a:cubicBezTo>
                  <a:cubicBezTo>
                    <a:pt x="1868" y="4170"/>
                    <a:pt x="1335" y="4137"/>
                    <a:pt x="968" y="3836"/>
                  </a:cubicBezTo>
                  <a:cubicBezTo>
                    <a:pt x="601" y="3470"/>
                    <a:pt x="768" y="2836"/>
                    <a:pt x="1034" y="2435"/>
                  </a:cubicBezTo>
                  <a:cubicBezTo>
                    <a:pt x="1301" y="1968"/>
                    <a:pt x="1835" y="1702"/>
                    <a:pt x="2335" y="1568"/>
                  </a:cubicBezTo>
                  <a:cubicBezTo>
                    <a:pt x="2536" y="1524"/>
                    <a:pt x="2739" y="1513"/>
                    <a:pt x="2945" y="1513"/>
                  </a:cubicBezTo>
                  <a:cubicBezTo>
                    <a:pt x="3150" y="1513"/>
                    <a:pt x="3356" y="1524"/>
                    <a:pt x="3561" y="1524"/>
                  </a:cubicBezTo>
                  <a:cubicBezTo>
                    <a:pt x="3766" y="1524"/>
                    <a:pt x="3970" y="1513"/>
                    <a:pt x="4170" y="1468"/>
                  </a:cubicBezTo>
                  <a:cubicBezTo>
                    <a:pt x="4337" y="1435"/>
                    <a:pt x="4337" y="1268"/>
                    <a:pt x="4203" y="1201"/>
                  </a:cubicBezTo>
                  <a:cubicBezTo>
                    <a:pt x="3881" y="959"/>
                    <a:pt x="3450" y="891"/>
                    <a:pt x="3050" y="891"/>
                  </a:cubicBezTo>
                  <a:cubicBezTo>
                    <a:pt x="2954" y="891"/>
                    <a:pt x="2860" y="895"/>
                    <a:pt x="2769" y="901"/>
                  </a:cubicBezTo>
                  <a:cubicBezTo>
                    <a:pt x="2669" y="901"/>
                    <a:pt x="2569" y="934"/>
                    <a:pt x="2502" y="934"/>
                  </a:cubicBezTo>
                  <a:cubicBezTo>
                    <a:pt x="2502" y="901"/>
                    <a:pt x="2469" y="868"/>
                    <a:pt x="2469" y="834"/>
                  </a:cubicBezTo>
                  <a:cubicBezTo>
                    <a:pt x="2469" y="801"/>
                    <a:pt x="2469" y="768"/>
                    <a:pt x="2469" y="734"/>
                  </a:cubicBezTo>
                  <a:cubicBezTo>
                    <a:pt x="2469" y="701"/>
                    <a:pt x="2435" y="668"/>
                    <a:pt x="2435" y="634"/>
                  </a:cubicBezTo>
                  <a:cubicBezTo>
                    <a:pt x="2435" y="601"/>
                    <a:pt x="2469" y="567"/>
                    <a:pt x="2469" y="534"/>
                  </a:cubicBezTo>
                  <a:cubicBezTo>
                    <a:pt x="2469" y="501"/>
                    <a:pt x="2435" y="467"/>
                    <a:pt x="2435" y="434"/>
                  </a:cubicBezTo>
                  <a:cubicBezTo>
                    <a:pt x="2435" y="334"/>
                    <a:pt x="2402" y="201"/>
                    <a:pt x="2302" y="134"/>
                  </a:cubicBezTo>
                  <a:cubicBezTo>
                    <a:pt x="2235" y="67"/>
                    <a:pt x="2169" y="0"/>
                    <a:pt x="2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7"/>
            <p:cNvSpPr/>
            <p:nvPr/>
          </p:nvSpPr>
          <p:spPr>
            <a:xfrm flipH="1">
              <a:off x="5227916" y="1229578"/>
              <a:ext cx="201837" cy="190472"/>
            </a:xfrm>
            <a:custGeom>
              <a:avLst/>
              <a:gdLst/>
              <a:ahLst/>
              <a:cxnLst/>
              <a:rect l="l" t="t" r="r" b="b"/>
              <a:pathLst>
                <a:path w="12077" h="11397" extrusionOk="0">
                  <a:moveTo>
                    <a:pt x="6187" y="1"/>
                  </a:moveTo>
                  <a:cubicBezTo>
                    <a:pt x="3889" y="1"/>
                    <a:pt x="1627" y="1301"/>
                    <a:pt x="901" y="4158"/>
                  </a:cubicBezTo>
                  <a:cubicBezTo>
                    <a:pt x="1" y="7694"/>
                    <a:pt x="2836" y="11396"/>
                    <a:pt x="6505" y="11396"/>
                  </a:cubicBezTo>
                  <a:cubicBezTo>
                    <a:pt x="10275" y="11396"/>
                    <a:pt x="12076" y="8494"/>
                    <a:pt x="12043" y="5625"/>
                  </a:cubicBezTo>
                  <a:cubicBezTo>
                    <a:pt x="12006" y="2044"/>
                    <a:pt x="9068" y="1"/>
                    <a:pt x="6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7"/>
            <p:cNvSpPr/>
            <p:nvPr/>
          </p:nvSpPr>
          <p:spPr>
            <a:xfrm flipH="1">
              <a:off x="5286727" y="1253277"/>
              <a:ext cx="76677" cy="135973"/>
            </a:xfrm>
            <a:custGeom>
              <a:avLst/>
              <a:gdLst/>
              <a:ahLst/>
              <a:cxnLst/>
              <a:rect l="l" t="t" r="r" b="b"/>
              <a:pathLst>
                <a:path w="4588" h="8136" extrusionOk="0">
                  <a:moveTo>
                    <a:pt x="2643" y="0"/>
                  </a:moveTo>
                  <a:cubicBezTo>
                    <a:pt x="2431" y="0"/>
                    <a:pt x="2235" y="161"/>
                    <a:pt x="2235" y="405"/>
                  </a:cubicBezTo>
                  <a:cubicBezTo>
                    <a:pt x="2235" y="571"/>
                    <a:pt x="2235" y="738"/>
                    <a:pt x="2302" y="872"/>
                  </a:cubicBezTo>
                  <a:cubicBezTo>
                    <a:pt x="2302" y="938"/>
                    <a:pt x="2302" y="1005"/>
                    <a:pt x="2335" y="1038"/>
                  </a:cubicBezTo>
                  <a:cubicBezTo>
                    <a:pt x="2302" y="1072"/>
                    <a:pt x="2269" y="1072"/>
                    <a:pt x="2269" y="1072"/>
                  </a:cubicBezTo>
                  <a:cubicBezTo>
                    <a:pt x="1535" y="1339"/>
                    <a:pt x="1068" y="2073"/>
                    <a:pt x="1201" y="2840"/>
                  </a:cubicBezTo>
                  <a:cubicBezTo>
                    <a:pt x="1368" y="3707"/>
                    <a:pt x="2235" y="3840"/>
                    <a:pt x="2836" y="4274"/>
                  </a:cubicBezTo>
                  <a:cubicBezTo>
                    <a:pt x="3403" y="4674"/>
                    <a:pt x="3636" y="5408"/>
                    <a:pt x="3203" y="6009"/>
                  </a:cubicBezTo>
                  <a:cubicBezTo>
                    <a:pt x="2931" y="6348"/>
                    <a:pt x="2546" y="6463"/>
                    <a:pt x="2142" y="6463"/>
                  </a:cubicBezTo>
                  <a:cubicBezTo>
                    <a:pt x="1753" y="6463"/>
                    <a:pt x="1345" y="6357"/>
                    <a:pt x="1001" y="6242"/>
                  </a:cubicBezTo>
                  <a:cubicBezTo>
                    <a:pt x="968" y="6175"/>
                    <a:pt x="934" y="6142"/>
                    <a:pt x="868" y="6142"/>
                  </a:cubicBezTo>
                  <a:cubicBezTo>
                    <a:pt x="778" y="6082"/>
                    <a:pt x="674" y="6049"/>
                    <a:pt x="572" y="6049"/>
                  </a:cubicBezTo>
                  <a:cubicBezTo>
                    <a:pt x="448" y="6049"/>
                    <a:pt x="326" y="6099"/>
                    <a:pt x="234" y="6209"/>
                  </a:cubicBezTo>
                  <a:cubicBezTo>
                    <a:pt x="0" y="6442"/>
                    <a:pt x="100" y="6876"/>
                    <a:pt x="434" y="6943"/>
                  </a:cubicBezTo>
                  <a:cubicBezTo>
                    <a:pt x="934" y="7109"/>
                    <a:pt x="1468" y="7243"/>
                    <a:pt x="2002" y="7276"/>
                  </a:cubicBezTo>
                  <a:cubicBezTo>
                    <a:pt x="2002" y="7376"/>
                    <a:pt x="2002" y="7443"/>
                    <a:pt x="2002" y="7543"/>
                  </a:cubicBezTo>
                  <a:cubicBezTo>
                    <a:pt x="2002" y="7576"/>
                    <a:pt x="2002" y="7610"/>
                    <a:pt x="1968" y="7643"/>
                  </a:cubicBezTo>
                  <a:cubicBezTo>
                    <a:pt x="1968" y="7743"/>
                    <a:pt x="1968" y="7843"/>
                    <a:pt x="2035" y="7943"/>
                  </a:cubicBezTo>
                  <a:cubicBezTo>
                    <a:pt x="2068" y="8043"/>
                    <a:pt x="2168" y="8077"/>
                    <a:pt x="2269" y="8110"/>
                  </a:cubicBezTo>
                  <a:cubicBezTo>
                    <a:pt x="2302" y="8127"/>
                    <a:pt x="2335" y="8135"/>
                    <a:pt x="2369" y="8135"/>
                  </a:cubicBezTo>
                  <a:cubicBezTo>
                    <a:pt x="2402" y="8135"/>
                    <a:pt x="2435" y="8127"/>
                    <a:pt x="2469" y="8110"/>
                  </a:cubicBezTo>
                  <a:cubicBezTo>
                    <a:pt x="2569" y="8077"/>
                    <a:pt x="2669" y="8043"/>
                    <a:pt x="2702" y="7943"/>
                  </a:cubicBezTo>
                  <a:cubicBezTo>
                    <a:pt x="2769" y="7843"/>
                    <a:pt x="2769" y="7743"/>
                    <a:pt x="2769" y="7643"/>
                  </a:cubicBezTo>
                  <a:cubicBezTo>
                    <a:pt x="2736" y="7476"/>
                    <a:pt x="2702" y="7343"/>
                    <a:pt x="2635" y="7210"/>
                  </a:cubicBezTo>
                  <a:cubicBezTo>
                    <a:pt x="2736" y="7176"/>
                    <a:pt x="2836" y="7143"/>
                    <a:pt x="2936" y="7109"/>
                  </a:cubicBezTo>
                  <a:cubicBezTo>
                    <a:pt x="3636" y="6843"/>
                    <a:pt x="4103" y="6242"/>
                    <a:pt x="4203" y="5475"/>
                  </a:cubicBezTo>
                  <a:cubicBezTo>
                    <a:pt x="4270" y="4708"/>
                    <a:pt x="3870" y="4041"/>
                    <a:pt x="3236" y="3640"/>
                  </a:cubicBezTo>
                  <a:cubicBezTo>
                    <a:pt x="2702" y="3273"/>
                    <a:pt x="1635" y="3073"/>
                    <a:pt x="1935" y="2206"/>
                  </a:cubicBezTo>
                  <a:cubicBezTo>
                    <a:pt x="2118" y="1722"/>
                    <a:pt x="2535" y="1572"/>
                    <a:pt x="2994" y="1572"/>
                  </a:cubicBezTo>
                  <a:cubicBezTo>
                    <a:pt x="3453" y="1572"/>
                    <a:pt x="3953" y="1722"/>
                    <a:pt x="4303" y="1839"/>
                  </a:cubicBezTo>
                  <a:cubicBezTo>
                    <a:pt x="4324" y="1847"/>
                    <a:pt x="4343" y="1851"/>
                    <a:pt x="4362" y="1851"/>
                  </a:cubicBezTo>
                  <a:cubicBezTo>
                    <a:pt x="4499" y="1851"/>
                    <a:pt x="4587" y="1660"/>
                    <a:pt x="4470" y="1572"/>
                  </a:cubicBezTo>
                  <a:cubicBezTo>
                    <a:pt x="4070" y="1172"/>
                    <a:pt x="3536" y="972"/>
                    <a:pt x="3002" y="938"/>
                  </a:cubicBezTo>
                  <a:lnTo>
                    <a:pt x="3002" y="905"/>
                  </a:lnTo>
                  <a:cubicBezTo>
                    <a:pt x="3002" y="805"/>
                    <a:pt x="3002" y="738"/>
                    <a:pt x="3002" y="671"/>
                  </a:cubicBezTo>
                  <a:cubicBezTo>
                    <a:pt x="3036" y="605"/>
                    <a:pt x="3036" y="538"/>
                    <a:pt x="3036" y="505"/>
                  </a:cubicBezTo>
                  <a:cubicBezTo>
                    <a:pt x="3069" y="405"/>
                    <a:pt x="3069" y="271"/>
                    <a:pt x="3002" y="171"/>
                  </a:cubicBezTo>
                  <a:cubicBezTo>
                    <a:pt x="2936" y="71"/>
                    <a:pt x="2836" y="4"/>
                    <a:pt x="2702" y="4"/>
                  </a:cubicBezTo>
                  <a:cubicBezTo>
                    <a:pt x="2682" y="2"/>
                    <a:pt x="2662" y="0"/>
                    <a:pt x="2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7"/>
            <p:cNvSpPr/>
            <p:nvPr/>
          </p:nvSpPr>
          <p:spPr>
            <a:xfrm flipH="1">
              <a:off x="7138973" y="1527278"/>
              <a:ext cx="201820" cy="190456"/>
            </a:xfrm>
            <a:custGeom>
              <a:avLst/>
              <a:gdLst/>
              <a:ahLst/>
              <a:cxnLst/>
              <a:rect l="l" t="t" r="r" b="b"/>
              <a:pathLst>
                <a:path w="12076" h="11396" extrusionOk="0">
                  <a:moveTo>
                    <a:pt x="6173" y="1"/>
                  </a:moveTo>
                  <a:cubicBezTo>
                    <a:pt x="3872" y="1"/>
                    <a:pt x="1612" y="1301"/>
                    <a:pt x="901" y="4157"/>
                  </a:cubicBezTo>
                  <a:cubicBezTo>
                    <a:pt x="0" y="7727"/>
                    <a:pt x="2802" y="11396"/>
                    <a:pt x="6472" y="11396"/>
                  </a:cubicBezTo>
                  <a:cubicBezTo>
                    <a:pt x="10241" y="11396"/>
                    <a:pt x="12076" y="8527"/>
                    <a:pt x="12042" y="5625"/>
                  </a:cubicBezTo>
                  <a:cubicBezTo>
                    <a:pt x="12005" y="2044"/>
                    <a:pt x="9057" y="1"/>
                    <a:pt x="6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7"/>
            <p:cNvSpPr/>
            <p:nvPr/>
          </p:nvSpPr>
          <p:spPr>
            <a:xfrm flipH="1">
              <a:off x="7198269" y="1550960"/>
              <a:ext cx="76192" cy="136123"/>
            </a:xfrm>
            <a:custGeom>
              <a:avLst/>
              <a:gdLst/>
              <a:ahLst/>
              <a:cxnLst/>
              <a:rect l="l" t="t" r="r" b="b"/>
              <a:pathLst>
                <a:path w="4559" h="8145" extrusionOk="0">
                  <a:moveTo>
                    <a:pt x="2636" y="1"/>
                  </a:moveTo>
                  <a:cubicBezTo>
                    <a:pt x="2403" y="1"/>
                    <a:pt x="2236" y="161"/>
                    <a:pt x="2236" y="405"/>
                  </a:cubicBezTo>
                  <a:cubicBezTo>
                    <a:pt x="2236" y="572"/>
                    <a:pt x="2236" y="739"/>
                    <a:pt x="2269" y="872"/>
                  </a:cubicBezTo>
                  <a:cubicBezTo>
                    <a:pt x="2303" y="939"/>
                    <a:pt x="2303" y="1006"/>
                    <a:pt x="2303" y="1039"/>
                  </a:cubicBezTo>
                  <a:cubicBezTo>
                    <a:pt x="2303" y="1073"/>
                    <a:pt x="2269" y="1073"/>
                    <a:pt x="2236" y="1073"/>
                  </a:cubicBezTo>
                  <a:cubicBezTo>
                    <a:pt x="1502" y="1339"/>
                    <a:pt x="1035" y="2073"/>
                    <a:pt x="1202" y="2840"/>
                  </a:cubicBezTo>
                  <a:cubicBezTo>
                    <a:pt x="1369" y="3708"/>
                    <a:pt x="2236" y="3841"/>
                    <a:pt x="2836" y="4275"/>
                  </a:cubicBezTo>
                  <a:cubicBezTo>
                    <a:pt x="3403" y="4675"/>
                    <a:pt x="3604" y="5409"/>
                    <a:pt x="3170" y="6009"/>
                  </a:cubicBezTo>
                  <a:cubicBezTo>
                    <a:pt x="2915" y="6349"/>
                    <a:pt x="2539" y="6464"/>
                    <a:pt x="2134" y="6464"/>
                  </a:cubicBezTo>
                  <a:cubicBezTo>
                    <a:pt x="1745" y="6464"/>
                    <a:pt x="1328" y="6357"/>
                    <a:pt x="968" y="6243"/>
                  </a:cubicBezTo>
                  <a:cubicBezTo>
                    <a:pt x="935" y="6176"/>
                    <a:pt x="902" y="6176"/>
                    <a:pt x="868" y="6143"/>
                  </a:cubicBezTo>
                  <a:cubicBezTo>
                    <a:pt x="771" y="6087"/>
                    <a:pt x="673" y="6061"/>
                    <a:pt x="578" y="6061"/>
                  </a:cubicBezTo>
                  <a:cubicBezTo>
                    <a:pt x="446" y="6061"/>
                    <a:pt x="318" y="6112"/>
                    <a:pt x="201" y="6210"/>
                  </a:cubicBezTo>
                  <a:cubicBezTo>
                    <a:pt x="1" y="6476"/>
                    <a:pt x="68" y="6877"/>
                    <a:pt x="401" y="6943"/>
                  </a:cubicBezTo>
                  <a:cubicBezTo>
                    <a:pt x="935" y="7110"/>
                    <a:pt x="1469" y="7244"/>
                    <a:pt x="2002" y="7277"/>
                  </a:cubicBezTo>
                  <a:cubicBezTo>
                    <a:pt x="2002" y="7377"/>
                    <a:pt x="2002" y="7477"/>
                    <a:pt x="1969" y="7577"/>
                  </a:cubicBezTo>
                  <a:cubicBezTo>
                    <a:pt x="1969" y="7577"/>
                    <a:pt x="1969" y="7611"/>
                    <a:pt x="1969" y="7644"/>
                  </a:cubicBezTo>
                  <a:cubicBezTo>
                    <a:pt x="1969" y="7744"/>
                    <a:pt x="1936" y="7844"/>
                    <a:pt x="2002" y="7944"/>
                  </a:cubicBezTo>
                  <a:cubicBezTo>
                    <a:pt x="2069" y="8044"/>
                    <a:pt x="2136" y="8111"/>
                    <a:pt x="2236" y="8144"/>
                  </a:cubicBezTo>
                  <a:lnTo>
                    <a:pt x="2469" y="8144"/>
                  </a:lnTo>
                  <a:cubicBezTo>
                    <a:pt x="2569" y="8111"/>
                    <a:pt x="2636" y="8044"/>
                    <a:pt x="2703" y="7944"/>
                  </a:cubicBezTo>
                  <a:cubicBezTo>
                    <a:pt x="2736" y="7844"/>
                    <a:pt x="2770" y="7744"/>
                    <a:pt x="2736" y="7644"/>
                  </a:cubicBezTo>
                  <a:cubicBezTo>
                    <a:pt x="2703" y="7477"/>
                    <a:pt x="2670" y="7344"/>
                    <a:pt x="2636" y="7210"/>
                  </a:cubicBezTo>
                  <a:cubicBezTo>
                    <a:pt x="2736" y="7177"/>
                    <a:pt x="2803" y="7177"/>
                    <a:pt x="2903" y="7144"/>
                  </a:cubicBezTo>
                  <a:cubicBezTo>
                    <a:pt x="3637" y="6877"/>
                    <a:pt x="4104" y="6243"/>
                    <a:pt x="4171" y="5476"/>
                  </a:cubicBezTo>
                  <a:cubicBezTo>
                    <a:pt x="4271" y="4708"/>
                    <a:pt x="3837" y="4041"/>
                    <a:pt x="3203" y="3641"/>
                  </a:cubicBezTo>
                  <a:cubicBezTo>
                    <a:pt x="2703" y="3274"/>
                    <a:pt x="1635" y="3074"/>
                    <a:pt x="1936" y="2240"/>
                  </a:cubicBezTo>
                  <a:cubicBezTo>
                    <a:pt x="2105" y="1733"/>
                    <a:pt x="2531" y="1577"/>
                    <a:pt x="3001" y="1577"/>
                  </a:cubicBezTo>
                  <a:cubicBezTo>
                    <a:pt x="3459" y="1577"/>
                    <a:pt x="3959" y="1725"/>
                    <a:pt x="4304" y="1840"/>
                  </a:cubicBezTo>
                  <a:cubicBezTo>
                    <a:pt x="4324" y="1848"/>
                    <a:pt x="4344" y="1852"/>
                    <a:pt x="4362" y="1852"/>
                  </a:cubicBezTo>
                  <a:cubicBezTo>
                    <a:pt x="4492" y="1852"/>
                    <a:pt x="4559" y="1661"/>
                    <a:pt x="4471" y="1573"/>
                  </a:cubicBezTo>
                  <a:cubicBezTo>
                    <a:pt x="4071" y="1173"/>
                    <a:pt x="3537" y="972"/>
                    <a:pt x="2970" y="939"/>
                  </a:cubicBezTo>
                  <a:lnTo>
                    <a:pt x="2970" y="906"/>
                  </a:lnTo>
                  <a:cubicBezTo>
                    <a:pt x="2970" y="806"/>
                    <a:pt x="3003" y="739"/>
                    <a:pt x="3003" y="672"/>
                  </a:cubicBezTo>
                  <a:cubicBezTo>
                    <a:pt x="3003" y="606"/>
                    <a:pt x="3003" y="572"/>
                    <a:pt x="3036" y="505"/>
                  </a:cubicBezTo>
                  <a:cubicBezTo>
                    <a:pt x="3070" y="405"/>
                    <a:pt x="3036" y="305"/>
                    <a:pt x="3003" y="205"/>
                  </a:cubicBezTo>
                  <a:cubicBezTo>
                    <a:pt x="2936" y="72"/>
                    <a:pt x="2803" y="5"/>
                    <a:pt x="2703" y="5"/>
                  </a:cubicBezTo>
                  <a:cubicBezTo>
                    <a:pt x="2680" y="2"/>
                    <a:pt x="2658" y="1"/>
                    <a:pt x="2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7"/>
            <p:cNvSpPr/>
            <p:nvPr/>
          </p:nvSpPr>
          <p:spPr>
            <a:xfrm flipH="1">
              <a:off x="5435385" y="2738015"/>
              <a:ext cx="812194" cy="326078"/>
            </a:xfrm>
            <a:custGeom>
              <a:avLst/>
              <a:gdLst/>
              <a:ahLst/>
              <a:cxnLst/>
              <a:rect l="l" t="t" r="r" b="b"/>
              <a:pathLst>
                <a:path w="48598" h="19511" extrusionOk="0">
                  <a:moveTo>
                    <a:pt x="21326" y="1"/>
                  </a:moveTo>
                  <a:cubicBezTo>
                    <a:pt x="13579" y="1"/>
                    <a:pt x="6261" y="1345"/>
                    <a:pt x="3637" y="3497"/>
                  </a:cubicBezTo>
                  <a:cubicBezTo>
                    <a:pt x="1702" y="5098"/>
                    <a:pt x="368" y="7500"/>
                    <a:pt x="101" y="9968"/>
                  </a:cubicBezTo>
                  <a:cubicBezTo>
                    <a:pt x="1" y="10769"/>
                    <a:pt x="34" y="11603"/>
                    <a:pt x="168" y="12403"/>
                  </a:cubicBezTo>
                  <a:cubicBezTo>
                    <a:pt x="1202" y="17941"/>
                    <a:pt x="5505" y="18108"/>
                    <a:pt x="9908" y="18641"/>
                  </a:cubicBezTo>
                  <a:cubicBezTo>
                    <a:pt x="16646" y="19442"/>
                    <a:pt x="23418" y="19475"/>
                    <a:pt x="30156" y="19509"/>
                  </a:cubicBezTo>
                  <a:cubicBezTo>
                    <a:pt x="30311" y="19510"/>
                    <a:pt x="30468" y="19510"/>
                    <a:pt x="30626" y="19510"/>
                  </a:cubicBezTo>
                  <a:cubicBezTo>
                    <a:pt x="35510" y="19510"/>
                    <a:pt x="41407" y="18948"/>
                    <a:pt x="43765" y="13971"/>
                  </a:cubicBezTo>
                  <a:cubicBezTo>
                    <a:pt x="48598" y="3805"/>
                    <a:pt x="34355" y="1"/>
                    <a:pt x="21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7"/>
            <p:cNvSpPr/>
            <p:nvPr/>
          </p:nvSpPr>
          <p:spPr>
            <a:xfrm flipH="1">
              <a:off x="5997810" y="2882779"/>
              <a:ext cx="203491" cy="352433"/>
            </a:xfrm>
            <a:custGeom>
              <a:avLst/>
              <a:gdLst/>
              <a:ahLst/>
              <a:cxnLst/>
              <a:rect l="l" t="t" r="r" b="b"/>
              <a:pathLst>
                <a:path w="12176" h="21088" extrusionOk="0">
                  <a:moveTo>
                    <a:pt x="8073" y="0"/>
                  </a:moveTo>
                  <a:cubicBezTo>
                    <a:pt x="8006" y="0"/>
                    <a:pt x="7940" y="2"/>
                    <a:pt x="7873" y="5"/>
                  </a:cubicBezTo>
                  <a:cubicBezTo>
                    <a:pt x="5971" y="3441"/>
                    <a:pt x="7206" y="8345"/>
                    <a:pt x="6105" y="12214"/>
                  </a:cubicBezTo>
                  <a:cubicBezTo>
                    <a:pt x="5104" y="15750"/>
                    <a:pt x="3069" y="19086"/>
                    <a:pt x="0" y="21087"/>
                  </a:cubicBezTo>
                  <a:cubicBezTo>
                    <a:pt x="6639" y="18819"/>
                    <a:pt x="12176" y="12615"/>
                    <a:pt x="12142" y="5576"/>
                  </a:cubicBezTo>
                  <a:cubicBezTo>
                    <a:pt x="12142" y="4242"/>
                    <a:pt x="11909" y="2841"/>
                    <a:pt x="11175" y="1707"/>
                  </a:cubicBezTo>
                  <a:cubicBezTo>
                    <a:pt x="10446" y="598"/>
                    <a:pt x="932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7"/>
            <p:cNvSpPr/>
            <p:nvPr/>
          </p:nvSpPr>
          <p:spPr>
            <a:xfrm flipH="1">
              <a:off x="5605334" y="2881743"/>
              <a:ext cx="532410" cy="11732"/>
            </a:xfrm>
            <a:custGeom>
              <a:avLst/>
              <a:gdLst/>
              <a:ahLst/>
              <a:cxnLst/>
              <a:rect l="l" t="t" r="r" b="b"/>
              <a:pathLst>
                <a:path w="31857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3663" y="648"/>
                    <a:pt x="6897" y="632"/>
                    <a:pt x="10132" y="632"/>
                  </a:cubicBezTo>
                  <a:cubicBezTo>
                    <a:pt x="14986" y="632"/>
                    <a:pt x="19841" y="668"/>
                    <a:pt x="24684" y="668"/>
                  </a:cubicBezTo>
                  <a:cubicBezTo>
                    <a:pt x="25592" y="668"/>
                    <a:pt x="26504" y="673"/>
                    <a:pt x="27418" y="673"/>
                  </a:cubicBezTo>
                  <a:cubicBezTo>
                    <a:pt x="28789" y="673"/>
                    <a:pt x="30162" y="661"/>
                    <a:pt x="31523" y="601"/>
                  </a:cubicBezTo>
                  <a:cubicBezTo>
                    <a:pt x="31856" y="601"/>
                    <a:pt x="31856" y="101"/>
                    <a:pt x="31523" y="101"/>
                  </a:cubicBezTo>
                  <a:cubicBezTo>
                    <a:pt x="29688" y="25"/>
                    <a:pt x="27853" y="4"/>
                    <a:pt x="26016" y="4"/>
                  </a:cubicBezTo>
                  <a:cubicBezTo>
                    <a:pt x="23810" y="4"/>
                    <a:pt x="21600" y="34"/>
                    <a:pt x="19381" y="34"/>
                  </a:cubicBezTo>
                  <a:lnTo>
                    <a:pt x="7272" y="34"/>
                  </a:lnTo>
                  <a:cubicBezTo>
                    <a:pt x="4970" y="34"/>
                    <a:pt x="2702" y="34"/>
                    <a:pt x="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7"/>
            <p:cNvSpPr/>
            <p:nvPr/>
          </p:nvSpPr>
          <p:spPr>
            <a:xfrm flipH="1">
              <a:off x="5722405" y="2932532"/>
              <a:ext cx="422041" cy="11431"/>
            </a:xfrm>
            <a:custGeom>
              <a:avLst/>
              <a:gdLst/>
              <a:ahLst/>
              <a:cxnLst/>
              <a:rect l="l" t="t" r="r" b="b"/>
              <a:pathLst>
                <a:path w="25253" h="684" extrusionOk="0">
                  <a:moveTo>
                    <a:pt x="20774" y="1"/>
                  </a:moveTo>
                  <a:cubicBezTo>
                    <a:pt x="18029" y="1"/>
                    <a:pt x="15278" y="31"/>
                    <a:pt x="12543" y="31"/>
                  </a:cubicBezTo>
                  <a:cubicBezTo>
                    <a:pt x="10720" y="31"/>
                    <a:pt x="8896" y="17"/>
                    <a:pt x="7073" y="17"/>
                  </a:cubicBezTo>
                  <a:cubicBezTo>
                    <a:pt x="4793" y="17"/>
                    <a:pt x="2514" y="38"/>
                    <a:pt x="234" y="131"/>
                  </a:cubicBezTo>
                  <a:cubicBezTo>
                    <a:pt x="1" y="164"/>
                    <a:pt x="1" y="531"/>
                    <a:pt x="234" y="531"/>
                  </a:cubicBezTo>
                  <a:cubicBezTo>
                    <a:pt x="2514" y="624"/>
                    <a:pt x="4793" y="644"/>
                    <a:pt x="7073" y="644"/>
                  </a:cubicBezTo>
                  <a:cubicBezTo>
                    <a:pt x="8896" y="644"/>
                    <a:pt x="10720" y="631"/>
                    <a:pt x="12543" y="631"/>
                  </a:cubicBezTo>
                  <a:cubicBezTo>
                    <a:pt x="15036" y="651"/>
                    <a:pt x="17542" y="684"/>
                    <a:pt x="20044" y="684"/>
                  </a:cubicBezTo>
                  <a:cubicBezTo>
                    <a:pt x="21660" y="684"/>
                    <a:pt x="23275" y="670"/>
                    <a:pt x="24885" y="631"/>
                  </a:cubicBezTo>
                  <a:cubicBezTo>
                    <a:pt x="25252" y="631"/>
                    <a:pt x="25252" y="64"/>
                    <a:pt x="24885" y="31"/>
                  </a:cubicBezTo>
                  <a:cubicBezTo>
                    <a:pt x="23518" y="8"/>
                    <a:pt x="22146" y="1"/>
                    <a:pt x="20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7"/>
            <p:cNvSpPr/>
            <p:nvPr/>
          </p:nvSpPr>
          <p:spPr>
            <a:xfrm flipH="1">
              <a:off x="5619072" y="2934437"/>
              <a:ext cx="60098" cy="10980"/>
            </a:xfrm>
            <a:custGeom>
              <a:avLst/>
              <a:gdLst/>
              <a:ahLst/>
              <a:cxnLst/>
              <a:rect l="l" t="t" r="r" b="b"/>
              <a:pathLst>
                <a:path w="3596" h="657" extrusionOk="0">
                  <a:moveTo>
                    <a:pt x="1782" y="0"/>
                  </a:moveTo>
                  <a:cubicBezTo>
                    <a:pt x="1282" y="0"/>
                    <a:pt x="781" y="50"/>
                    <a:pt x="281" y="150"/>
                  </a:cubicBezTo>
                  <a:cubicBezTo>
                    <a:pt x="1" y="181"/>
                    <a:pt x="98" y="590"/>
                    <a:pt x="357" y="590"/>
                  </a:cubicBezTo>
                  <a:cubicBezTo>
                    <a:pt x="375" y="590"/>
                    <a:pt x="394" y="588"/>
                    <a:pt x="414" y="584"/>
                  </a:cubicBezTo>
                  <a:cubicBezTo>
                    <a:pt x="804" y="512"/>
                    <a:pt x="1199" y="477"/>
                    <a:pt x="1596" y="477"/>
                  </a:cubicBezTo>
                  <a:cubicBezTo>
                    <a:pt x="2116" y="477"/>
                    <a:pt x="2638" y="537"/>
                    <a:pt x="3150" y="650"/>
                  </a:cubicBezTo>
                  <a:cubicBezTo>
                    <a:pt x="3170" y="655"/>
                    <a:pt x="3190" y="657"/>
                    <a:pt x="3210" y="657"/>
                  </a:cubicBezTo>
                  <a:cubicBezTo>
                    <a:pt x="3498" y="657"/>
                    <a:pt x="3596" y="213"/>
                    <a:pt x="3283" y="150"/>
                  </a:cubicBezTo>
                  <a:cubicBezTo>
                    <a:pt x="2783" y="50"/>
                    <a:pt x="2282" y="0"/>
                    <a:pt x="17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7"/>
            <p:cNvSpPr/>
            <p:nvPr/>
          </p:nvSpPr>
          <p:spPr>
            <a:xfrm flipH="1">
              <a:off x="5656073" y="1022059"/>
              <a:ext cx="761538" cy="315482"/>
            </a:xfrm>
            <a:custGeom>
              <a:avLst/>
              <a:gdLst/>
              <a:ahLst/>
              <a:cxnLst/>
              <a:rect l="l" t="t" r="r" b="b"/>
              <a:pathLst>
                <a:path w="45567" h="18877" extrusionOk="0">
                  <a:moveTo>
                    <a:pt x="31765" y="0"/>
                  </a:moveTo>
                  <a:cubicBezTo>
                    <a:pt x="31062" y="0"/>
                    <a:pt x="30358" y="14"/>
                    <a:pt x="29655" y="29"/>
                  </a:cubicBezTo>
                  <a:cubicBezTo>
                    <a:pt x="26386" y="96"/>
                    <a:pt x="23084" y="163"/>
                    <a:pt x="19815" y="196"/>
                  </a:cubicBezTo>
                  <a:cubicBezTo>
                    <a:pt x="11643" y="363"/>
                    <a:pt x="1" y="2398"/>
                    <a:pt x="3237" y="13706"/>
                  </a:cubicBezTo>
                  <a:cubicBezTo>
                    <a:pt x="4700" y="18813"/>
                    <a:pt x="10510" y="18876"/>
                    <a:pt x="15066" y="18876"/>
                  </a:cubicBezTo>
                  <a:cubicBezTo>
                    <a:pt x="15182" y="18876"/>
                    <a:pt x="15298" y="18876"/>
                    <a:pt x="15412" y="18876"/>
                  </a:cubicBezTo>
                  <a:cubicBezTo>
                    <a:pt x="22183" y="18843"/>
                    <a:pt x="28955" y="18810"/>
                    <a:pt x="35660" y="18009"/>
                  </a:cubicBezTo>
                  <a:cubicBezTo>
                    <a:pt x="40096" y="17475"/>
                    <a:pt x="44366" y="17309"/>
                    <a:pt x="45400" y="11771"/>
                  </a:cubicBezTo>
                  <a:cubicBezTo>
                    <a:pt x="45567" y="10971"/>
                    <a:pt x="45567" y="10170"/>
                    <a:pt x="45500" y="9336"/>
                  </a:cubicBezTo>
                  <a:cubicBezTo>
                    <a:pt x="45066" y="5333"/>
                    <a:pt x="42331" y="2098"/>
                    <a:pt x="38528" y="863"/>
                  </a:cubicBezTo>
                  <a:cubicBezTo>
                    <a:pt x="36356" y="148"/>
                    <a:pt x="34067" y="0"/>
                    <a:pt x="3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7"/>
            <p:cNvSpPr/>
            <p:nvPr/>
          </p:nvSpPr>
          <p:spPr>
            <a:xfrm flipH="1">
              <a:off x="5701782" y="1159670"/>
              <a:ext cx="203491" cy="352366"/>
            </a:xfrm>
            <a:custGeom>
              <a:avLst/>
              <a:gdLst/>
              <a:ahLst/>
              <a:cxnLst/>
              <a:rect l="l" t="t" r="r" b="b"/>
              <a:pathLst>
                <a:path w="12176" h="21084" extrusionOk="0">
                  <a:moveTo>
                    <a:pt x="4198" y="0"/>
                  </a:moveTo>
                  <a:cubicBezTo>
                    <a:pt x="2906" y="0"/>
                    <a:pt x="1748" y="598"/>
                    <a:pt x="1001" y="1703"/>
                  </a:cubicBezTo>
                  <a:cubicBezTo>
                    <a:pt x="267" y="2837"/>
                    <a:pt x="33" y="4238"/>
                    <a:pt x="33" y="5605"/>
                  </a:cubicBezTo>
                  <a:cubicBezTo>
                    <a:pt x="0" y="12610"/>
                    <a:pt x="5537" y="18848"/>
                    <a:pt x="12175" y="21083"/>
                  </a:cubicBezTo>
                  <a:cubicBezTo>
                    <a:pt x="9107" y="19115"/>
                    <a:pt x="7072" y="15746"/>
                    <a:pt x="6071" y="12243"/>
                  </a:cubicBezTo>
                  <a:cubicBezTo>
                    <a:pt x="4970" y="8374"/>
                    <a:pt x="6205" y="3437"/>
                    <a:pt x="4303" y="1"/>
                  </a:cubicBezTo>
                  <a:cubicBezTo>
                    <a:pt x="4268" y="0"/>
                    <a:pt x="4233" y="0"/>
                    <a:pt x="4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7"/>
            <p:cNvSpPr/>
            <p:nvPr/>
          </p:nvSpPr>
          <p:spPr>
            <a:xfrm flipH="1">
              <a:off x="5755864" y="1157648"/>
              <a:ext cx="531842" cy="11532"/>
            </a:xfrm>
            <a:custGeom>
              <a:avLst/>
              <a:gdLst/>
              <a:ahLst/>
              <a:cxnLst/>
              <a:rect l="l" t="t" r="r" b="b"/>
              <a:pathLst>
                <a:path w="31823" h="690" extrusionOk="0">
                  <a:moveTo>
                    <a:pt x="26233" y="0"/>
                  </a:moveTo>
                  <a:cubicBezTo>
                    <a:pt x="23927" y="0"/>
                    <a:pt x="21620" y="22"/>
                    <a:pt x="19314" y="22"/>
                  </a:cubicBezTo>
                  <a:cubicBezTo>
                    <a:pt x="15278" y="22"/>
                    <a:pt x="11208" y="22"/>
                    <a:pt x="7172" y="56"/>
                  </a:cubicBezTo>
                  <a:cubicBezTo>
                    <a:pt x="4904" y="56"/>
                    <a:pt x="2602" y="56"/>
                    <a:pt x="334" y="89"/>
                  </a:cubicBezTo>
                  <a:cubicBezTo>
                    <a:pt x="0" y="89"/>
                    <a:pt x="0" y="623"/>
                    <a:pt x="334" y="623"/>
                  </a:cubicBezTo>
                  <a:cubicBezTo>
                    <a:pt x="8406" y="689"/>
                    <a:pt x="16512" y="656"/>
                    <a:pt x="24584" y="689"/>
                  </a:cubicBezTo>
                  <a:cubicBezTo>
                    <a:pt x="26886" y="689"/>
                    <a:pt x="29154" y="689"/>
                    <a:pt x="31423" y="656"/>
                  </a:cubicBezTo>
                  <a:cubicBezTo>
                    <a:pt x="31823" y="623"/>
                    <a:pt x="31823" y="56"/>
                    <a:pt x="31423" y="56"/>
                  </a:cubicBezTo>
                  <a:cubicBezTo>
                    <a:pt x="29693" y="13"/>
                    <a:pt x="27963" y="0"/>
                    <a:pt x="26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7"/>
            <p:cNvSpPr/>
            <p:nvPr/>
          </p:nvSpPr>
          <p:spPr>
            <a:xfrm flipH="1">
              <a:off x="6123238" y="1213752"/>
              <a:ext cx="148307" cy="12250"/>
            </a:xfrm>
            <a:custGeom>
              <a:avLst/>
              <a:gdLst/>
              <a:ahLst/>
              <a:cxnLst/>
              <a:rect l="l" t="t" r="r" b="b"/>
              <a:pathLst>
                <a:path w="8874" h="733" extrusionOk="0">
                  <a:moveTo>
                    <a:pt x="367" y="1"/>
                  </a:moveTo>
                  <a:cubicBezTo>
                    <a:pt x="0" y="1"/>
                    <a:pt x="0" y="568"/>
                    <a:pt x="367" y="568"/>
                  </a:cubicBezTo>
                  <a:cubicBezTo>
                    <a:pt x="2498" y="620"/>
                    <a:pt x="4628" y="733"/>
                    <a:pt x="6759" y="733"/>
                  </a:cubicBezTo>
                  <a:cubicBezTo>
                    <a:pt x="7364" y="733"/>
                    <a:pt x="7968" y="724"/>
                    <a:pt x="8573" y="701"/>
                  </a:cubicBezTo>
                  <a:cubicBezTo>
                    <a:pt x="8873" y="701"/>
                    <a:pt x="8873" y="268"/>
                    <a:pt x="8573" y="234"/>
                  </a:cubicBezTo>
                  <a:cubicBezTo>
                    <a:pt x="5871" y="1"/>
                    <a:pt x="3103" y="68"/>
                    <a:pt x="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7"/>
            <p:cNvSpPr/>
            <p:nvPr/>
          </p:nvSpPr>
          <p:spPr>
            <a:xfrm flipH="1">
              <a:off x="5803244" y="1215941"/>
              <a:ext cx="241412" cy="10144"/>
            </a:xfrm>
            <a:custGeom>
              <a:avLst/>
              <a:gdLst/>
              <a:ahLst/>
              <a:cxnLst/>
              <a:rect l="l" t="t" r="r" b="b"/>
              <a:pathLst>
                <a:path w="14445" h="607" extrusionOk="0">
                  <a:moveTo>
                    <a:pt x="12798" y="1"/>
                  </a:moveTo>
                  <a:cubicBezTo>
                    <a:pt x="12115" y="1"/>
                    <a:pt x="11422" y="37"/>
                    <a:pt x="10742" y="37"/>
                  </a:cubicBezTo>
                  <a:lnTo>
                    <a:pt x="7239" y="70"/>
                  </a:lnTo>
                  <a:lnTo>
                    <a:pt x="334" y="70"/>
                  </a:lnTo>
                  <a:cubicBezTo>
                    <a:pt x="1" y="70"/>
                    <a:pt x="1" y="570"/>
                    <a:pt x="334" y="570"/>
                  </a:cubicBezTo>
                  <a:cubicBezTo>
                    <a:pt x="1102" y="559"/>
                    <a:pt x="1869" y="556"/>
                    <a:pt x="2636" y="556"/>
                  </a:cubicBezTo>
                  <a:cubicBezTo>
                    <a:pt x="4170" y="556"/>
                    <a:pt x="5705" y="570"/>
                    <a:pt x="7239" y="570"/>
                  </a:cubicBezTo>
                  <a:lnTo>
                    <a:pt x="10642" y="570"/>
                  </a:lnTo>
                  <a:cubicBezTo>
                    <a:pt x="11342" y="570"/>
                    <a:pt x="12055" y="607"/>
                    <a:pt x="12758" y="607"/>
                  </a:cubicBezTo>
                  <a:cubicBezTo>
                    <a:pt x="13226" y="607"/>
                    <a:pt x="13691" y="591"/>
                    <a:pt x="14144" y="537"/>
                  </a:cubicBezTo>
                  <a:cubicBezTo>
                    <a:pt x="14444" y="504"/>
                    <a:pt x="14444" y="103"/>
                    <a:pt x="14144" y="70"/>
                  </a:cubicBezTo>
                  <a:cubicBezTo>
                    <a:pt x="13704" y="17"/>
                    <a:pt x="13253" y="1"/>
                    <a:pt x="12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6966" y="290"/>
                  </a:moveTo>
                  <a:cubicBezTo>
                    <a:pt x="28674" y="290"/>
                    <a:pt x="30382" y="354"/>
                    <a:pt x="32090" y="567"/>
                  </a:cubicBezTo>
                  <a:cubicBezTo>
                    <a:pt x="32824" y="667"/>
                    <a:pt x="33758" y="867"/>
                    <a:pt x="34058" y="1635"/>
                  </a:cubicBezTo>
                  <a:cubicBezTo>
                    <a:pt x="34258" y="2102"/>
                    <a:pt x="34158" y="2669"/>
                    <a:pt x="34125" y="3169"/>
                  </a:cubicBezTo>
                  <a:cubicBezTo>
                    <a:pt x="34125" y="3703"/>
                    <a:pt x="34091" y="4270"/>
                    <a:pt x="34058" y="4803"/>
                  </a:cubicBezTo>
                  <a:cubicBezTo>
                    <a:pt x="33891" y="9173"/>
                    <a:pt x="33824" y="13576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091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03" y="33599"/>
                    <a:pt x="32029" y="33638"/>
                    <a:pt x="31461" y="33638"/>
                  </a:cubicBezTo>
                  <a:cubicBezTo>
                    <a:pt x="31120" y="33638"/>
                    <a:pt x="30780" y="33624"/>
                    <a:pt x="30455" y="33624"/>
                  </a:cubicBezTo>
                  <a:cubicBezTo>
                    <a:pt x="28254" y="33657"/>
                    <a:pt x="26085" y="33657"/>
                    <a:pt x="23884" y="33657"/>
                  </a:cubicBezTo>
                  <a:cubicBezTo>
                    <a:pt x="19481" y="33657"/>
                    <a:pt x="15111" y="33591"/>
                    <a:pt x="10708" y="33491"/>
                  </a:cubicBezTo>
                  <a:cubicBezTo>
                    <a:pt x="8506" y="33424"/>
                    <a:pt x="6338" y="33357"/>
                    <a:pt x="4136" y="33291"/>
                  </a:cubicBezTo>
                  <a:cubicBezTo>
                    <a:pt x="3569" y="33257"/>
                    <a:pt x="3036" y="33224"/>
                    <a:pt x="2469" y="33224"/>
                  </a:cubicBezTo>
                  <a:cubicBezTo>
                    <a:pt x="2002" y="33190"/>
                    <a:pt x="1368" y="33257"/>
                    <a:pt x="934" y="32990"/>
                  </a:cubicBezTo>
                  <a:cubicBezTo>
                    <a:pt x="200" y="32557"/>
                    <a:pt x="267" y="31489"/>
                    <a:pt x="300" y="30789"/>
                  </a:cubicBezTo>
                  <a:cubicBezTo>
                    <a:pt x="334" y="26419"/>
                    <a:pt x="601" y="22083"/>
                    <a:pt x="801" y="17746"/>
                  </a:cubicBezTo>
                  <a:cubicBezTo>
                    <a:pt x="1034" y="13410"/>
                    <a:pt x="1201" y="9073"/>
                    <a:pt x="1034" y="4703"/>
                  </a:cubicBezTo>
                  <a:cubicBezTo>
                    <a:pt x="1001" y="3703"/>
                    <a:pt x="934" y="2735"/>
                    <a:pt x="834" y="1735"/>
                  </a:cubicBezTo>
                  <a:cubicBezTo>
                    <a:pt x="867" y="1735"/>
                    <a:pt x="901" y="1701"/>
                    <a:pt x="934" y="1701"/>
                  </a:cubicBezTo>
                  <a:cubicBezTo>
                    <a:pt x="1943" y="666"/>
                    <a:pt x="3480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cubicBezTo>
                    <a:pt x="8139" y="534"/>
                    <a:pt x="10341" y="500"/>
                    <a:pt x="12542" y="467"/>
                  </a:cubicBezTo>
                  <a:cubicBezTo>
                    <a:pt x="16912" y="400"/>
                    <a:pt x="21282" y="300"/>
                    <a:pt x="25685" y="300"/>
                  </a:cubicBezTo>
                  <a:cubicBezTo>
                    <a:pt x="26112" y="294"/>
                    <a:pt x="26539" y="290"/>
                    <a:pt x="26966" y="290"/>
                  </a:cubicBezTo>
                  <a:close/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7"/>
            <p:cNvSpPr/>
            <p:nvPr/>
          </p:nvSpPr>
          <p:spPr>
            <a:xfrm flipH="1">
              <a:off x="7532001" y="1537105"/>
              <a:ext cx="569194" cy="560136"/>
            </a:xfrm>
            <a:custGeom>
              <a:avLst/>
              <a:gdLst/>
              <a:ahLst/>
              <a:cxnLst/>
              <a:rect l="l" t="t" r="r" b="b"/>
              <a:pathLst>
                <a:path w="34058" h="33516" extrusionOk="0">
                  <a:moveTo>
                    <a:pt x="25385" y="267"/>
                  </a:moveTo>
                  <a:cubicBezTo>
                    <a:pt x="27487" y="267"/>
                    <a:pt x="29621" y="300"/>
                    <a:pt x="31723" y="567"/>
                  </a:cubicBezTo>
                  <a:cubicBezTo>
                    <a:pt x="32423" y="634"/>
                    <a:pt x="33391" y="834"/>
                    <a:pt x="33658" y="1601"/>
                  </a:cubicBezTo>
                  <a:cubicBezTo>
                    <a:pt x="33858" y="2068"/>
                    <a:pt x="33758" y="2635"/>
                    <a:pt x="33758" y="3102"/>
                  </a:cubicBezTo>
                  <a:lnTo>
                    <a:pt x="33724" y="3136"/>
                  </a:lnTo>
                  <a:cubicBezTo>
                    <a:pt x="33724" y="3669"/>
                    <a:pt x="33691" y="4203"/>
                    <a:pt x="33658" y="4770"/>
                  </a:cubicBezTo>
                  <a:cubicBezTo>
                    <a:pt x="33524" y="9073"/>
                    <a:pt x="33424" y="13410"/>
                    <a:pt x="33424" y="17746"/>
                  </a:cubicBezTo>
                  <a:cubicBezTo>
                    <a:pt x="33424" y="22049"/>
                    <a:pt x="33491" y="26386"/>
                    <a:pt x="33658" y="30722"/>
                  </a:cubicBezTo>
                  <a:cubicBezTo>
                    <a:pt x="33658" y="31189"/>
                    <a:pt x="33691" y="31656"/>
                    <a:pt x="33558" y="32090"/>
                  </a:cubicBezTo>
                  <a:cubicBezTo>
                    <a:pt x="33424" y="32523"/>
                    <a:pt x="33124" y="32824"/>
                    <a:pt x="32724" y="32990"/>
                  </a:cubicBezTo>
                  <a:cubicBezTo>
                    <a:pt x="32223" y="33199"/>
                    <a:pt x="31658" y="33238"/>
                    <a:pt x="31100" y="33238"/>
                  </a:cubicBezTo>
                  <a:cubicBezTo>
                    <a:pt x="30766" y="33238"/>
                    <a:pt x="30435" y="33224"/>
                    <a:pt x="30122" y="33224"/>
                  </a:cubicBezTo>
                  <a:cubicBezTo>
                    <a:pt x="27954" y="33257"/>
                    <a:pt x="25785" y="33257"/>
                    <a:pt x="23617" y="33257"/>
                  </a:cubicBezTo>
                  <a:cubicBezTo>
                    <a:pt x="19281" y="33257"/>
                    <a:pt x="14944" y="33191"/>
                    <a:pt x="10608" y="33091"/>
                  </a:cubicBezTo>
                  <a:cubicBezTo>
                    <a:pt x="8440" y="33024"/>
                    <a:pt x="6271" y="32957"/>
                    <a:pt x="4103" y="32890"/>
                  </a:cubicBezTo>
                  <a:cubicBezTo>
                    <a:pt x="3536" y="32857"/>
                    <a:pt x="3002" y="32857"/>
                    <a:pt x="2469" y="32824"/>
                  </a:cubicBezTo>
                  <a:cubicBezTo>
                    <a:pt x="1968" y="32790"/>
                    <a:pt x="1368" y="32857"/>
                    <a:pt x="934" y="32590"/>
                  </a:cubicBezTo>
                  <a:cubicBezTo>
                    <a:pt x="200" y="32190"/>
                    <a:pt x="301" y="31122"/>
                    <a:pt x="301" y="30422"/>
                  </a:cubicBezTo>
                  <a:cubicBezTo>
                    <a:pt x="334" y="26119"/>
                    <a:pt x="601" y="21816"/>
                    <a:pt x="801" y="17513"/>
                  </a:cubicBezTo>
                  <a:cubicBezTo>
                    <a:pt x="1034" y="13243"/>
                    <a:pt x="1201" y="8940"/>
                    <a:pt x="1034" y="4637"/>
                  </a:cubicBezTo>
                  <a:cubicBezTo>
                    <a:pt x="1001" y="3669"/>
                    <a:pt x="934" y="2669"/>
                    <a:pt x="834" y="1701"/>
                  </a:cubicBezTo>
                  <a:cubicBezTo>
                    <a:pt x="868" y="1701"/>
                    <a:pt x="901" y="1668"/>
                    <a:pt x="934" y="1668"/>
                  </a:cubicBezTo>
                  <a:cubicBezTo>
                    <a:pt x="2169" y="367"/>
                    <a:pt x="4270" y="567"/>
                    <a:pt x="5905" y="534"/>
                  </a:cubicBezTo>
                  <a:cubicBezTo>
                    <a:pt x="8073" y="501"/>
                    <a:pt x="10241" y="467"/>
                    <a:pt x="12409" y="434"/>
                  </a:cubicBezTo>
                  <a:cubicBezTo>
                    <a:pt x="16712" y="367"/>
                    <a:pt x="21049" y="300"/>
                    <a:pt x="25385" y="267"/>
                  </a:cubicBezTo>
                  <a:close/>
                  <a:moveTo>
                    <a:pt x="25481" y="0"/>
                  </a:moveTo>
                  <a:cubicBezTo>
                    <a:pt x="24384" y="0"/>
                    <a:pt x="23284" y="17"/>
                    <a:pt x="22183" y="34"/>
                  </a:cubicBezTo>
                  <a:lnTo>
                    <a:pt x="15445" y="134"/>
                  </a:lnTo>
                  <a:cubicBezTo>
                    <a:pt x="13243" y="134"/>
                    <a:pt x="11008" y="167"/>
                    <a:pt x="8773" y="200"/>
                  </a:cubicBezTo>
                  <a:cubicBezTo>
                    <a:pt x="7672" y="234"/>
                    <a:pt x="6572" y="234"/>
                    <a:pt x="5438" y="267"/>
                  </a:cubicBezTo>
                  <a:cubicBezTo>
                    <a:pt x="4570" y="267"/>
                    <a:pt x="3670" y="267"/>
                    <a:pt x="2802" y="434"/>
                  </a:cubicBezTo>
                  <a:cubicBezTo>
                    <a:pt x="2035" y="567"/>
                    <a:pt x="1301" y="867"/>
                    <a:pt x="768" y="1435"/>
                  </a:cubicBezTo>
                  <a:cubicBezTo>
                    <a:pt x="701" y="1435"/>
                    <a:pt x="667" y="1435"/>
                    <a:pt x="667" y="1501"/>
                  </a:cubicBezTo>
                  <a:cubicBezTo>
                    <a:pt x="1001" y="5904"/>
                    <a:pt x="901" y="10341"/>
                    <a:pt x="734" y="14777"/>
                  </a:cubicBezTo>
                  <a:cubicBezTo>
                    <a:pt x="534" y="19181"/>
                    <a:pt x="234" y="23617"/>
                    <a:pt x="100" y="28054"/>
                  </a:cubicBezTo>
                  <a:cubicBezTo>
                    <a:pt x="67" y="29088"/>
                    <a:pt x="0" y="30155"/>
                    <a:pt x="67" y="31189"/>
                  </a:cubicBezTo>
                  <a:cubicBezTo>
                    <a:pt x="100" y="31856"/>
                    <a:pt x="301" y="32624"/>
                    <a:pt x="968" y="32890"/>
                  </a:cubicBezTo>
                  <a:cubicBezTo>
                    <a:pt x="1435" y="33091"/>
                    <a:pt x="1968" y="33024"/>
                    <a:pt x="2469" y="33057"/>
                  </a:cubicBezTo>
                  <a:cubicBezTo>
                    <a:pt x="3002" y="33091"/>
                    <a:pt x="3570" y="33091"/>
                    <a:pt x="4103" y="33124"/>
                  </a:cubicBezTo>
                  <a:cubicBezTo>
                    <a:pt x="5204" y="33157"/>
                    <a:pt x="6338" y="33191"/>
                    <a:pt x="7472" y="33257"/>
                  </a:cubicBezTo>
                  <a:cubicBezTo>
                    <a:pt x="11909" y="33391"/>
                    <a:pt x="16379" y="33491"/>
                    <a:pt x="20849" y="33491"/>
                  </a:cubicBezTo>
                  <a:cubicBezTo>
                    <a:pt x="21966" y="33507"/>
                    <a:pt x="23083" y="33516"/>
                    <a:pt x="24201" y="33516"/>
                  </a:cubicBezTo>
                  <a:cubicBezTo>
                    <a:pt x="25318" y="33516"/>
                    <a:pt x="26436" y="33507"/>
                    <a:pt x="27553" y="33491"/>
                  </a:cubicBezTo>
                  <a:cubicBezTo>
                    <a:pt x="28654" y="33491"/>
                    <a:pt x="29788" y="33491"/>
                    <a:pt x="30922" y="33457"/>
                  </a:cubicBezTo>
                  <a:cubicBezTo>
                    <a:pt x="31656" y="33457"/>
                    <a:pt x="32524" y="33457"/>
                    <a:pt x="33191" y="33024"/>
                  </a:cubicBezTo>
                  <a:cubicBezTo>
                    <a:pt x="33925" y="32523"/>
                    <a:pt x="33958" y="31656"/>
                    <a:pt x="33925" y="30856"/>
                  </a:cubicBezTo>
                  <a:cubicBezTo>
                    <a:pt x="33891" y="29755"/>
                    <a:pt x="33858" y="28654"/>
                    <a:pt x="33824" y="27553"/>
                  </a:cubicBezTo>
                  <a:cubicBezTo>
                    <a:pt x="33758" y="25318"/>
                    <a:pt x="33724" y="23050"/>
                    <a:pt x="33691" y="20815"/>
                  </a:cubicBezTo>
                  <a:cubicBezTo>
                    <a:pt x="33658" y="16379"/>
                    <a:pt x="33724" y="11942"/>
                    <a:pt x="33858" y="7506"/>
                  </a:cubicBezTo>
                  <a:cubicBezTo>
                    <a:pt x="33891" y="6371"/>
                    <a:pt x="33925" y="5271"/>
                    <a:pt x="33958" y="4136"/>
                  </a:cubicBezTo>
                  <a:cubicBezTo>
                    <a:pt x="33991" y="3603"/>
                    <a:pt x="34025" y="3036"/>
                    <a:pt x="34025" y="2502"/>
                  </a:cubicBezTo>
                  <a:cubicBezTo>
                    <a:pt x="34058" y="2068"/>
                    <a:pt x="34025" y="1601"/>
                    <a:pt x="33758" y="1234"/>
                  </a:cubicBezTo>
                  <a:cubicBezTo>
                    <a:pt x="33357" y="601"/>
                    <a:pt x="32557" y="400"/>
                    <a:pt x="31856" y="300"/>
                  </a:cubicBezTo>
                  <a:cubicBezTo>
                    <a:pt x="30856" y="167"/>
                    <a:pt x="29788" y="100"/>
                    <a:pt x="28754" y="67"/>
                  </a:cubicBezTo>
                  <a:cubicBezTo>
                    <a:pt x="27670" y="17"/>
                    <a:pt x="26578" y="0"/>
                    <a:pt x="25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7"/>
            <p:cNvSpPr/>
            <p:nvPr/>
          </p:nvSpPr>
          <p:spPr>
            <a:xfrm flipH="1">
              <a:off x="7587186" y="1657652"/>
              <a:ext cx="350678" cy="13888"/>
            </a:xfrm>
            <a:custGeom>
              <a:avLst/>
              <a:gdLst/>
              <a:ahLst/>
              <a:cxnLst/>
              <a:rect l="l" t="t" r="r" b="b"/>
              <a:pathLst>
                <a:path w="20983" h="831" extrusionOk="0">
                  <a:moveTo>
                    <a:pt x="17830" y="1"/>
                  </a:moveTo>
                  <a:cubicBezTo>
                    <a:pt x="16896" y="1"/>
                    <a:pt x="15962" y="26"/>
                    <a:pt x="15045" y="26"/>
                  </a:cubicBezTo>
                  <a:cubicBezTo>
                    <a:pt x="13244" y="59"/>
                    <a:pt x="11409" y="59"/>
                    <a:pt x="9608" y="59"/>
                  </a:cubicBezTo>
                  <a:cubicBezTo>
                    <a:pt x="6406" y="59"/>
                    <a:pt x="3203" y="59"/>
                    <a:pt x="1" y="192"/>
                  </a:cubicBezTo>
                  <a:lnTo>
                    <a:pt x="1" y="626"/>
                  </a:lnTo>
                  <a:cubicBezTo>
                    <a:pt x="3203" y="793"/>
                    <a:pt x="6406" y="760"/>
                    <a:pt x="9608" y="793"/>
                  </a:cubicBezTo>
                  <a:lnTo>
                    <a:pt x="15045" y="793"/>
                  </a:lnTo>
                  <a:cubicBezTo>
                    <a:pt x="16023" y="793"/>
                    <a:pt x="17021" y="831"/>
                    <a:pt x="18017" y="831"/>
                  </a:cubicBezTo>
                  <a:cubicBezTo>
                    <a:pt x="18889" y="831"/>
                    <a:pt x="19759" y="802"/>
                    <a:pt x="20616" y="693"/>
                  </a:cubicBezTo>
                  <a:cubicBezTo>
                    <a:pt x="20983" y="659"/>
                    <a:pt x="20983" y="192"/>
                    <a:pt x="20616" y="126"/>
                  </a:cubicBezTo>
                  <a:cubicBezTo>
                    <a:pt x="19698" y="26"/>
                    <a:pt x="18764" y="1"/>
                    <a:pt x="17830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7"/>
            <p:cNvSpPr/>
            <p:nvPr/>
          </p:nvSpPr>
          <p:spPr>
            <a:xfrm flipH="1">
              <a:off x="7601124" y="1761704"/>
              <a:ext cx="336740" cy="15693"/>
            </a:xfrm>
            <a:custGeom>
              <a:avLst/>
              <a:gdLst/>
              <a:ahLst/>
              <a:cxnLst/>
              <a:rect l="l" t="t" r="r" b="b"/>
              <a:pathLst>
                <a:path w="20149" h="939" extrusionOk="0">
                  <a:moveTo>
                    <a:pt x="16145" y="0"/>
                  </a:moveTo>
                  <a:cubicBezTo>
                    <a:pt x="15545" y="0"/>
                    <a:pt x="14945" y="4"/>
                    <a:pt x="14345" y="4"/>
                  </a:cubicBezTo>
                  <a:lnTo>
                    <a:pt x="8907" y="4"/>
                  </a:lnTo>
                  <a:cubicBezTo>
                    <a:pt x="7106" y="4"/>
                    <a:pt x="5338" y="4"/>
                    <a:pt x="3537" y="37"/>
                  </a:cubicBezTo>
                  <a:cubicBezTo>
                    <a:pt x="2369" y="37"/>
                    <a:pt x="1168" y="37"/>
                    <a:pt x="1" y="138"/>
                  </a:cubicBezTo>
                  <a:lnTo>
                    <a:pt x="1" y="771"/>
                  </a:lnTo>
                  <a:cubicBezTo>
                    <a:pt x="1135" y="838"/>
                    <a:pt x="2303" y="871"/>
                    <a:pt x="3437" y="871"/>
                  </a:cubicBezTo>
                  <a:cubicBezTo>
                    <a:pt x="5271" y="905"/>
                    <a:pt x="7073" y="905"/>
                    <a:pt x="8907" y="905"/>
                  </a:cubicBezTo>
                  <a:lnTo>
                    <a:pt x="14278" y="905"/>
                  </a:lnTo>
                  <a:cubicBezTo>
                    <a:pt x="16079" y="871"/>
                    <a:pt x="17914" y="938"/>
                    <a:pt x="19715" y="771"/>
                  </a:cubicBezTo>
                  <a:cubicBezTo>
                    <a:pt x="20149" y="738"/>
                    <a:pt x="20149" y="171"/>
                    <a:pt x="19715" y="104"/>
                  </a:cubicBezTo>
                  <a:cubicBezTo>
                    <a:pt x="18536" y="15"/>
                    <a:pt x="17343" y="0"/>
                    <a:pt x="16145" y="0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7"/>
            <p:cNvSpPr/>
            <p:nvPr/>
          </p:nvSpPr>
          <p:spPr>
            <a:xfrm flipH="1">
              <a:off x="7609480" y="1837211"/>
              <a:ext cx="334501" cy="13487"/>
            </a:xfrm>
            <a:custGeom>
              <a:avLst/>
              <a:gdLst/>
              <a:ahLst/>
              <a:cxnLst/>
              <a:rect l="l" t="t" r="r" b="b"/>
              <a:pathLst>
                <a:path w="20015" h="807" extrusionOk="0">
                  <a:moveTo>
                    <a:pt x="1346" y="1"/>
                  </a:moveTo>
                  <a:cubicBezTo>
                    <a:pt x="1003" y="1"/>
                    <a:pt x="662" y="13"/>
                    <a:pt x="334" y="56"/>
                  </a:cubicBezTo>
                  <a:cubicBezTo>
                    <a:pt x="0" y="123"/>
                    <a:pt x="0" y="690"/>
                    <a:pt x="334" y="723"/>
                  </a:cubicBezTo>
                  <a:cubicBezTo>
                    <a:pt x="717" y="790"/>
                    <a:pt x="1117" y="807"/>
                    <a:pt x="1518" y="807"/>
                  </a:cubicBezTo>
                  <a:cubicBezTo>
                    <a:pt x="1918" y="807"/>
                    <a:pt x="2318" y="790"/>
                    <a:pt x="2702" y="790"/>
                  </a:cubicBezTo>
                  <a:cubicBezTo>
                    <a:pt x="3536" y="790"/>
                    <a:pt x="4336" y="790"/>
                    <a:pt x="5170" y="757"/>
                  </a:cubicBezTo>
                  <a:cubicBezTo>
                    <a:pt x="6772" y="757"/>
                    <a:pt x="8406" y="690"/>
                    <a:pt x="10007" y="623"/>
                  </a:cubicBezTo>
                  <a:cubicBezTo>
                    <a:pt x="10808" y="590"/>
                    <a:pt x="11617" y="581"/>
                    <a:pt x="12426" y="581"/>
                  </a:cubicBezTo>
                  <a:cubicBezTo>
                    <a:pt x="13234" y="581"/>
                    <a:pt x="14043" y="590"/>
                    <a:pt x="14844" y="590"/>
                  </a:cubicBezTo>
                  <a:lnTo>
                    <a:pt x="19781" y="590"/>
                  </a:lnTo>
                  <a:cubicBezTo>
                    <a:pt x="20014" y="590"/>
                    <a:pt x="20014" y="223"/>
                    <a:pt x="19781" y="223"/>
                  </a:cubicBezTo>
                  <a:lnTo>
                    <a:pt x="14844" y="223"/>
                  </a:lnTo>
                  <a:cubicBezTo>
                    <a:pt x="14043" y="223"/>
                    <a:pt x="13234" y="231"/>
                    <a:pt x="12426" y="231"/>
                  </a:cubicBezTo>
                  <a:cubicBezTo>
                    <a:pt x="11617" y="231"/>
                    <a:pt x="10808" y="223"/>
                    <a:pt x="10007" y="189"/>
                  </a:cubicBezTo>
                  <a:cubicBezTo>
                    <a:pt x="8406" y="123"/>
                    <a:pt x="6772" y="56"/>
                    <a:pt x="5170" y="23"/>
                  </a:cubicBezTo>
                  <a:lnTo>
                    <a:pt x="2702" y="23"/>
                  </a:lnTo>
                  <a:cubicBezTo>
                    <a:pt x="2264" y="23"/>
                    <a:pt x="1803" y="1"/>
                    <a:pt x="134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7"/>
            <p:cNvSpPr/>
            <p:nvPr/>
          </p:nvSpPr>
          <p:spPr>
            <a:xfrm flipH="1">
              <a:off x="7618956" y="1980822"/>
              <a:ext cx="331726" cy="14573"/>
            </a:xfrm>
            <a:custGeom>
              <a:avLst/>
              <a:gdLst/>
              <a:ahLst/>
              <a:cxnLst/>
              <a:rect l="l" t="t" r="r" b="b"/>
              <a:pathLst>
                <a:path w="19849" h="872" extrusionOk="0">
                  <a:moveTo>
                    <a:pt x="3986" y="1"/>
                  </a:moveTo>
                  <a:cubicBezTo>
                    <a:pt x="2725" y="1"/>
                    <a:pt x="1480" y="21"/>
                    <a:pt x="234" y="203"/>
                  </a:cubicBezTo>
                  <a:cubicBezTo>
                    <a:pt x="1" y="236"/>
                    <a:pt x="1" y="670"/>
                    <a:pt x="234" y="703"/>
                  </a:cubicBezTo>
                  <a:cubicBezTo>
                    <a:pt x="1435" y="853"/>
                    <a:pt x="2636" y="872"/>
                    <a:pt x="3851" y="872"/>
                  </a:cubicBezTo>
                  <a:cubicBezTo>
                    <a:pt x="4256" y="872"/>
                    <a:pt x="4662" y="870"/>
                    <a:pt x="5071" y="870"/>
                  </a:cubicBezTo>
                  <a:lnTo>
                    <a:pt x="14945" y="870"/>
                  </a:lnTo>
                  <a:cubicBezTo>
                    <a:pt x="15745" y="836"/>
                    <a:pt x="16579" y="836"/>
                    <a:pt x="17413" y="836"/>
                  </a:cubicBezTo>
                  <a:cubicBezTo>
                    <a:pt x="17780" y="803"/>
                    <a:pt x="18147" y="803"/>
                    <a:pt x="18547" y="803"/>
                  </a:cubicBezTo>
                  <a:cubicBezTo>
                    <a:pt x="18948" y="770"/>
                    <a:pt x="19315" y="670"/>
                    <a:pt x="19715" y="570"/>
                  </a:cubicBezTo>
                  <a:cubicBezTo>
                    <a:pt x="19848" y="536"/>
                    <a:pt x="19848" y="336"/>
                    <a:pt x="19715" y="303"/>
                  </a:cubicBezTo>
                  <a:cubicBezTo>
                    <a:pt x="19315" y="203"/>
                    <a:pt x="18981" y="136"/>
                    <a:pt x="18547" y="103"/>
                  </a:cubicBezTo>
                  <a:cubicBezTo>
                    <a:pt x="18147" y="69"/>
                    <a:pt x="17780" y="69"/>
                    <a:pt x="17413" y="69"/>
                  </a:cubicBezTo>
                  <a:cubicBezTo>
                    <a:pt x="16579" y="36"/>
                    <a:pt x="15745" y="36"/>
                    <a:pt x="14945" y="36"/>
                  </a:cubicBezTo>
                  <a:cubicBezTo>
                    <a:pt x="13277" y="3"/>
                    <a:pt x="11642" y="3"/>
                    <a:pt x="10008" y="3"/>
                  </a:cubicBezTo>
                  <a:lnTo>
                    <a:pt x="5071" y="3"/>
                  </a:lnTo>
                  <a:cubicBezTo>
                    <a:pt x="4708" y="3"/>
                    <a:pt x="4346" y="1"/>
                    <a:pt x="398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6969" y="290"/>
                  </a:moveTo>
                  <a:cubicBezTo>
                    <a:pt x="28685" y="290"/>
                    <a:pt x="30409" y="354"/>
                    <a:pt x="32090" y="567"/>
                  </a:cubicBezTo>
                  <a:cubicBezTo>
                    <a:pt x="32824" y="667"/>
                    <a:pt x="33791" y="868"/>
                    <a:pt x="34058" y="1635"/>
                  </a:cubicBezTo>
                  <a:cubicBezTo>
                    <a:pt x="34258" y="2102"/>
                    <a:pt x="34158" y="2669"/>
                    <a:pt x="34158" y="3169"/>
                  </a:cubicBezTo>
                  <a:cubicBezTo>
                    <a:pt x="34125" y="3703"/>
                    <a:pt x="34091" y="4270"/>
                    <a:pt x="34091" y="4804"/>
                  </a:cubicBezTo>
                  <a:cubicBezTo>
                    <a:pt x="33924" y="9207"/>
                    <a:pt x="33824" y="13577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125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24" y="33599"/>
                    <a:pt x="32045" y="33638"/>
                    <a:pt x="31478" y="33638"/>
                  </a:cubicBezTo>
                  <a:cubicBezTo>
                    <a:pt x="31138" y="33638"/>
                    <a:pt x="30801" y="33624"/>
                    <a:pt x="30489" y="33624"/>
                  </a:cubicBezTo>
                  <a:cubicBezTo>
                    <a:pt x="28287" y="33658"/>
                    <a:pt x="26086" y="33658"/>
                    <a:pt x="23884" y="33658"/>
                  </a:cubicBezTo>
                  <a:cubicBezTo>
                    <a:pt x="19514" y="33658"/>
                    <a:pt x="15111" y="33624"/>
                    <a:pt x="10741" y="33491"/>
                  </a:cubicBezTo>
                  <a:cubicBezTo>
                    <a:pt x="8540" y="33424"/>
                    <a:pt x="6338" y="33357"/>
                    <a:pt x="4137" y="33291"/>
                  </a:cubicBezTo>
                  <a:cubicBezTo>
                    <a:pt x="3603" y="33257"/>
                    <a:pt x="3036" y="33257"/>
                    <a:pt x="2502" y="33224"/>
                  </a:cubicBezTo>
                  <a:cubicBezTo>
                    <a:pt x="2002" y="33191"/>
                    <a:pt x="1368" y="33257"/>
                    <a:pt x="934" y="32991"/>
                  </a:cubicBezTo>
                  <a:cubicBezTo>
                    <a:pt x="200" y="32590"/>
                    <a:pt x="300" y="31489"/>
                    <a:pt x="300" y="30789"/>
                  </a:cubicBezTo>
                  <a:cubicBezTo>
                    <a:pt x="334" y="26419"/>
                    <a:pt x="601" y="22083"/>
                    <a:pt x="834" y="17746"/>
                  </a:cubicBezTo>
                  <a:cubicBezTo>
                    <a:pt x="1034" y="13410"/>
                    <a:pt x="1201" y="9073"/>
                    <a:pt x="1034" y="4704"/>
                  </a:cubicBezTo>
                  <a:cubicBezTo>
                    <a:pt x="1001" y="3736"/>
                    <a:pt x="934" y="2736"/>
                    <a:pt x="868" y="1735"/>
                  </a:cubicBezTo>
                  <a:cubicBezTo>
                    <a:pt x="901" y="1735"/>
                    <a:pt x="934" y="1735"/>
                    <a:pt x="968" y="1701"/>
                  </a:cubicBezTo>
                  <a:cubicBezTo>
                    <a:pt x="1950" y="666"/>
                    <a:pt x="3482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lnTo>
                    <a:pt x="12543" y="467"/>
                  </a:lnTo>
                  <a:cubicBezTo>
                    <a:pt x="16912" y="401"/>
                    <a:pt x="21315" y="300"/>
                    <a:pt x="25685" y="300"/>
                  </a:cubicBezTo>
                  <a:cubicBezTo>
                    <a:pt x="26112" y="294"/>
                    <a:pt x="26541" y="290"/>
                    <a:pt x="26969" y="290"/>
                  </a:cubicBezTo>
                  <a:close/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7"/>
            <p:cNvSpPr/>
            <p:nvPr/>
          </p:nvSpPr>
          <p:spPr>
            <a:xfrm flipH="1">
              <a:off x="7483485" y="1604557"/>
              <a:ext cx="568660" cy="560287"/>
            </a:xfrm>
            <a:custGeom>
              <a:avLst/>
              <a:gdLst/>
              <a:ahLst/>
              <a:cxnLst/>
              <a:rect l="l" t="t" r="r" b="b"/>
              <a:pathLst>
                <a:path w="34026" h="33525" extrusionOk="0">
                  <a:moveTo>
                    <a:pt x="25352" y="267"/>
                  </a:moveTo>
                  <a:cubicBezTo>
                    <a:pt x="27487" y="267"/>
                    <a:pt x="29589" y="301"/>
                    <a:pt x="31690" y="567"/>
                  </a:cubicBezTo>
                  <a:cubicBezTo>
                    <a:pt x="32424" y="668"/>
                    <a:pt x="33358" y="834"/>
                    <a:pt x="33658" y="1602"/>
                  </a:cubicBezTo>
                  <a:cubicBezTo>
                    <a:pt x="33825" y="2069"/>
                    <a:pt x="33758" y="2636"/>
                    <a:pt x="33725" y="3136"/>
                  </a:cubicBezTo>
                  <a:cubicBezTo>
                    <a:pt x="33691" y="3670"/>
                    <a:pt x="33658" y="4203"/>
                    <a:pt x="33658" y="4770"/>
                  </a:cubicBezTo>
                  <a:cubicBezTo>
                    <a:pt x="33491" y="9074"/>
                    <a:pt x="33425" y="13410"/>
                    <a:pt x="33391" y="17746"/>
                  </a:cubicBezTo>
                  <a:cubicBezTo>
                    <a:pt x="33391" y="22050"/>
                    <a:pt x="33458" y="26386"/>
                    <a:pt x="33625" y="30722"/>
                  </a:cubicBezTo>
                  <a:cubicBezTo>
                    <a:pt x="33658" y="31189"/>
                    <a:pt x="33691" y="31656"/>
                    <a:pt x="33558" y="32123"/>
                  </a:cubicBezTo>
                  <a:cubicBezTo>
                    <a:pt x="33425" y="32524"/>
                    <a:pt x="33124" y="32824"/>
                    <a:pt x="32724" y="32991"/>
                  </a:cubicBezTo>
                  <a:cubicBezTo>
                    <a:pt x="32203" y="33199"/>
                    <a:pt x="31643" y="33238"/>
                    <a:pt x="31084" y="33238"/>
                  </a:cubicBezTo>
                  <a:cubicBezTo>
                    <a:pt x="30749" y="33238"/>
                    <a:pt x="30414" y="33224"/>
                    <a:pt x="30089" y="33224"/>
                  </a:cubicBezTo>
                  <a:cubicBezTo>
                    <a:pt x="28556" y="33248"/>
                    <a:pt x="27023" y="33271"/>
                    <a:pt x="25489" y="33271"/>
                  </a:cubicBezTo>
                  <a:cubicBezTo>
                    <a:pt x="24854" y="33271"/>
                    <a:pt x="24219" y="33267"/>
                    <a:pt x="23584" y="33258"/>
                  </a:cubicBezTo>
                  <a:cubicBezTo>
                    <a:pt x="19248" y="33258"/>
                    <a:pt x="14911" y="33224"/>
                    <a:pt x="10575" y="33091"/>
                  </a:cubicBezTo>
                  <a:cubicBezTo>
                    <a:pt x="8407" y="33024"/>
                    <a:pt x="6239" y="32957"/>
                    <a:pt x="4070" y="32891"/>
                  </a:cubicBezTo>
                  <a:cubicBezTo>
                    <a:pt x="3537" y="32857"/>
                    <a:pt x="3003" y="32857"/>
                    <a:pt x="2436" y="32824"/>
                  </a:cubicBezTo>
                  <a:cubicBezTo>
                    <a:pt x="1969" y="32791"/>
                    <a:pt x="1335" y="32857"/>
                    <a:pt x="901" y="32624"/>
                  </a:cubicBezTo>
                  <a:cubicBezTo>
                    <a:pt x="201" y="32190"/>
                    <a:pt x="268" y="31123"/>
                    <a:pt x="268" y="30422"/>
                  </a:cubicBezTo>
                  <a:cubicBezTo>
                    <a:pt x="301" y="26119"/>
                    <a:pt x="568" y="21816"/>
                    <a:pt x="801" y="17513"/>
                  </a:cubicBezTo>
                  <a:cubicBezTo>
                    <a:pt x="1001" y="13243"/>
                    <a:pt x="1202" y="8940"/>
                    <a:pt x="1001" y="4637"/>
                  </a:cubicBezTo>
                  <a:cubicBezTo>
                    <a:pt x="968" y="3670"/>
                    <a:pt x="901" y="2669"/>
                    <a:pt x="835" y="1702"/>
                  </a:cubicBezTo>
                  <a:cubicBezTo>
                    <a:pt x="868" y="1702"/>
                    <a:pt x="901" y="1702"/>
                    <a:pt x="935" y="1668"/>
                  </a:cubicBezTo>
                  <a:cubicBezTo>
                    <a:pt x="2169" y="367"/>
                    <a:pt x="4237" y="567"/>
                    <a:pt x="5872" y="534"/>
                  </a:cubicBezTo>
                  <a:cubicBezTo>
                    <a:pt x="8040" y="501"/>
                    <a:pt x="10208" y="467"/>
                    <a:pt x="12376" y="434"/>
                  </a:cubicBezTo>
                  <a:cubicBezTo>
                    <a:pt x="16713" y="401"/>
                    <a:pt x="21049" y="301"/>
                    <a:pt x="25352" y="267"/>
                  </a:cubicBezTo>
                  <a:close/>
                  <a:moveTo>
                    <a:pt x="25456" y="0"/>
                  </a:moveTo>
                  <a:cubicBezTo>
                    <a:pt x="24360" y="0"/>
                    <a:pt x="23267" y="17"/>
                    <a:pt x="22183" y="34"/>
                  </a:cubicBezTo>
                  <a:cubicBezTo>
                    <a:pt x="19915" y="67"/>
                    <a:pt x="17680" y="100"/>
                    <a:pt x="15445" y="134"/>
                  </a:cubicBezTo>
                  <a:lnTo>
                    <a:pt x="8740" y="201"/>
                  </a:lnTo>
                  <a:cubicBezTo>
                    <a:pt x="7640" y="234"/>
                    <a:pt x="6539" y="234"/>
                    <a:pt x="5438" y="267"/>
                  </a:cubicBezTo>
                  <a:cubicBezTo>
                    <a:pt x="4537" y="267"/>
                    <a:pt x="3637" y="267"/>
                    <a:pt x="2769" y="434"/>
                  </a:cubicBezTo>
                  <a:cubicBezTo>
                    <a:pt x="2036" y="567"/>
                    <a:pt x="1302" y="868"/>
                    <a:pt x="735" y="1435"/>
                  </a:cubicBezTo>
                  <a:cubicBezTo>
                    <a:pt x="701" y="1435"/>
                    <a:pt x="635" y="1435"/>
                    <a:pt x="668" y="1501"/>
                  </a:cubicBezTo>
                  <a:cubicBezTo>
                    <a:pt x="968" y="5905"/>
                    <a:pt x="901" y="10341"/>
                    <a:pt x="701" y="14778"/>
                  </a:cubicBezTo>
                  <a:cubicBezTo>
                    <a:pt x="501" y="19181"/>
                    <a:pt x="201" y="23617"/>
                    <a:pt x="101" y="28054"/>
                  </a:cubicBezTo>
                  <a:cubicBezTo>
                    <a:pt x="67" y="29088"/>
                    <a:pt x="1" y="30155"/>
                    <a:pt x="67" y="31189"/>
                  </a:cubicBezTo>
                  <a:cubicBezTo>
                    <a:pt x="101" y="31857"/>
                    <a:pt x="268" y="32624"/>
                    <a:pt x="968" y="32891"/>
                  </a:cubicBezTo>
                  <a:cubicBezTo>
                    <a:pt x="1435" y="33091"/>
                    <a:pt x="1969" y="33024"/>
                    <a:pt x="2436" y="33057"/>
                  </a:cubicBezTo>
                  <a:cubicBezTo>
                    <a:pt x="3003" y="33091"/>
                    <a:pt x="3537" y="33091"/>
                    <a:pt x="4070" y="33124"/>
                  </a:cubicBezTo>
                  <a:cubicBezTo>
                    <a:pt x="5204" y="33157"/>
                    <a:pt x="6305" y="33224"/>
                    <a:pt x="7439" y="33258"/>
                  </a:cubicBezTo>
                  <a:cubicBezTo>
                    <a:pt x="11909" y="33391"/>
                    <a:pt x="16379" y="33491"/>
                    <a:pt x="20849" y="33524"/>
                  </a:cubicBezTo>
                  <a:lnTo>
                    <a:pt x="27520" y="33524"/>
                  </a:lnTo>
                  <a:cubicBezTo>
                    <a:pt x="28655" y="33491"/>
                    <a:pt x="29755" y="33491"/>
                    <a:pt x="30889" y="33491"/>
                  </a:cubicBezTo>
                  <a:cubicBezTo>
                    <a:pt x="31657" y="33458"/>
                    <a:pt x="32524" y="33491"/>
                    <a:pt x="33158" y="33024"/>
                  </a:cubicBezTo>
                  <a:cubicBezTo>
                    <a:pt x="33892" y="32524"/>
                    <a:pt x="33925" y="31656"/>
                    <a:pt x="33892" y="30856"/>
                  </a:cubicBezTo>
                  <a:cubicBezTo>
                    <a:pt x="33858" y="29755"/>
                    <a:pt x="33825" y="28654"/>
                    <a:pt x="33792" y="27553"/>
                  </a:cubicBezTo>
                  <a:cubicBezTo>
                    <a:pt x="33725" y="25319"/>
                    <a:pt x="33691" y="23084"/>
                    <a:pt x="33691" y="20849"/>
                  </a:cubicBezTo>
                  <a:cubicBezTo>
                    <a:pt x="33658" y="16379"/>
                    <a:pt x="33691" y="11942"/>
                    <a:pt x="33825" y="7506"/>
                  </a:cubicBezTo>
                  <a:cubicBezTo>
                    <a:pt x="33858" y="6372"/>
                    <a:pt x="33892" y="5271"/>
                    <a:pt x="33925" y="4137"/>
                  </a:cubicBezTo>
                  <a:cubicBezTo>
                    <a:pt x="33958" y="3603"/>
                    <a:pt x="33992" y="3036"/>
                    <a:pt x="34025" y="2502"/>
                  </a:cubicBezTo>
                  <a:cubicBezTo>
                    <a:pt x="34025" y="2069"/>
                    <a:pt x="33992" y="1602"/>
                    <a:pt x="33758" y="1235"/>
                  </a:cubicBezTo>
                  <a:cubicBezTo>
                    <a:pt x="33325" y="634"/>
                    <a:pt x="32557" y="401"/>
                    <a:pt x="31857" y="334"/>
                  </a:cubicBezTo>
                  <a:cubicBezTo>
                    <a:pt x="30823" y="167"/>
                    <a:pt x="29789" y="100"/>
                    <a:pt x="28755" y="67"/>
                  </a:cubicBezTo>
                  <a:cubicBezTo>
                    <a:pt x="27654" y="17"/>
                    <a:pt x="26553" y="0"/>
                    <a:pt x="25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7"/>
            <p:cNvSpPr/>
            <p:nvPr/>
          </p:nvSpPr>
          <p:spPr>
            <a:xfrm flipH="1">
              <a:off x="7538686" y="1725171"/>
              <a:ext cx="350662" cy="13838"/>
            </a:xfrm>
            <a:custGeom>
              <a:avLst/>
              <a:gdLst/>
              <a:ahLst/>
              <a:cxnLst/>
              <a:rect l="l" t="t" r="r" b="b"/>
              <a:pathLst>
                <a:path w="20982" h="828" extrusionOk="0">
                  <a:moveTo>
                    <a:pt x="18048" y="1"/>
                  </a:moveTo>
                  <a:cubicBezTo>
                    <a:pt x="17056" y="1"/>
                    <a:pt x="16057" y="37"/>
                    <a:pt x="15077" y="55"/>
                  </a:cubicBezTo>
                  <a:lnTo>
                    <a:pt x="9607" y="55"/>
                  </a:lnTo>
                  <a:cubicBezTo>
                    <a:pt x="6405" y="55"/>
                    <a:pt x="3202" y="55"/>
                    <a:pt x="0" y="189"/>
                  </a:cubicBezTo>
                  <a:lnTo>
                    <a:pt x="0" y="656"/>
                  </a:lnTo>
                  <a:cubicBezTo>
                    <a:pt x="3202" y="789"/>
                    <a:pt x="6405" y="789"/>
                    <a:pt x="9607" y="789"/>
                  </a:cubicBezTo>
                  <a:lnTo>
                    <a:pt x="15077" y="789"/>
                  </a:lnTo>
                  <a:cubicBezTo>
                    <a:pt x="16056" y="789"/>
                    <a:pt x="17053" y="827"/>
                    <a:pt x="18045" y="827"/>
                  </a:cubicBezTo>
                  <a:cubicBezTo>
                    <a:pt x="18912" y="827"/>
                    <a:pt x="19774" y="798"/>
                    <a:pt x="20615" y="689"/>
                  </a:cubicBezTo>
                  <a:cubicBezTo>
                    <a:pt x="20982" y="656"/>
                    <a:pt x="20982" y="189"/>
                    <a:pt x="20615" y="122"/>
                  </a:cubicBezTo>
                  <a:cubicBezTo>
                    <a:pt x="19775" y="29"/>
                    <a:pt x="18914" y="1"/>
                    <a:pt x="18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7"/>
            <p:cNvSpPr/>
            <p:nvPr/>
          </p:nvSpPr>
          <p:spPr>
            <a:xfrm flipH="1">
              <a:off x="7552624" y="1829173"/>
              <a:ext cx="336723" cy="15175"/>
            </a:xfrm>
            <a:custGeom>
              <a:avLst/>
              <a:gdLst/>
              <a:ahLst/>
              <a:cxnLst/>
              <a:rect l="l" t="t" r="r" b="b"/>
              <a:pathLst>
                <a:path w="20148" h="908" extrusionOk="0">
                  <a:moveTo>
                    <a:pt x="15914" y="1"/>
                  </a:moveTo>
                  <a:cubicBezTo>
                    <a:pt x="15404" y="1"/>
                    <a:pt x="14892" y="3"/>
                    <a:pt x="14377" y="3"/>
                  </a:cubicBezTo>
                  <a:lnTo>
                    <a:pt x="8906" y="3"/>
                  </a:lnTo>
                  <a:cubicBezTo>
                    <a:pt x="7138" y="3"/>
                    <a:pt x="5337" y="37"/>
                    <a:pt x="3569" y="37"/>
                  </a:cubicBezTo>
                  <a:cubicBezTo>
                    <a:pt x="2368" y="37"/>
                    <a:pt x="1201" y="37"/>
                    <a:pt x="0" y="137"/>
                  </a:cubicBezTo>
                  <a:lnTo>
                    <a:pt x="0" y="771"/>
                  </a:lnTo>
                  <a:cubicBezTo>
                    <a:pt x="1168" y="871"/>
                    <a:pt x="2302" y="871"/>
                    <a:pt x="3469" y="871"/>
                  </a:cubicBezTo>
                  <a:cubicBezTo>
                    <a:pt x="5270" y="904"/>
                    <a:pt x="7105" y="904"/>
                    <a:pt x="8906" y="904"/>
                  </a:cubicBezTo>
                  <a:lnTo>
                    <a:pt x="14277" y="904"/>
                  </a:lnTo>
                  <a:cubicBezTo>
                    <a:pt x="14888" y="904"/>
                    <a:pt x="15496" y="908"/>
                    <a:pt x="16103" y="908"/>
                  </a:cubicBezTo>
                  <a:cubicBezTo>
                    <a:pt x="17316" y="908"/>
                    <a:pt x="18524" y="893"/>
                    <a:pt x="19747" y="804"/>
                  </a:cubicBezTo>
                  <a:cubicBezTo>
                    <a:pt x="20148" y="737"/>
                    <a:pt x="20148" y="170"/>
                    <a:pt x="19747" y="137"/>
                  </a:cubicBezTo>
                  <a:cubicBezTo>
                    <a:pt x="18461" y="18"/>
                    <a:pt x="17191" y="1"/>
                    <a:pt x="15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7"/>
            <p:cNvSpPr/>
            <p:nvPr/>
          </p:nvSpPr>
          <p:spPr>
            <a:xfrm flipH="1">
              <a:off x="7560981" y="1904680"/>
              <a:ext cx="334501" cy="13554"/>
            </a:xfrm>
            <a:custGeom>
              <a:avLst/>
              <a:gdLst/>
              <a:ahLst/>
              <a:cxnLst/>
              <a:rect l="l" t="t" r="r" b="b"/>
              <a:pathLst>
                <a:path w="20015" h="811" extrusionOk="0">
                  <a:moveTo>
                    <a:pt x="1346" y="0"/>
                  </a:moveTo>
                  <a:cubicBezTo>
                    <a:pt x="1004" y="0"/>
                    <a:pt x="662" y="12"/>
                    <a:pt x="334" y="55"/>
                  </a:cubicBezTo>
                  <a:cubicBezTo>
                    <a:pt x="0" y="122"/>
                    <a:pt x="0" y="689"/>
                    <a:pt x="334" y="756"/>
                  </a:cubicBezTo>
                  <a:cubicBezTo>
                    <a:pt x="662" y="799"/>
                    <a:pt x="1004" y="811"/>
                    <a:pt x="1346" y="811"/>
                  </a:cubicBezTo>
                  <a:cubicBezTo>
                    <a:pt x="1803" y="811"/>
                    <a:pt x="2264" y="789"/>
                    <a:pt x="2702" y="789"/>
                  </a:cubicBezTo>
                  <a:cubicBezTo>
                    <a:pt x="3536" y="789"/>
                    <a:pt x="4370" y="789"/>
                    <a:pt x="5170" y="756"/>
                  </a:cubicBezTo>
                  <a:cubicBezTo>
                    <a:pt x="6805" y="756"/>
                    <a:pt x="8406" y="689"/>
                    <a:pt x="10041" y="622"/>
                  </a:cubicBezTo>
                  <a:cubicBezTo>
                    <a:pt x="10841" y="589"/>
                    <a:pt x="11642" y="581"/>
                    <a:pt x="12446" y="581"/>
                  </a:cubicBezTo>
                  <a:cubicBezTo>
                    <a:pt x="13251" y="581"/>
                    <a:pt x="14060" y="589"/>
                    <a:pt x="14877" y="589"/>
                  </a:cubicBezTo>
                  <a:lnTo>
                    <a:pt x="19814" y="589"/>
                  </a:lnTo>
                  <a:cubicBezTo>
                    <a:pt x="20014" y="589"/>
                    <a:pt x="20014" y="222"/>
                    <a:pt x="19814" y="222"/>
                  </a:cubicBezTo>
                  <a:lnTo>
                    <a:pt x="14877" y="222"/>
                  </a:lnTo>
                  <a:cubicBezTo>
                    <a:pt x="14060" y="222"/>
                    <a:pt x="13251" y="230"/>
                    <a:pt x="12446" y="230"/>
                  </a:cubicBezTo>
                  <a:cubicBezTo>
                    <a:pt x="11642" y="230"/>
                    <a:pt x="10841" y="222"/>
                    <a:pt x="10041" y="189"/>
                  </a:cubicBezTo>
                  <a:cubicBezTo>
                    <a:pt x="8406" y="122"/>
                    <a:pt x="6805" y="55"/>
                    <a:pt x="5170" y="55"/>
                  </a:cubicBezTo>
                  <a:cubicBezTo>
                    <a:pt x="4370" y="22"/>
                    <a:pt x="3536" y="22"/>
                    <a:pt x="2702" y="22"/>
                  </a:cubicBezTo>
                  <a:cubicBezTo>
                    <a:pt x="2264" y="22"/>
                    <a:pt x="1803" y="0"/>
                    <a:pt x="1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7"/>
            <p:cNvSpPr/>
            <p:nvPr/>
          </p:nvSpPr>
          <p:spPr>
            <a:xfrm flipH="1">
              <a:off x="7569905" y="2048290"/>
              <a:ext cx="332278" cy="14674"/>
            </a:xfrm>
            <a:custGeom>
              <a:avLst/>
              <a:gdLst/>
              <a:ahLst/>
              <a:cxnLst/>
              <a:rect l="l" t="t" r="r" b="b"/>
              <a:pathLst>
                <a:path w="19882" h="878" extrusionOk="0">
                  <a:moveTo>
                    <a:pt x="4004" y="0"/>
                  </a:moveTo>
                  <a:cubicBezTo>
                    <a:pt x="2758" y="0"/>
                    <a:pt x="1513" y="20"/>
                    <a:pt x="268" y="202"/>
                  </a:cubicBezTo>
                  <a:cubicBezTo>
                    <a:pt x="1" y="235"/>
                    <a:pt x="1" y="669"/>
                    <a:pt x="268" y="702"/>
                  </a:cubicBezTo>
                  <a:cubicBezTo>
                    <a:pt x="1287" y="851"/>
                    <a:pt x="2305" y="878"/>
                    <a:pt x="3324" y="878"/>
                  </a:cubicBezTo>
                  <a:cubicBezTo>
                    <a:pt x="3907" y="878"/>
                    <a:pt x="4489" y="869"/>
                    <a:pt x="5071" y="869"/>
                  </a:cubicBezTo>
                  <a:lnTo>
                    <a:pt x="14945" y="869"/>
                  </a:lnTo>
                  <a:cubicBezTo>
                    <a:pt x="15779" y="869"/>
                    <a:pt x="16613" y="869"/>
                    <a:pt x="17413" y="836"/>
                  </a:cubicBezTo>
                  <a:cubicBezTo>
                    <a:pt x="17814" y="836"/>
                    <a:pt x="18180" y="802"/>
                    <a:pt x="18547" y="802"/>
                  </a:cubicBezTo>
                  <a:cubicBezTo>
                    <a:pt x="18981" y="769"/>
                    <a:pt x="19315" y="669"/>
                    <a:pt x="19748" y="569"/>
                  </a:cubicBezTo>
                  <a:cubicBezTo>
                    <a:pt x="19848" y="569"/>
                    <a:pt x="19882" y="335"/>
                    <a:pt x="19748" y="302"/>
                  </a:cubicBezTo>
                  <a:cubicBezTo>
                    <a:pt x="19315" y="235"/>
                    <a:pt x="18981" y="135"/>
                    <a:pt x="18547" y="102"/>
                  </a:cubicBezTo>
                  <a:cubicBezTo>
                    <a:pt x="18180" y="68"/>
                    <a:pt x="17814" y="68"/>
                    <a:pt x="17413" y="68"/>
                  </a:cubicBezTo>
                  <a:cubicBezTo>
                    <a:pt x="16613" y="35"/>
                    <a:pt x="15779" y="35"/>
                    <a:pt x="14945" y="35"/>
                  </a:cubicBezTo>
                  <a:lnTo>
                    <a:pt x="10008" y="35"/>
                  </a:lnTo>
                  <a:lnTo>
                    <a:pt x="5071" y="2"/>
                  </a:lnTo>
                  <a:cubicBezTo>
                    <a:pt x="4715" y="2"/>
                    <a:pt x="4359" y="0"/>
                    <a:pt x="4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7"/>
            <p:cNvSpPr/>
            <p:nvPr/>
          </p:nvSpPr>
          <p:spPr>
            <a:xfrm flipH="1">
              <a:off x="7928355" y="1692097"/>
              <a:ext cx="69156" cy="66516"/>
            </a:xfrm>
            <a:custGeom>
              <a:avLst/>
              <a:gdLst/>
              <a:ahLst/>
              <a:cxnLst/>
              <a:rect l="l" t="t" r="r" b="b"/>
              <a:pathLst>
                <a:path w="4138" h="3980" extrusionOk="0">
                  <a:moveTo>
                    <a:pt x="3739" y="1"/>
                  </a:moveTo>
                  <a:cubicBezTo>
                    <a:pt x="3620" y="1"/>
                    <a:pt x="3505" y="52"/>
                    <a:pt x="3437" y="166"/>
                  </a:cubicBezTo>
                  <a:cubicBezTo>
                    <a:pt x="3303" y="466"/>
                    <a:pt x="3203" y="767"/>
                    <a:pt x="3103" y="1067"/>
                  </a:cubicBezTo>
                  <a:cubicBezTo>
                    <a:pt x="2970" y="1334"/>
                    <a:pt x="2869" y="1601"/>
                    <a:pt x="2703" y="1867"/>
                  </a:cubicBezTo>
                  <a:cubicBezTo>
                    <a:pt x="2503" y="2268"/>
                    <a:pt x="2269" y="2668"/>
                    <a:pt x="2036" y="3035"/>
                  </a:cubicBezTo>
                  <a:cubicBezTo>
                    <a:pt x="1569" y="2435"/>
                    <a:pt x="1068" y="1867"/>
                    <a:pt x="601" y="1267"/>
                  </a:cubicBezTo>
                  <a:cubicBezTo>
                    <a:pt x="539" y="1205"/>
                    <a:pt x="455" y="1179"/>
                    <a:pt x="374" y="1179"/>
                  </a:cubicBezTo>
                  <a:cubicBezTo>
                    <a:pt x="279" y="1179"/>
                    <a:pt x="188" y="1213"/>
                    <a:pt x="134" y="1267"/>
                  </a:cubicBezTo>
                  <a:cubicBezTo>
                    <a:pt x="1" y="1400"/>
                    <a:pt x="1" y="1601"/>
                    <a:pt x="134" y="1734"/>
                  </a:cubicBezTo>
                  <a:lnTo>
                    <a:pt x="1835" y="3869"/>
                  </a:lnTo>
                  <a:cubicBezTo>
                    <a:pt x="1888" y="3948"/>
                    <a:pt x="1966" y="3980"/>
                    <a:pt x="2048" y="3980"/>
                  </a:cubicBezTo>
                  <a:cubicBezTo>
                    <a:pt x="2174" y="3980"/>
                    <a:pt x="2308" y="3903"/>
                    <a:pt x="2369" y="3802"/>
                  </a:cubicBezTo>
                  <a:cubicBezTo>
                    <a:pt x="2769" y="3302"/>
                    <a:pt x="3103" y="2768"/>
                    <a:pt x="3370" y="2234"/>
                  </a:cubicBezTo>
                  <a:cubicBezTo>
                    <a:pt x="3537" y="1968"/>
                    <a:pt x="3670" y="1667"/>
                    <a:pt x="3770" y="1400"/>
                  </a:cubicBezTo>
                  <a:cubicBezTo>
                    <a:pt x="3904" y="1100"/>
                    <a:pt x="4070" y="767"/>
                    <a:pt x="4104" y="466"/>
                  </a:cubicBezTo>
                  <a:cubicBezTo>
                    <a:pt x="4137" y="266"/>
                    <a:pt x="4070" y="100"/>
                    <a:pt x="3904" y="33"/>
                  </a:cubicBezTo>
                  <a:cubicBezTo>
                    <a:pt x="3851" y="12"/>
                    <a:pt x="3795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7"/>
            <p:cNvSpPr/>
            <p:nvPr/>
          </p:nvSpPr>
          <p:spPr>
            <a:xfrm flipH="1">
              <a:off x="7933937" y="1806293"/>
              <a:ext cx="64126" cy="59697"/>
            </a:xfrm>
            <a:custGeom>
              <a:avLst/>
              <a:gdLst/>
              <a:ahLst/>
              <a:cxnLst/>
              <a:rect l="l" t="t" r="r" b="b"/>
              <a:pathLst>
                <a:path w="3837" h="3572" extrusionOk="0">
                  <a:moveTo>
                    <a:pt x="2047" y="0"/>
                  </a:moveTo>
                  <a:cubicBezTo>
                    <a:pt x="1734" y="0"/>
                    <a:pt x="1425" y="83"/>
                    <a:pt x="1168" y="272"/>
                  </a:cubicBezTo>
                  <a:cubicBezTo>
                    <a:pt x="934" y="438"/>
                    <a:pt x="768" y="605"/>
                    <a:pt x="668" y="839"/>
                  </a:cubicBezTo>
                  <a:cubicBezTo>
                    <a:pt x="234" y="1206"/>
                    <a:pt x="0" y="1839"/>
                    <a:pt x="234" y="2406"/>
                  </a:cubicBezTo>
                  <a:cubicBezTo>
                    <a:pt x="467" y="2940"/>
                    <a:pt x="901" y="3374"/>
                    <a:pt x="1501" y="3507"/>
                  </a:cubicBezTo>
                  <a:cubicBezTo>
                    <a:pt x="1660" y="3549"/>
                    <a:pt x="1828" y="3572"/>
                    <a:pt x="1997" y="3572"/>
                  </a:cubicBezTo>
                  <a:cubicBezTo>
                    <a:pt x="2362" y="3572"/>
                    <a:pt x="2729" y="3468"/>
                    <a:pt x="3003" y="3240"/>
                  </a:cubicBezTo>
                  <a:cubicBezTo>
                    <a:pt x="3503" y="2873"/>
                    <a:pt x="3836" y="2306"/>
                    <a:pt x="3803" y="1673"/>
                  </a:cubicBezTo>
                  <a:cubicBezTo>
                    <a:pt x="3770" y="1072"/>
                    <a:pt x="3470" y="472"/>
                    <a:pt x="2902" y="205"/>
                  </a:cubicBezTo>
                  <a:cubicBezTo>
                    <a:pt x="2643" y="75"/>
                    <a:pt x="2343" y="0"/>
                    <a:pt x="2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7"/>
            <p:cNvSpPr/>
            <p:nvPr/>
          </p:nvSpPr>
          <p:spPr>
            <a:xfrm flipH="1">
              <a:off x="7934488" y="1884174"/>
              <a:ext cx="60783" cy="60499"/>
            </a:xfrm>
            <a:custGeom>
              <a:avLst/>
              <a:gdLst/>
              <a:ahLst/>
              <a:cxnLst/>
              <a:rect l="l" t="t" r="r" b="b"/>
              <a:pathLst>
                <a:path w="3637" h="3620" extrusionOk="0">
                  <a:moveTo>
                    <a:pt x="1803" y="1"/>
                  </a:moveTo>
                  <a:cubicBezTo>
                    <a:pt x="1749" y="1"/>
                    <a:pt x="1693" y="5"/>
                    <a:pt x="1635" y="15"/>
                  </a:cubicBezTo>
                  <a:cubicBezTo>
                    <a:pt x="1368" y="48"/>
                    <a:pt x="1168" y="81"/>
                    <a:pt x="934" y="215"/>
                  </a:cubicBezTo>
                  <a:cubicBezTo>
                    <a:pt x="801" y="282"/>
                    <a:pt x="667" y="415"/>
                    <a:pt x="601" y="548"/>
                  </a:cubicBezTo>
                  <a:cubicBezTo>
                    <a:pt x="367" y="749"/>
                    <a:pt x="167" y="1049"/>
                    <a:pt x="100" y="1349"/>
                  </a:cubicBezTo>
                  <a:cubicBezTo>
                    <a:pt x="0" y="1683"/>
                    <a:pt x="0" y="2050"/>
                    <a:pt x="100" y="2383"/>
                  </a:cubicBezTo>
                  <a:cubicBezTo>
                    <a:pt x="200" y="2617"/>
                    <a:pt x="300" y="2783"/>
                    <a:pt x="467" y="2984"/>
                  </a:cubicBezTo>
                  <a:cubicBezTo>
                    <a:pt x="567" y="3084"/>
                    <a:pt x="701" y="3184"/>
                    <a:pt x="834" y="3284"/>
                  </a:cubicBezTo>
                  <a:cubicBezTo>
                    <a:pt x="1101" y="3484"/>
                    <a:pt x="1435" y="3584"/>
                    <a:pt x="1768" y="3617"/>
                  </a:cubicBezTo>
                  <a:cubicBezTo>
                    <a:pt x="1793" y="3619"/>
                    <a:pt x="1817" y="3619"/>
                    <a:pt x="1842" y="3619"/>
                  </a:cubicBezTo>
                  <a:cubicBezTo>
                    <a:pt x="2453" y="3619"/>
                    <a:pt x="3081" y="3228"/>
                    <a:pt x="3369" y="2683"/>
                  </a:cubicBezTo>
                  <a:cubicBezTo>
                    <a:pt x="3536" y="2383"/>
                    <a:pt x="3636" y="2016"/>
                    <a:pt x="3603" y="1649"/>
                  </a:cubicBezTo>
                  <a:cubicBezTo>
                    <a:pt x="3569" y="1382"/>
                    <a:pt x="3536" y="1216"/>
                    <a:pt x="3403" y="949"/>
                  </a:cubicBezTo>
                  <a:cubicBezTo>
                    <a:pt x="3336" y="782"/>
                    <a:pt x="3202" y="649"/>
                    <a:pt x="3102" y="548"/>
                  </a:cubicBezTo>
                  <a:cubicBezTo>
                    <a:pt x="2969" y="415"/>
                    <a:pt x="2802" y="315"/>
                    <a:pt x="2669" y="215"/>
                  </a:cubicBezTo>
                  <a:cubicBezTo>
                    <a:pt x="2502" y="148"/>
                    <a:pt x="2335" y="81"/>
                    <a:pt x="2168" y="48"/>
                  </a:cubicBezTo>
                  <a:cubicBezTo>
                    <a:pt x="2050" y="24"/>
                    <a:pt x="1932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7"/>
            <p:cNvSpPr/>
            <p:nvPr/>
          </p:nvSpPr>
          <p:spPr>
            <a:xfrm flipH="1">
              <a:off x="7926132" y="2010921"/>
              <a:ext cx="70259" cy="67686"/>
            </a:xfrm>
            <a:custGeom>
              <a:avLst/>
              <a:gdLst/>
              <a:ahLst/>
              <a:cxnLst/>
              <a:rect l="l" t="t" r="r" b="b"/>
              <a:pathLst>
                <a:path w="4204" h="4050" extrusionOk="0">
                  <a:moveTo>
                    <a:pt x="1965" y="0"/>
                  </a:moveTo>
                  <a:cubicBezTo>
                    <a:pt x="1933" y="0"/>
                    <a:pt x="1900" y="1"/>
                    <a:pt x="1868" y="3"/>
                  </a:cubicBezTo>
                  <a:cubicBezTo>
                    <a:pt x="1101" y="70"/>
                    <a:pt x="301" y="503"/>
                    <a:pt x="101" y="1304"/>
                  </a:cubicBezTo>
                  <a:cubicBezTo>
                    <a:pt x="67" y="1437"/>
                    <a:pt x="34" y="1537"/>
                    <a:pt x="34" y="1671"/>
                  </a:cubicBezTo>
                  <a:cubicBezTo>
                    <a:pt x="0" y="1938"/>
                    <a:pt x="0" y="2204"/>
                    <a:pt x="34" y="2471"/>
                  </a:cubicBezTo>
                  <a:cubicBezTo>
                    <a:pt x="134" y="3005"/>
                    <a:pt x="534" y="3439"/>
                    <a:pt x="968" y="3739"/>
                  </a:cubicBezTo>
                  <a:cubicBezTo>
                    <a:pt x="1326" y="3954"/>
                    <a:pt x="1719" y="4049"/>
                    <a:pt x="2121" y="4049"/>
                  </a:cubicBezTo>
                  <a:cubicBezTo>
                    <a:pt x="2280" y="4049"/>
                    <a:pt x="2441" y="4034"/>
                    <a:pt x="2602" y="4006"/>
                  </a:cubicBezTo>
                  <a:cubicBezTo>
                    <a:pt x="3303" y="3906"/>
                    <a:pt x="3870" y="3339"/>
                    <a:pt x="4037" y="2671"/>
                  </a:cubicBezTo>
                  <a:cubicBezTo>
                    <a:pt x="4203" y="1971"/>
                    <a:pt x="4003" y="1304"/>
                    <a:pt x="3570" y="770"/>
                  </a:cubicBezTo>
                  <a:cubicBezTo>
                    <a:pt x="3221" y="295"/>
                    <a:pt x="2572" y="0"/>
                    <a:pt x="1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7"/>
            <p:cNvSpPr/>
            <p:nvPr/>
          </p:nvSpPr>
          <p:spPr>
            <a:xfrm flipH="1">
              <a:off x="6303866" y="3565167"/>
              <a:ext cx="1165145" cy="627237"/>
            </a:xfrm>
            <a:custGeom>
              <a:avLst/>
              <a:gdLst/>
              <a:ahLst/>
              <a:cxnLst/>
              <a:rect l="l" t="t" r="r" b="b"/>
              <a:pathLst>
                <a:path w="69717" h="37531" extrusionOk="0">
                  <a:moveTo>
                    <a:pt x="24396" y="1"/>
                  </a:moveTo>
                  <a:cubicBezTo>
                    <a:pt x="16330" y="1"/>
                    <a:pt x="8203" y="785"/>
                    <a:pt x="134" y="2005"/>
                  </a:cubicBezTo>
                  <a:cubicBezTo>
                    <a:pt x="234" y="7776"/>
                    <a:pt x="0" y="16382"/>
                    <a:pt x="5171" y="20118"/>
                  </a:cubicBezTo>
                  <a:cubicBezTo>
                    <a:pt x="7339" y="21686"/>
                    <a:pt x="9907" y="22520"/>
                    <a:pt x="12543" y="23020"/>
                  </a:cubicBezTo>
                  <a:cubicBezTo>
                    <a:pt x="13310" y="23187"/>
                    <a:pt x="14110" y="23320"/>
                    <a:pt x="14878" y="23420"/>
                  </a:cubicBezTo>
                  <a:cubicBezTo>
                    <a:pt x="18280" y="23887"/>
                    <a:pt x="21783" y="24154"/>
                    <a:pt x="25018" y="25389"/>
                  </a:cubicBezTo>
                  <a:cubicBezTo>
                    <a:pt x="25519" y="25555"/>
                    <a:pt x="26052" y="25789"/>
                    <a:pt x="26386" y="26256"/>
                  </a:cubicBezTo>
                  <a:cubicBezTo>
                    <a:pt x="26753" y="26756"/>
                    <a:pt x="26753" y="27457"/>
                    <a:pt x="26753" y="28124"/>
                  </a:cubicBezTo>
                  <a:lnTo>
                    <a:pt x="26753" y="37464"/>
                  </a:lnTo>
                  <a:lnTo>
                    <a:pt x="66148" y="37531"/>
                  </a:lnTo>
                  <a:cubicBezTo>
                    <a:pt x="66748" y="33294"/>
                    <a:pt x="67215" y="29091"/>
                    <a:pt x="67348" y="25389"/>
                  </a:cubicBezTo>
                  <a:cubicBezTo>
                    <a:pt x="67615" y="19017"/>
                    <a:pt x="69717" y="10912"/>
                    <a:pt x="62712" y="7709"/>
                  </a:cubicBezTo>
                  <a:cubicBezTo>
                    <a:pt x="50446" y="2072"/>
                    <a:pt x="37502" y="1"/>
                    <a:pt x="24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7"/>
            <p:cNvSpPr/>
            <p:nvPr/>
          </p:nvSpPr>
          <p:spPr>
            <a:xfrm flipH="1">
              <a:off x="7157374" y="2603680"/>
              <a:ext cx="138263" cy="133934"/>
            </a:xfrm>
            <a:custGeom>
              <a:avLst/>
              <a:gdLst/>
              <a:ahLst/>
              <a:cxnLst/>
              <a:rect l="l" t="t" r="r" b="b"/>
              <a:pathLst>
                <a:path w="8273" h="8014" extrusionOk="0">
                  <a:moveTo>
                    <a:pt x="3787" y="1"/>
                  </a:moveTo>
                  <a:cubicBezTo>
                    <a:pt x="2734" y="1"/>
                    <a:pt x="1669" y="580"/>
                    <a:pt x="1068" y="1528"/>
                  </a:cubicBezTo>
                  <a:cubicBezTo>
                    <a:pt x="0" y="3229"/>
                    <a:pt x="434" y="5631"/>
                    <a:pt x="1902" y="6965"/>
                  </a:cubicBezTo>
                  <a:cubicBezTo>
                    <a:pt x="2565" y="7598"/>
                    <a:pt x="3474" y="8014"/>
                    <a:pt x="4406" y="8014"/>
                  </a:cubicBezTo>
                  <a:cubicBezTo>
                    <a:pt x="4505" y="8014"/>
                    <a:pt x="4604" y="8009"/>
                    <a:pt x="4704" y="7999"/>
                  </a:cubicBezTo>
                  <a:cubicBezTo>
                    <a:pt x="5838" y="7899"/>
                    <a:pt x="6739" y="7332"/>
                    <a:pt x="7339" y="6365"/>
                  </a:cubicBezTo>
                  <a:cubicBezTo>
                    <a:pt x="7873" y="5531"/>
                    <a:pt x="8273" y="4430"/>
                    <a:pt x="8240" y="3429"/>
                  </a:cubicBezTo>
                  <a:cubicBezTo>
                    <a:pt x="8206" y="2262"/>
                    <a:pt x="7572" y="1294"/>
                    <a:pt x="6572" y="794"/>
                  </a:cubicBezTo>
                  <a:cubicBezTo>
                    <a:pt x="6105" y="594"/>
                    <a:pt x="5638" y="427"/>
                    <a:pt x="5137" y="360"/>
                  </a:cubicBezTo>
                  <a:cubicBezTo>
                    <a:pt x="4717" y="115"/>
                    <a:pt x="4254" y="1"/>
                    <a:pt x="37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7"/>
            <p:cNvSpPr/>
            <p:nvPr/>
          </p:nvSpPr>
          <p:spPr>
            <a:xfrm flipH="1">
              <a:off x="5906376" y="1854292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67" y="0"/>
                  </a:moveTo>
                  <a:cubicBezTo>
                    <a:pt x="22675" y="0"/>
                    <a:pt x="22580" y="1"/>
                    <a:pt x="22483" y="1"/>
                  </a:cubicBezTo>
                  <a:lnTo>
                    <a:pt x="18046" y="1"/>
                  </a:lnTo>
                  <a:lnTo>
                    <a:pt x="12242" y="35"/>
                  </a:lnTo>
                  <a:cubicBezTo>
                    <a:pt x="11118" y="35"/>
                    <a:pt x="9990" y="29"/>
                    <a:pt x="8863" y="29"/>
                  </a:cubicBezTo>
                  <a:cubicBezTo>
                    <a:pt x="6043" y="29"/>
                    <a:pt x="3222" y="63"/>
                    <a:pt x="434" y="302"/>
                  </a:cubicBezTo>
                  <a:cubicBezTo>
                    <a:pt x="0" y="335"/>
                    <a:pt x="0" y="735"/>
                    <a:pt x="434" y="769"/>
                  </a:cubicBezTo>
                  <a:cubicBezTo>
                    <a:pt x="4337" y="1136"/>
                    <a:pt x="8306" y="1036"/>
                    <a:pt x="12242" y="1069"/>
                  </a:cubicBezTo>
                  <a:lnTo>
                    <a:pt x="22483" y="1069"/>
                  </a:lnTo>
                  <a:cubicBezTo>
                    <a:pt x="22590" y="1069"/>
                    <a:pt x="22694" y="1070"/>
                    <a:pt x="22795" y="1070"/>
                  </a:cubicBezTo>
                  <a:cubicBezTo>
                    <a:pt x="23201" y="1070"/>
                    <a:pt x="23564" y="1049"/>
                    <a:pt x="23884" y="835"/>
                  </a:cubicBezTo>
                  <a:cubicBezTo>
                    <a:pt x="24117" y="669"/>
                    <a:pt x="24117" y="402"/>
                    <a:pt x="23884" y="235"/>
                  </a:cubicBezTo>
                  <a:lnTo>
                    <a:pt x="23884" y="268"/>
                  </a:lnTo>
                  <a:cubicBezTo>
                    <a:pt x="23556" y="23"/>
                    <a:pt x="23184" y="0"/>
                    <a:pt x="22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7"/>
            <p:cNvSpPr/>
            <p:nvPr/>
          </p:nvSpPr>
          <p:spPr>
            <a:xfrm flipH="1">
              <a:off x="5906376" y="1918417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95" y="66"/>
                  </a:moveTo>
                  <a:cubicBezTo>
                    <a:pt x="22694" y="66"/>
                    <a:pt x="22590" y="67"/>
                    <a:pt x="22483" y="67"/>
                  </a:cubicBezTo>
                  <a:lnTo>
                    <a:pt x="12242" y="67"/>
                  </a:lnTo>
                  <a:cubicBezTo>
                    <a:pt x="8306" y="101"/>
                    <a:pt x="4337" y="1"/>
                    <a:pt x="434" y="367"/>
                  </a:cubicBezTo>
                  <a:cubicBezTo>
                    <a:pt x="0" y="401"/>
                    <a:pt x="0" y="801"/>
                    <a:pt x="434" y="834"/>
                  </a:cubicBezTo>
                  <a:cubicBezTo>
                    <a:pt x="2959" y="1072"/>
                    <a:pt x="5512" y="1114"/>
                    <a:pt x="8067" y="1114"/>
                  </a:cubicBezTo>
                  <a:cubicBezTo>
                    <a:pt x="9460" y="1114"/>
                    <a:pt x="10853" y="1101"/>
                    <a:pt x="12242" y="1101"/>
                  </a:cubicBezTo>
                  <a:cubicBezTo>
                    <a:pt x="14177" y="1101"/>
                    <a:pt x="16112" y="1135"/>
                    <a:pt x="18046" y="1135"/>
                  </a:cubicBezTo>
                  <a:lnTo>
                    <a:pt x="22483" y="1135"/>
                  </a:lnTo>
                  <a:cubicBezTo>
                    <a:pt x="22590" y="1135"/>
                    <a:pt x="22694" y="1136"/>
                    <a:pt x="22795" y="1136"/>
                  </a:cubicBezTo>
                  <a:cubicBezTo>
                    <a:pt x="23201" y="1136"/>
                    <a:pt x="23564" y="1115"/>
                    <a:pt x="23884" y="901"/>
                  </a:cubicBezTo>
                  <a:cubicBezTo>
                    <a:pt x="24117" y="734"/>
                    <a:pt x="24117" y="468"/>
                    <a:pt x="23884" y="301"/>
                  </a:cubicBezTo>
                  <a:cubicBezTo>
                    <a:pt x="23564" y="87"/>
                    <a:pt x="23201" y="66"/>
                    <a:pt x="22795" y="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7"/>
            <p:cNvSpPr/>
            <p:nvPr/>
          </p:nvSpPr>
          <p:spPr>
            <a:xfrm flipH="1">
              <a:off x="5571747" y="3742778"/>
              <a:ext cx="71415" cy="225205"/>
            </a:xfrm>
            <a:custGeom>
              <a:avLst/>
              <a:gdLst/>
              <a:ahLst/>
              <a:cxnLst/>
              <a:rect l="l" t="t" r="r" b="b"/>
              <a:pathLst>
                <a:path w="4959" h="15638" extrusionOk="0">
                  <a:moveTo>
                    <a:pt x="120" y="1"/>
                  </a:moveTo>
                  <a:cubicBezTo>
                    <a:pt x="64" y="1"/>
                    <a:pt x="0" y="52"/>
                    <a:pt x="22" y="117"/>
                  </a:cubicBezTo>
                  <a:cubicBezTo>
                    <a:pt x="789" y="2052"/>
                    <a:pt x="1623" y="3986"/>
                    <a:pt x="2290" y="5988"/>
                  </a:cubicBezTo>
                  <a:cubicBezTo>
                    <a:pt x="2924" y="7956"/>
                    <a:pt x="3491" y="9991"/>
                    <a:pt x="3958" y="12025"/>
                  </a:cubicBezTo>
                  <a:cubicBezTo>
                    <a:pt x="4092" y="12592"/>
                    <a:pt x="4225" y="13159"/>
                    <a:pt x="4325" y="13727"/>
                  </a:cubicBezTo>
                  <a:cubicBezTo>
                    <a:pt x="4425" y="14327"/>
                    <a:pt x="4459" y="14994"/>
                    <a:pt x="4692" y="15528"/>
                  </a:cubicBezTo>
                  <a:cubicBezTo>
                    <a:pt x="4707" y="15603"/>
                    <a:pt x="4763" y="15637"/>
                    <a:pt x="4819" y="15637"/>
                  </a:cubicBezTo>
                  <a:cubicBezTo>
                    <a:pt x="4888" y="15637"/>
                    <a:pt x="4959" y="15586"/>
                    <a:pt x="4959" y="15494"/>
                  </a:cubicBezTo>
                  <a:cubicBezTo>
                    <a:pt x="4959" y="14994"/>
                    <a:pt x="4826" y="14460"/>
                    <a:pt x="4725" y="13993"/>
                  </a:cubicBezTo>
                  <a:cubicBezTo>
                    <a:pt x="4625" y="13460"/>
                    <a:pt x="4525" y="12926"/>
                    <a:pt x="4392" y="12426"/>
                  </a:cubicBezTo>
                  <a:cubicBezTo>
                    <a:pt x="4192" y="11392"/>
                    <a:pt x="3925" y="10357"/>
                    <a:pt x="3658" y="9323"/>
                  </a:cubicBezTo>
                  <a:cubicBezTo>
                    <a:pt x="3091" y="7255"/>
                    <a:pt x="2390" y="5254"/>
                    <a:pt x="1623" y="3252"/>
                  </a:cubicBezTo>
                  <a:cubicBezTo>
                    <a:pt x="1190" y="2185"/>
                    <a:pt x="756" y="1084"/>
                    <a:pt x="189" y="50"/>
                  </a:cubicBezTo>
                  <a:cubicBezTo>
                    <a:pt x="177" y="15"/>
                    <a:pt x="149" y="1"/>
                    <a:pt x="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7"/>
            <p:cNvSpPr/>
            <p:nvPr/>
          </p:nvSpPr>
          <p:spPr>
            <a:xfrm flipH="1">
              <a:off x="5410340" y="3125926"/>
              <a:ext cx="170539" cy="576334"/>
            </a:xfrm>
            <a:custGeom>
              <a:avLst/>
              <a:gdLst/>
              <a:ahLst/>
              <a:cxnLst/>
              <a:rect l="l" t="t" r="r" b="b"/>
              <a:pathLst>
                <a:path w="11842" h="40020" extrusionOk="0">
                  <a:moveTo>
                    <a:pt x="5970" y="0"/>
                  </a:moveTo>
                  <a:cubicBezTo>
                    <a:pt x="5801" y="0"/>
                    <a:pt x="5632" y="27"/>
                    <a:pt x="5471" y="87"/>
                  </a:cubicBezTo>
                  <a:lnTo>
                    <a:pt x="5504" y="87"/>
                  </a:lnTo>
                  <a:cubicBezTo>
                    <a:pt x="5437" y="87"/>
                    <a:pt x="5371" y="120"/>
                    <a:pt x="5304" y="154"/>
                  </a:cubicBezTo>
                  <a:cubicBezTo>
                    <a:pt x="4904" y="387"/>
                    <a:pt x="4670" y="754"/>
                    <a:pt x="4437" y="1154"/>
                  </a:cubicBezTo>
                  <a:cubicBezTo>
                    <a:pt x="1902" y="5357"/>
                    <a:pt x="634" y="10261"/>
                    <a:pt x="267" y="15131"/>
                  </a:cubicBezTo>
                  <a:cubicBezTo>
                    <a:pt x="0" y="18800"/>
                    <a:pt x="200" y="22503"/>
                    <a:pt x="667" y="26172"/>
                  </a:cubicBezTo>
                  <a:cubicBezTo>
                    <a:pt x="1201" y="30475"/>
                    <a:pt x="634" y="34745"/>
                    <a:pt x="2202" y="38881"/>
                  </a:cubicBezTo>
                  <a:cubicBezTo>
                    <a:pt x="2335" y="39282"/>
                    <a:pt x="2535" y="39715"/>
                    <a:pt x="2902" y="39915"/>
                  </a:cubicBezTo>
                  <a:cubicBezTo>
                    <a:pt x="3040" y="39988"/>
                    <a:pt x="3183" y="40020"/>
                    <a:pt x="3327" y="40020"/>
                  </a:cubicBezTo>
                  <a:cubicBezTo>
                    <a:pt x="3915" y="40020"/>
                    <a:pt x="4522" y="39484"/>
                    <a:pt x="4870" y="38948"/>
                  </a:cubicBezTo>
                  <a:cubicBezTo>
                    <a:pt x="5871" y="37514"/>
                    <a:pt x="6438" y="35812"/>
                    <a:pt x="6938" y="34145"/>
                  </a:cubicBezTo>
                  <a:cubicBezTo>
                    <a:pt x="10007" y="24271"/>
                    <a:pt x="11842" y="12529"/>
                    <a:pt x="8373" y="2489"/>
                  </a:cubicBezTo>
                  <a:cubicBezTo>
                    <a:pt x="8139" y="1788"/>
                    <a:pt x="7872" y="1088"/>
                    <a:pt x="7339" y="554"/>
                  </a:cubicBezTo>
                  <a:cubicBezTo>
                    <a:pt x="6966" y="231"/>
                    <a:pt x="6464" y="0"/>
                    <a:pt x="5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7"/>
            <p:cNvSpPr/>
            <p:nvPr/>
          </p:nvSpPr>
          <p:spPr>
            <a:xfrm flipH="1">
              <a:off x="5502090" y="3244735"/>
              <a:ext cx="67743" cy="779088"/>
            </a:xfrm>
            <a:custGeom>
              <a:avLst/>
              <a:gdLst/>
              <a:ahLst/>
              <a:cxnLst/>
              <a:rect l="l" t="t" r="r" b="b"/>
              <a:pathLst>
                <a:path w="4704" h="54099" extrusionOk="0">
                  <a:moveTo>
                    <a:pt x="4620" y="1"/>
                  </a:moveTo>
                  <a:cubicBezTo>
                    <a:pt x="4579" y="1"/>
                    <a:pt x="4537" y="26"/>
                    <a:pt x="4537" y="76"/>
                  </a:cubicBezTo>
                  <a:cubicBezTo>
                    <a:pt x="4437" y="4146"/>
                    <a:pt x="4370" y="8215"/>
                    <a:pt x="4270" y="12285"/>
                  </a:cubicBezTo>
                  <a:cubicBezTo>
                    <a:pt x="4170" y="15854"/>
                    <a:pt x="4203" y="19490"/>
                    <a:pt x="3903" y="23059"/>
                  </a:cubicBezTo>
                  <a:cubicBezTo>
                    <a:pt x="3603" y="26495"/>
                    <a:pt x="2836" y="29831"/>
                    <a:pt x="2002" y="33166"/>
                  </a:cubicBezTo>
                  <a:cubicBezTo>
                    <a:pt x="1201" y="36469"/>
                    <a:pt x="434" y="39771"/>
                    <a:pt x="201" y="43207"/>
                  </a:cubicBezTo>
                  <a:cubicBezTo>
                    <a:pt x="0" y="46776"/>
                    <a:pt x="301" y="50379"/>
                    <a:pt x="701" y="53948"/>
                  </a:cubicBezTo>
                  <a:cubicBezTo>
                    <a:pt x="701" y="54048"/>
                    <a:pt x="768" y="54098"/>
                    <a:pt x="834" y="54098"/>
                  </a:cubicBezTo>
                  <a:cubicBezTo>
                    <a:pt x="901" y="54098"/>
                    <a:pt x="968" y="54048"/>
                    <a:pt x="968" y="53948"/>
                  </a:cubicBezTo>
                  <a:cubicBezTo>
                    <a:pt x="634" y="49945"/>
                    <a:pt x="234" y="45942"/>
                    <a:pt x="634" y="41906"/>
                  </a:cubicBezTo>
                  <a:cubicBezTo>
                    <a:pt x="1001" y="38504"/>
                    <a:pt x="1868" y="35168"/>
                    <a:pt x="2669" y="31865"/>
                  </a:cubicBezTo>
                  <a:cubicBezTo>
                    <a:pt x="3069" y="30231"/>
                    <a:pt x="3436" y="28596"/>
                    <a:pt x="3703" y="26962"/>
                  </a:cubicBezTo>
                  <a:cubicBezTo>
                    <a:pt x="4003" y="25261"/>
                    <a:pt x="4170" y="23526"/>
                    <a:pt x="4270" y="21792"/>
                  </a:cubicBezTo>
                  <a:cubicBezTo>
                    <a:pt x="4470" y="18189"/>
                    <a:pt x="4470" y="14586"/>
                    <a:pt x="4537" y="10984"/>
                  </a:cubicBezTo>
                  <a:cubicBezTo>
                    <a:pt x="4570" y="7348"/>
                    <a:pt x="4637" y="3712"/>
                    <a:pt x="4704" y="76"/>
                  </a:cubicBezTo>
                  <a:cubicBezTo>
                    <a:pt x="4704" y="26"/>
                    <a:pt x="4662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7"/>
            <p:cNvSpPr/>
            <p:nvPr/>
          </p:nvSpPr>
          <p:spPr>
            <a:xfrm flipH="1">
              <a:off x="5187785" y="3408071"/>
              <a:ext cx="308070" cy="418541"/>
            </a:xfrm>
            <a:custGeom>
              <a:avLst/>
              <a:gdLst/>
              <a:ahLst/>
              <a:cxnLst/>
              <a:rect l="l" t="t" r="r" b="b"/>
              <a:pathLst>
                <a:path w="21392" h="29063" extrusionOk="0">
                  <a:moveTo>
                    <a:pt x="18721" y="1"/>
                  </a:moveTo>
                  <a:cubicBezTo>
                    <a:pt x="18451" y="1"/>
                    <a:pt x="18150" y="35"/>
                    <a:pt x="17813" y="109"/>
                  </a:cubicBezTo>
                  <a:cubicBezTo>
                    <a:pt x="13043" y="1143"/>
                    <a:pt x="8773" y="6113"/>
                    <a:pt x="6405" y="10083"/>
                  </a:cubicBezTo>
                  <a:cubicBezTo>
                    <a:pt x="4470" y="13285"/>
                    <a:pt x="3136" y="16787"/>
                    <a:pt x="2102" y="20323"/>
                  </a:cubicBezTo>
                  <a:cubicBezTo>
                    <a:pt x="1335" y="22925"/>
                    <a:pt x="0" y="26361"/>
                    <a:pt x="768" y="29063"/>
                  </a:cubicBezTo>
                  <a:cubicBezTo>
                    <a:pt x="2302" y="27462"/>
                    <a:pt x="3703" y="25627"/>
                    <a:pt x="5271" y="23993"/>
                  </a:cubicBezTo>
                  <a:cubicBezTo>
                    <a:pt x="10641" y="18355"/>
                    <a:pt x="16746" y="12985"/>
                    <a:pt x="19915" y="5679"/>
                  </a:cubicBezTo>
                  <a:cubicBezTo>
                    <a:pt x="20914" y="3377"/>
                    <a:pt x="21391" y="1"/>
                    <a:pt x="18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7"/>
            <p:cNvSpPr/>
            <p:nvPr/>
          </p:nvSpPr>
          <p:spPr>
            <a:xfrm flipH="1">
              <a:off x="5608250" y="3567115"/>
              <a:ext cx="341077" cy="219517"/>
            </a:xfrm>
            <a:custGeom>
              <a:avLst/>
              <a:gdLst/>
              <a:ahLst/>
              <a:cxnLst/>
              <a:rect l="l" t="t" r="r" b="b"/>
              <a:pathLst>
                <a:path w="23684" h="15243" extrusionOk="0">
                  <a:moveTo>
                    <a:pt x="13067" y="1"/>
                  </a:moveTo>
                  <a:cubicBezTo>
                    <a:pt x="12585" y="1"/>
                    <a:pt x="12103" y="60"/>
                    <a:pt x="11642" y="173"/>
                  </a:cubicBezTo>
                  <a:cubicBezTo>
                    <a:pt x="10141" y="573"/>
                    <a:pt x="8840" y="1440"/>
                    <a:pt x="7606" y="2374"/>
                  </a:cubicBezTo>
                  <a:cubicBezTo>
                    <a:pt x="5604" y="3909"/>
                    <a:pt x="3770" y="5643"/>
                    <a:pt x="2168" y="7545"/>
                  </a:cubicBezTo>
                  <a:cubicBezTo>
                    <a:pt x="1335" y="8512"/>
                    <a:pt x="534" y="9580"/>
                    <a:pt x="200" y="10814"/>
                  </a:cubicBezTo>
                  <a:cubicBezTo>
                    <a:pt x="67" y="11347"/>
                    <a:pt x="0" y="11948"/>
                    <a:pt x="234" y="12482"/>
                  </a:cubicBezTo>
                  <a:cubicBezTo>
                    <a:pt x="501" y="13149"/>
                    <a:pt x="1201" y="13616"/>
                    <a:pt x="1935" y="13749"/>
                  </a:cubicBezTo>
                  <a:cubicBezTo>
                    <a:pt x="2172" y="13792"/>
                    <a:pt x="2412" y="13811"/>
                    <a:pt x="2653" y="13811"/>
                  </a:cubicBezTo>
                  <a:cubicBezTo>
                    <a:pt x="3157" y="13811"/>
                    <a:pt x="3662" y="13729"/>
                    <a:pt x="4137" y="13616"/>
                  </a:cubicBezTo>
                  <a:cubicBezTo>
                    <a:pt x="8306" y="12648"/>
                    <a:pt x="11909" y="10147"/>
                    <a:pt x="15378" y="7678"/>
                  </a:cubicBezTo>
                  <a:cubicBezTo>
                    <a:pt x="16979" y="10080"/>
                    <a:pt x="18847" y="12281"/>
                    <a:pt x="20915" y="14283"/>
                  </a:cubicBezTo>
                  <a:cubicBezTo>
                    <a:pt x="21292" y="14613"/>
                    <a:pt x="22036" y="15243"/>
                    <a:pt x="22628" y="15243"/>
                  </a:cubicBezTo>
                  <a:cubicBezTo>
                    <a:pt x="22874" y="15243"/>
                    <a:pt x="23094" y="15134"/>
                    <a:pt x="23250" y="14850"/>
                  </a:cubicBezTo>
                  <a:cubicBezTo>
                    <a:pt x="23684" y="14049"/>
                    <a:pt x="22383" y="12315"/>
                    <a:pt x="22049" y="11681"/>
                  </a:cubicBezTo>
                  <a:cubicBezTo>
                    <a:pt x="20615" y="8912"/>
                    <a:pt x="19181" y="6144"/>
                    <a:pt x="17713" y="3375"/>
                  </a:cubicBezTo>
                  <a:cubicBezTo>
                    <a:pt x="17279" y="2508"/>
                    <a:pt x="16779" y="1607"/>
                    <a:pt x="16045" y="973"/>
                  </a:cubicBezTo>
                  <a:cubicBezTo>
                    <a:pt x="15236" y="303"/>
                    <a:pt x="14154" y="1"/>
                    <a:pt x="130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7"/>
            <p:cNvSpPr/>
            <p:nvPr/>
          </p:nvSpPr>
          <p:spPr>
            <a:xfrm flipH="1">
              <a:off x="5329521" y="3590502"/>
              <a:ext cx="195640" cy="371334"/>
            </a:xfrm>
            <a:custGeom>
              <a:avLst/>
              <a:gdLst/>
              <a:ahLst/>
              <a:cxnLst/>
              <a:rect l="l" t="t" r="r" b="b"/>
              <a:pathLst>
                <a:path w="13585" h="25785" extrusionOk="0">
                  <a:moveTo>
                    <a:pt x="13401" y="1"/>
                  </a:moveTo>
                  <a:cubicBezTo>
                    <a:pt x="13369" y="1"/>
                    <a:pt x="13336" y="15"/>
                    <a:pt x="13310" y="50"/>
                  </a:cubicBezTo>
                  <a:cubicBezTo>
                    <a:pt x="10808" y="3052"/>
                    <a:pt x="8507" y="6221"/>
                    <a:pt x="6372" y="9523"/>
                  </a:cubicBezTo>
                  <a:cubicBezTo>
                    <a:pt x="4304" y="12692"/>
                    <a:pt x="2236" y="15995"/>
                    <a:pt x="1035" y="19597"/>
                  </a:cubicBezTo>
                  <a:cubicBezTo>
                    <a:pt x="701" y="20598"/>
                    <a:pt x="434" y="21599"/>
                    <a:pt x="267" y="22633"/>
                  </a:cubicBezTo>
                  <a:cubicBezTo>
                    <a:pt x="101" y="23633"/>
                    <a:pt x="1" y="24701"/>
                    <a:pt x="134" y="25735"/>
                  </a:cubicBezTo>
                  <a:cubicBezTo>
                    <a:pt x="134" y="25768"/>
                    <a:pt x="159" y="25785"/>
                    <a:pt x="184" y="25785"/>
                  </a:cubicBezTo>
                  <a:cubicBezTo>
                    <a:pt x="209" y="25785"/>
                    <a:pt x="234" y="25768"/>
                    <a:pt x="234" y="25735"/>
                  </a:cubicBezTo>
                  <a:cubicBezTo>
                    <a:pt x="234" y="24768"/>
                    <a:pt x="267" y="23834"/>
                    <a:pt x="401" y="22900"/>
                  </a:cubicBezTo>
                  <a:cubicBezTo>
                    <a:pt x="534" y="21999"/>
                    <a:pt x="734" y="21098"/>
                    <a:pt x="1035" y="20231"/>
                  </a:cubicBezTo>
                  <a:cubicBezTo>
                    <a:pt x="1602" y="18430"/>
                    <a:pt x="2402" y="16728"/>
                    <a:pt x="3270" y="15094"/>
                  </a:cubicBezTo>
                  <a:cubicBezTo>
                    <a:pt x="5104" y="11725"/>
                    <a:pt x="7206" y="8523"/>
                    <a:pt x="9441" y="5454"/>
                  </a:cubicBezTo>
                  <a:cubicBezTo>
                    <a:pt x="10742" y="3652"/>
                    <a:pt x="12076" y="1918"/>
                    <a:pt x="13510" y="217"/>
                  </a:cubicBezTo>
                  <a:cubicBezTo>
                    <a:pt x="13584" y="118"/>
                    <a:pt x="13494" y="1"/>
                    <a:pt x="13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7"/>
            <p:cNvSpPr/>
            <p:nvPr/>
          </p:nvSpPr>
          <p:spPr>
            <a:xfrm flipH="1">
              <a:off x="5695394" y="3656833"/>
              <a:ext cx="41029" cy="26225"/>
            </a:xfrm>
            <a:custGeom>
              <a:avLst/>
              <a:gdLst/>
              <a:ahLst/>
              <a:cxnLst/>
              <a:rect l="l" t="t" r="r" b="b"/>
              <a:pathLst>
                <a:path w="2849" h="1821" extrusionOk="0">
                  <a:moveTo>
                    <a:pt x="2650" y="0"/>
                  </a:moveTo>
                  <a:cubicBezTo>
                    <a:pt x="2632" y="0"/>
                    <a:pt x="2614" y="5"/>
                    <a:pt x="2595" y="14"/>
                  </a:cubicBezTo>
                  <a:cubicBezTo>
                    <a:pt x="2362" y="147"/>
                    <a:pt x="2162" y="314"/>
                    <a:pt x="1962" y="447"/>
                  </a:cubicBezTo>
                  <a:cubicBezTo>
                    <a:pt x="1761" y="614"/>
                    <a:pt x="1561" y="748"/>
                    <a:pt x="1328" y="881"/>
                  </a:cubicBezTo>
                  <a:cubicBezTo>
                    <a:pt x="927" y="1148"/>
                    <a:pt x="494" y="1415"/>
                    <a:pt x="60" y="1682"/>
                  </a:cubicBezTo>
                  <a:cubicBezTo>
                    <a:pt x="1" y="1711"/>
                    <a:pt x="47" y="1820"/>
                    <a:pt x="129" y="1820"/>
                  </a:cubicBezTo>
                  <a:cubicBezTo>
                    <a:pt x="139" y="1820"/>
                    <a:pt x="149" y="1819"/>
                    <a:pt x="160" y="1815"/>
                  </a:cubicBezTo>
                  <a:cubicBezTo>
                    <a:pt x="594" y="1582"/>
                    <a:pt x="1061" y="1348"/>
                    <a:pt x="1495" y="1081"/>
                  </a:cubicBezTo>
                  <a:cubicBezTo>
                    <a:pt x="1928" y="814"/>
                    <a:pt x="2362" y="548"/>
                    <a:pt x="2762" y="247"/>
                  </a:cubicBezTo>
                  <a:cubicBezTo>
                    <a:pt x="2848" y="161"/>
                    <a:pt x="2761" y="0"/>
                    <a:pt x="26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7"/>
            <p:cNvSpPr/>
            <p:nvPr/>
          </p:nvSpPr>
          <p:spPr>
            <a:xfrm flipH="1">
              <a:off x="5422334" y="3872718"/>
              <a:ext cx="287289" cy="332912"/>
            </a:xfrm>
            <a:custGeom>
              <a:avLst/>
              <a:gdLst/>
              <a:ahLst/>
              <a:cxnLst/>
              <a:rect l="l" t="t" r="r" b="b"/>
              <a:pathLst>
                <a:path w="19949" h="23117" extrusionOk="0">
                  <a:moveTo>
                    <a:pt x="0" y="0"/>
                  </a:moveTo>
                  <a:lnTo>
                    <a:pt x="2502" y="23117"/>
                  </a:lnTo>
                  <a:lnTo>
                    <a:pt x="16312" y="23117"/>
                  </a:lnTo>
                  <a:lnTo>
                    <a:pt x="19948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7"/>
            <p:cNvSpPr/>
            <p:nvPr/>
          </p:nvSpPr>
          <p:spPr>
            <a:xfrm flipH="1">
              <a:off x="5430025" y="3916915"/>
              <a:ext cx="275753" cy="10095"/>
            </a:xfrm>
            <a:custGeom>
              <a:avLst/>
              <a:gdLst/>
              <a:ahLst/>
              <a:cxnLst/>
              <a:rect l="l" t="t" r="r" b="b"/>
              <a:pathLst>
                <a:path w="19148" h="701" extrusionOk="0">
                  <a:moveTo>
                    <a:pt x="0" y="0"/>
                  </a:moveTo>
                  <a:cubicBezTo>
                    <a:pt x="34" y="100"/>
                    <a:pt x="34" y="200"/>
                    <a:pt x="67" y="300"/>
                  </a:cubicBezTo>
                  <a:cubicBezTo>
                    <a:pt x="67" y="334"/>
                    <a:pt x="67" y="334"/>
                    <a:pt x="67" y="367"/>
                  </a:cubicBezTo>
                  <a:lnTo>
                    <a:pt x="1601" y="367"/>
                  </a:lnTo>
                  <a:cubicBezTo>
                    <a:pt x="2335" y="367"/>
                    <a:pt x="3069" y="400"/>
                    <a:pt x="3770" y="400"/>
                  </a:cubicBezTo>
                  <a:lnTo>
                    <a:pt x="11642" y="567"/>
                  </a:lnTo>
                  <a:lnTo>
                    <a:pt x="15545" y="634"/>
                  </a:lnTo>
                  <a:cubicBezTo>
                    <a:pt x="16212" y="634"/>
                    <a:pt x="16879" y="667"/>
                    <a:pt x="17546" y="667"/>
                  </a:cubicBezTo>
                  <a:cubicBezTo>
                    <a:pt x="18047" y="667"/>
                    <a:pt x="18547" y="701"/>
                    <a:pt x="19081" y="701"/>
                  </a:cubicBezTo>
                  <a:cubicBezTo>
                    <a:pt x="19081" y="600"/>
                    <a:pt x="19114" y="500"/>
                    <a:pt x="19147" y="434"/>
                  </a:cubicBezTo>
                  <a:cubicBezTo>
                    <a:pt x="18514" y="367"/>
                    <a:pt x="17880" y="367"/>
                    <a:pt x="17246" y="367"/>
                  </a:cubicBezTo>
                  <a:cubicBezTo>
                    <a:pt x="16545" y="367"/>
                    <a:pt x="15812" y="334"/>
                    <a:pt x="15078" y="334"/>
                  </a:cubicBezTo>
                  <a:lnTo>
                    <a:pt x="7306" y="167"/>
                  </a:lnTo>
                  <a:cubicBezTo>
                    <a:pt x="6005" y="167"/>
                    <a:pt x="4670" y="133"/>
                    <a:pt x="3369" y="100"/>
                  </a:cubicBezTo>
                  <a:lnTo>
                    <a:pt x="1435" y="67"/>
                  </a:lnTo>
                  <a:cubicBezTo>
                    <a:pt x="968" y="33"/>
                    <a:pt x="467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7"/>
            <p:cNvSpPr/>
            <p:nvPr/>
          </p:nvSpPr>
          <p:spPr>
            <a:xfrm flipH="1">
              <a:off x="5430025" y="3937436"/>
              <a:ext cx="275753" cy="9750"/>
            </a:xfrm>
            <a:custGeom>
              <a:avLst/>
              <a:gdLst/>
              <a:ahLst/>
              <a:cxnLst/>
              <a:rect l="l" t="t" r="r" b="b"/>
              <a:pathLst>
                <a:path w="19148" h="677" extrusionOk="0">
                  <a:moveTo>
                    <a:pt x="284" y="0"/>
                  </a:moveTo>
                  <a:cubicBezTo>
                    <a:pt x="188" y="0"/>
                    <a:pt x="94" y="3"/>
                    <a:pt x="0" y="9"/>
                  </a:cubicBezTo>
                  <a:cubicBezTo>
                    <a:pt x="34" y="109"/>
                    <a:pt x="34" y="210"/>
                    <a:pt x="67" y="310"/>
                  </a:cubicBezTo>
                  <a:cubicBezTo>
                    <a:pt x="67" y="310"/>
                    <a:pt x="67" y="310"/>
                    <a:pt x="67" y="343"/>
                  </a:cubicBezTo>
                  <a:lnTo>
                    <a:pt x="1601" y="343"/>
                  </a:lnTo>
                  <a:cubicBezTo>
                    <a:pt x="2335" y="343"/>
                    <a:pt x="3069" y="376"/>
                    <a:pt x="3770" y="376"/>
                  </a:cubicBezTo>
                  <a:lnTo>
                    <a:pt x="11642" y="543"/>
                  </a:lnTo>
                  <a:lnTo>
                    <a:pt x="15545" y="610"/>
                  </a:lnTo>
                  <a:cubicBezTo>
                    <a:pt x="16212" y="610"/>
                    <a:pt x="16879" y="643"/>
                    <a:pt x="17546" y="643"/>
                  </a:cubicBezTo>
                  <a:cubicBezTo>
                    <a:pt x="18047" y="643"/>
                    <a:pt x="18547" y="677"/>
                    <a:pt x="19081" y="677"/>
                  </a:cubicBezTo>
                  <a:cubicBezTo>
                    <a:pt x="19081" y="576"/>
                    <a:pt x="19114" y="476"/>
                    <a:pt x="19147" y="410"/>
                  </a:cubicBezTo>
                  <a:cubicBezTo>
                    <a:pt x="18514" y="343"/>
                    <a:pt x="17880" y="376"/>
                    <a:pt x="17246" y="343"/>
                  </a:cubicBezTo>
                  <a:cubicBezTo>
                    <a:pt x="16545" y="343"/>
                    <a:pt x="15812" y="310"/>
                    <a:pt x="15078" y="310"/>
                  </a:cubicBezTo>
                  <a:lnTo>
                    <a:pt x="7306" y="143"/>
                  </a:lnTo>
                  <a:cubicBezTo>
                    <a:pt x="6005" y="143"/>
                    <a:pt x="4670" y="109"/>
                    <a:pt x="3369" y="76"/>
                  </a:cubicBezTo>
                  <a:lnTo>
                    <a:pt x="1435" y="43"/>
                  </a:lnTo>
                  <a:cubicBezTo>
                    <a:pt x="1061" y="43"/>
                    <a:pt x="666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7"/>
            <p:cNvSpPr/>
            <p:nvPr/>
          </p:nvSpPr>
          <p:spPr>
            <a:xfrm flipH="1">
              <a:off x="5449726" y="4067261"/>
              <a:ext cx="242602" cy="9145"/>
            </a:xfrm>
            <a:custGeom>
              <a:avLst/>
              <a:gdLst/>
              <a:ahLst/>
              <a:cxnLst/>
              <a:rect l="l" t="t" r="r" b="b"/>
              <a:pathLst>
                <a:path w="16846" h="635" extrusionOk="0">
                  <a:moveTo>
                    <a:pt x="0" y="1"/>
                  </a:moveTo>
                  <a:cubicBezTo>
                    <a:pt x="34" y="34"/>
                    <a:pt x="67" y="68"/>
                    <a:pt x="67" y="101"/>
                  </a:cubicBezTo>
                  <a:cubicBezTo>
                    <a:pt x="100" y="168"/>
                    <a:pt x="134" y="268"/>
                    <a:pt x="167" y="334"/>
                  </a:cubicBezTo>
                  <a:lnTo>
                    <a:pt x="667" y="334"/>
                  </a:lnTo>
                  <a:lnTo>
                    <a:pt x="2836" y="368"/>
                  </a:lnTo>
                  <a:lnTo>
                    <a:pt x="10708" y="535"/>
                  </a:lnTo>
                  <a:lnTo>
                    <a:pt x="14611" y="601"/>
                  </a:lnTo>
                  <a:lnTo>
                    <a:pt x="16579" y="635"/>
                  </a:lnTo>
                  <a:lnTo>
                    <a:pt x="16812" y="635"/>
                  </a:lnTo>
                  <a:cubicBezTo>
                    <a:pt x="16812" y="601"/>
                    <a:pt x="16812" y="568"/>
                    <a:pt x="16812" y="535"/>
                  </a:cubicBezTo>
                  <a:cubicBezTo>
                    <a:pt x="16812" y="468"/>
                    <a:pt x="16846" y="401"/>
                    <a:pt x="16846" y="334"/>
                  </a:cubicBezTo>
                  <a:lnTo>
                    <a:pt x="16312" y="334"/>
                  </a:lnTo>
                  <a:cubicBezTo>
                    <a:pt x="15611" y="301"/>
                    <a:pt x="14878" y="301"/>
                    <a:pt x="14144" y="268"/>
                  </a:cubicBezTo>
                  <a:cubicBezTo>
                    <a:pt x="11575" y="234"/>
                    <a:pt x="8973" y="168"/>
                    <a:pt x="6372" y="134"/>
                  </a:cubicBezTo>
                  <a:cubicBezTo>
                    <a:pt x="5071" y="101"/>
                    <a:pt x="3770" y="68"/>
                    <a:pt x="2435" y="34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7"/>
            <p:cNvSpPr/>
            <p:nvPr/>
          </p:nvSpPr>
          <p:spPr>
            <a:xfrm flipH="1">
              <a:off x="6607683" y="3642897"/>
              <a:ext cx="464039" cy="550059"/>
            </a:xfrm>
            <a:custGeom>
              <a:avLst/>
              <a:gdLst/>
              <a:ahLst/>
              <a:cxnLst/>
              <a:rect l="l" t="t" r="r" b="b"/>
              <a:pathLst>
                <a:path w="27766" h="32913" extrusionOk="0">
                  <a:moveTo>
                    <a:pt x="439" y="1"/>
                  </a:moveTo>
                  <a:cubicBezTo>
                    <a:pt x="164" y="1"/>
                    <a:pt x="0" y="428"/>
                    <a:pt x="279" y="623"/>
                  </a:cubicBezTo>
                  <a:cubicBezTo>
                    <a:pt x="6750" y="5193"/>
                    <a:pt x="15290" y="4593"/>
                    <a:pt x="22061" y="8562"/>
                  </a:cubicBezTo>
                  <a:cubicBezTo>
                    <a:pt x="23729" y="9530"/>
                    <a:pt x="25363" y="10830"/>
                    <a:pt x="26231" y="12632"/>
                  </a:cubicBezTo>
                  <a:cubicBezTo>
                    <a:pt x="27231" y="14767"/>
                    <a:pt x="26798" y="17235"/>
                    <a:pt x="26631" y="19470"/>
                  </a:cubicBezTo>
                  <a:cubicBezTo>
                    <a:pt x="26264" y="23940"/>
                    <a:pt x="25864" y="28410"/>
                    <a:pt x="25430" y="32913"/>
                  </a:cubicBezTo>
                  <a:lnTo>
                    <a:pt x="26031" y="32913"/>
                  </a:lnTo>
                  <a:cubicBezTo>
                    <a:pt x="26431" y="28877"/>
                    <a:pt x="26798" y="24840"/>
                    <a:pt x="27131" y="20804"/>
                  </a:cubicBezTo>
                  <a:cubicBezTo>
                    <a:pt x="27331" y="18536"/>
                    <a:pt x="27765" y="16068"/>
                    <a:pt x="27231" y="13799"/>
                  </a:cubicBezTo>
                  <a:cubicBezTo>
                    <a:pt x="26798" y="11898"/>
                    <a:pt x="25530" y="10330"/>
                    <a:pt x="23996" y="9129"/>
                  </a:cubicBezTo>
                  <a:cubicBezTo>
                    <a:pt x="20894" y="6728"/>
                    <a:pt x="16957" y="5660"/>
                    <a:pt x="13188" y="4726"/>
                  </a:cubicBezTo>
                  <a:cubicBezTo>
                    <a:pt x="8852" y="3625"/>
                    <a:pt x="4315" y="2691"/>
                    <a:pt x="612" y="56"/>
                  </a:cubicBezTo>
                  <a:cubicBezTo>
                    <a:pt x="552" y="18"/>
                    <a:pt x="493" y="1"/>
                    <a:pt x="4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36" name="Picture 135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37" name="Picture 136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8" name="Picture 137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47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</a:t>
            </a:r>
            <a:r>
              <a:rPr lang="en" dirty="0" smtClean="0"/>
              <a:t>onsep pembelajaran proyek</a:t>
            </a:r>
            <a:endParaRPr/>
          </a:p>
        </p:txBody>
      </p:sp>
      <p:sp>
        <p:nvSpPr>
          <p:cNvPr id="2436" name="Google Shape;2436;p47"/>
          <p:cNvSpPr txBox="1">
            <a:spLocks noGrp="1"/>
          </p:cNvSpPr>
          <p:nvPr>
            <p:ph type="body" idx="1"/>
          </p:nvPr>
        </p:nvSpPr>
        <p:spPr>
          <a:xfrm>
            <a:off x="357158" y="1380675"/>
            <a:ext cx="4429156" cy="2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yang </a:t>
            </a:r>
            <a:r>
              <a:rPr lang="en-US" dirty="0" err="1" smtClean="0"/>
              <a:t>berpusat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tugas</a:t>
            </a:r>
            <a:r>
              <a:rPr lang="en-US" dirty="0" smtClean="0"/>
              <a:t> </a:t>
            </a:r>
            <a:r>
              <a:rPr lang="en-US" dirty="0" err="1" smtClean="0"/>
              <a:t>terintegrasi</a:t>
            </a:r>
            <a:r>
              <a:rPr lang="en-US" dirty="0" smtClean="0"/>
              <a:t> yang </a:t>
            </a:r>
            <a:r>
              <a:rPr lang="en-US" dirty="0" err="1" smtClean="0"/>
              <a:t>menantang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mengaplikasikan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r>
              <a:rPr lang="en-US" dirty="0" smtClean="0"/>
              <a:t>, </a:t>
            </a:r>
            <a:r>
              <a:rPr lang="en-US" dirty="0" err="1" smtClean="0"/>
              <a:t>keterampilan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sikap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dipelajari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tugas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,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diberikan</a:t>
            </a:r>
            <a:r>
              <a:rPr lang="en-US" dirty="0" smtClean="0"/>
              <a:t> </a:t>
            </a:r>
            <a:r>
              <a:rPr lang="en-US" dirty="0" err="1" smtClean="0"/>
              <a:t>kebebasan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topik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riset</a:t>
            </a:r>
            <a:r>
              <a:rPr lang="en-US" dirty="0" smtClean="0"/>
              <a:t>, </a:t>
            </a:r>
            <a:r>
              <a:rPr lang="en-US" dirty="0" err="1" smtClean="0"/>
              <a:t>merancang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mengembangkan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r>
              <a:rPr lang="en-US" dirty="0" smtClean="0"/>
              <a:t>,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menyajikan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karya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publik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keterampilan</a:t>
            </a:r>
            <a:r>
              <a:rPr lang="en-US" dirty="0" smtClean="0"/>
              <a:t> </a:t>
            </a:r>
            <a:r>
              <a:rPr lang="en-US" dirty="0" err="1" smtClean="0"/>
              <a:t>sosial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keterampilan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yang </a:t>
            </a:r>
            <a:r>
              <a:rPr lang="en-US" dirty="0" err="1" smtClean="0"/>
              <a:t>berguna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luar</a:t>
            </a:r>
            <a:r>
              <a:rPr lang="en-US" dirty="0" smtClean="0"/>
              <a:t> </a:t>
            </a:r>
            <a:r>
              <a:rPr lang="en-US" dirty="0" err="1" smtClean="0"/>
              <a:t>kelas</a:t>
            </a:r>
            <a:endParaRPr lang="en-US" dirty="0"/>
          </a:p>
        </p:txBody>
      </p:sp>
      <p:sp>
        <p:nvSpPr>
          <p:cNvPr id="2437" name="Google Shape;2437;p47"/>
          <p:cNvSpPr/>
          <p:nvPr/>
        </p:nvSpPr>
        <p:spPr>
          <a:xfrm flipH="1">
            <a:off x="7356589" y="4230114"/>
            <a:ext cx="18753" cy="5794"/>
          </a:xfrm>
          <a:custGeom>
            <a:avLst/>
            <a:gdLst/>
            <a:ahLst/>
            <a:cxnLst/>
            <a:rect l="l" t="t" r="r" b="b"/>
            <a:pathLst>
              <a:path w="1136" h="351" extrusionOk="0">
                <a:moveTo>
                  <a:pt x="1" y="0"/>
                </a:moveTo>
                <a:cubicBezTo>
                  <a:pt x="68" y="234"/>
                  <a:pt x="293" y="350"/>
                  <a:pt x="530" y="350"/>
                </a:cubicBezTo>
                <a:cubicBezTo>
                  <a:pt x="768" y="350"/>
                  <a:pt x="1018" y="234"/>
                  <a:pt x="1135" y="0"/>
                </a:cubicBezTo>
                <a:close/>
              </a:path>
            </a:pathLst>
          </a:custGeom>
          <a:solidFill>
            <a:srgbClr val="F2A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7"/>
          <p:cNvSpPr/>
          <p:nvPr/>
        </p:nvSpPr>
        <p:spPr>
          <a:xfrm flipH="1">
            <a:off x="7368653" y="4192136"/>
            <a:ext cx="22311" cy="267"/>
          </a:xfrm>
          <a:custGeom>
            <a:avLst/>
            <a:gdLst/>
            <a:ahLst/>
            <a:cxnLst/>
            <a:rect l="l" t="t" r="r" b="b"/>
            <a:pathLst>
              <a:path w="1335" h="16" extrusionOk="0">
                <a:moveTo>
                  <a:pt x="361" y="1"/>
                </a:moveTo>
                <a:cubicBezTo>
                  <a:pt x="163" y="1"/>
                  <a:pt x="11" y="4"/>
                  <a:pt x="0" y="16"/>
                </a:cubicBezTo>
                <a:lnTo>
                  <a:pt x="1335" y="16"/>
                </a:lnTo>
                <a:cubicBezTo>
                  <a:pt x="1335" y="16"/>
                  <a:pt x="756" y="1"/>
                  <a:pt x="3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7"/>
          <p:cNvSpPr/>
          <p:nvPr/>
        </p:nvSpPr>
        <p:spPr>
          <a:xfrm flipH="1">
            <a:off x="7150121" y="4191836"/>
            <a:ext cx="22879" cy="17"/>
          </a:xfrm>
          <a:custGeom>
            <a:avLst/>
            <a:gdLst/>
            <a:ahLst/>
            <a:cxnLst/>
            <a:rect l="l" t="t" r="r" b="b"/>
            <a:pathLst>
              <a:path w="1369" h="1" extrusionOk="0">
                <a:moveTo>
                  <a:pt x="1369" y="0"/>
                </a:moveTo>
                <a:cubicBezTo>
                  <a:pt x="1302" y="0"/>
                  <a:pt x="1" y="0"/>
                  <a:pt x="1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7"/>
          <p:cNvSpPr/>
          <p:nvPr/>
        </p:nvSpPr>
        <p:spPr>
          <a:xfrm flipH="1">
            <a:off x="6363513" y="4191267"/>
            <a:ext cx="658406" cy="1454"/>
          </a:xfrm>
          <a:custGeom>
            <a:avLst/>
            <a:gdLst/>
            <a:ahLst/>
            <a:cxnLst/>
            <a:rect l="l" t="t" r="r" b="b"/>
            <a:pathLst>
              <a:path w="39396" h="87" extrusionOk="0">
                <a:moveTo>
                  <a:pt x="1" y="1"/>
                </a:moveTo>
                <a:cubicBezTo>
                  <a:pt x="1" y="1"/>
                  <a:pt x="24893" y="86"/>
                  <a:pt x="35106" y="86"/>
                </a:cubicBezTo>
                <a:cubicBezTo>
                  <a:pt x="37660" y="86"/>
                  <a:pt x="39295" y="81"/>
                  <a:pt x="39396" y="68"/>
                </a:cubicBezTo>
                <a:lnTo>
                  <a:pt x="1" y="1"/>
                </a:lnTo>
                <a:close/>
              </a:path>
            </a:pathLst>
          </a:cu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441;p47"/>
          <p:cNvGrpSpPr/>
          <p:nvPr/>
        </p:nvGrpSpPr>
        <p:grpSpPr>
          <a:xfrm>
            <a:off x="5070718" y="937862"/>
            <a:ext cx="3076186" cy="3267768"/>
            <a:chOff x="5070718" y="937862"/>
            <a:chExt cx="3076186" cy="3267768"/>
          </a:xfrm>
        </p:grpSpPr>
        <p:sp>
          <p:nvSpPr>
            <p:cNvPr id="2442" name="Google Shape;2442;p47"/>
            <p:cNvSpPr/>
            <p:nvPr/>
          </p:nvSpPr>
          <p:spPr>
            <a:xfrm flipH="1">
              <a:off x="5070718" y="937862"/>
              <a:ext cx="3076186" cy="1968181"/>
            </a:xfrm>
            <a:custGeom>
              <a:avLst/>
              <a:gdLst/>
              <a:ahLst/>
              <a:cxnLst/>
              <a:rect l="l" t="t" r="r" b="b"/>
              <a:pathLst>
                <a:path w="184065" h="117767" extrusionOk="0">
                  <a:moveTo>
                    <a:pt x="140645" y="1"/>
                  </a:moveTo>
                  <a:cubicBezTo>
                    <a:pt x="134831" y="1"/>
                    <a:pt x="128871" y="555"/>
                    <a:pt x="123055" y="1231"/>
                  </a:cubicBezTo>
                  <a:cubicBezTo>
                    <a:pt x="114415" y="2265"/>
                    <a:pt x="105742" y="1765"/>
                    <a:pt x="96969" y="2299"/>
                  </a:cubicBezTo>
                  <a:cubicBezTo>
                    <a:pt x="77522" y="3500"/>
                    <a:pt x="58108" y="5735"/>
                    <a:pt x="39161" y="10371"/>
                  </a:cubicBezTo>
                  <a:cubicBezTo>
                    <a:pt x="33057" y="11872"/>
                    <a:pt x="26886" y="13674"/>
                    <a:pt x="21749" y="17276"/>
                  </a:cubicBezTo>
                  <a:cubicBezTo>
                    <a:pt x="15478" y="21613"/>
                    <a:pt x="11175" y="28317"/>
                    <a:pt x="8306" y="35356"/>
                  </a:cubicBezTo>
                  <a:cubicBezTo>
                    <a:pt x="0" y="55737"/>
                    <a:pt x="2735" y="78720"/>
                    <a:pt x="6638" y="100369"/>
                  </a:cubicBezTo>
                  <a:cubicBezTo>
                    <a:pt x="7339" y="104138"/>
                    <a:pt x="8139" y="108141"/>
                    <a:pt x="10641" y="111077"/>
                  </a:cubicBezTo>
                  <a:cubicBezTo>
                    <a:pt x="13043" y="113912"/>
                    <a:pt x="16745" y="115380"/>
                    <a:pt x="20381" y="116280"/>
                  </a:cubicBezTo>
                  <a:cubicBezTo>
                    <a:pt x="25109" y="117423"/>
                    <a:pt x="29945" y="117766"/>
                    <a:pt x="34810" y="117766"/>
                  </a:cubicBezTo>
                  <a:cubicBezTo>
                    <a:pt x="39315" y="117766"/>
                    <a:pt x="43844" y="117472"/>
                    <a:pt x="48335" y="117248"/>
                  </a:cubicBezTo>
                  <a:cubicBezTo>
                    <a:pt x="67615" y="116280"/>
                    <a:pt x="86929" y="116481"/>
                    <a:pt x="106142" y="114813"/>
                  </a:cubicBezTo>
                  <a:cubicBezTo>
                    <a:pt x="125356" y="113145"/>
                    <a:pt x="144637" y="109576"/>
                    <a:pt x="162116" y="101403"/>
                  </a:cubicBezTo>
                  <a:cubicBezTo>
                    <a:pt x="167286" y="98968"/>
                    <a:pt x="172490" y="95999"/>
                    <a:pt x="175725" y="91263"/>
                  </a:cubicBezTo>
                  <a:cubicBezTo>
                    <a:pt x="178294" y="87426"/>
                    <a:pt x="179395" y="82823"/>
                    <a:pt x="180329" y="78320"/>
                  </a:cubicBezTo>
                  <a:cubicBezTo>
                    <a:pt x="182330" y="68846"/>
                    <a:pt x="182430" y="59607"/>
                    <a:pt x="183231" y="49966"/>
                  </a:cubicBezTo>
                  <a:cubicBezTo>
                    <a:pt x="184065" y="39659"/>
                    <a:pt x="183164" y="28985"/>
                    <a:pt x="178427" y="19645"/>
                  </a:cubicBezTo>
                  <a:cubicBezTo>
                    <a:pt x="170413" y="3883"/>
                    <a:pt x="156038" y="1"/>
                    <a:pt x="140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7"/>
            <p:cNvSpPr/>
            <p:nvPr/>
          </p:nvSpPr>
          <p:spPr>
            <a:xfrm flipH="1">
              <a:off x="6361291" y="3191425"/>
              <a:ext cx="450268" cy="199063"/>
            </a:xfrm>
            <a:custGeom>
              <a:avLst/>
              <a:gdLst/>
              <a:ahLst/>
              <a:cxnLst/>
              <a:rect l="l" t="t" r="r" b="b"/>
              <a:pathLst>
                <a:path w="26942" h="11911" extrusionOk="0">
                  <a:moveTo>
                    <a:pt x="4176" y="0"/>
                  </a:moveTo>
                  <a:cubicBezTo>
                    <a:pt x="0" y="0"/>
                    <a:pt x="714" y="5677"/>
                    <a:pt x="1157" y="9191"/>
                  </a:cubicBezTo>
                  <a:cubicBezTo>
                    <a:pt x="1190" y="9524"/>
                    <a:pt x="1257" y="9924"/>
                    <a:pt x="1490" y="10191"/>
                  </a:cubicBezTo>
                  <a:cubicBezTo>
                    <a:pt x="1824" y="10558"/>
                    <a:pt x="2358" y="10592"/>
                    <a:pt x="2825" y="10625"/>
                  </a:cubicBezTo>
                  <a:cubicBezTo>
                    <a:pt x="10297" y="11059"/>
                    <a:pt x="17735" y="11492"/>
                    <a:pt x="25174" y="11893"/>
                  </a:cubicBezTo>
                  <a:cubicBezTo>
                    <a:pt x="25282" y="11904"/>
                    <a:pt x="25396" y="11910"/>
                    <a:pt x="25512" y="11910"/>
                  </a:cubicBezTo>
                  <a:cubicBezTo>
                    <a:pt x="26074" y="11910"/>
                    <a:pt x="26676" y="11757"/>
                    <a:pt x="26842" y="11259"/>
                  </a:cubicBezTo>
                  <a:cubicBezTo>
                    <a:pt x="26942" y="10992"/>
                    <a:pt x="26875" y="10658"/>
                    <a:pt x="26809" y="10391"/>
                  </a:cubicBezTo>
                  <a:cubicBezTo>
                    <a:pt x="26508" y="9091"/>
                    <a:pt x="26175" y="7756"/>
                    <a:pt x="25374" y="6689"/>
                  </a:cubicBezTo>
                  <a:cubicBezTo>
                    <a:pt x="24040" y="4854"/>
                    <a:pt x="21705" y="4054"/>
                    <a:pt x="19503" y="3453"/>
                  </a:cubicBezTo>
                  <a:cubicBezTo>
                    <a:pt x="14733" y="2119"/>
                    <a:pt x="9796" y="751"/>
                    <a:pt x="4893" y="51"/>
                  </a:cubicBezTo>
                  <a:cubicBezTo>
                    <a:pt x="4639" y="17"/>
                    <a:pt x="4401" y="0"/>
                    <a:pt x="4176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7"/>
            <p:cNvSpPr/>
            <p:nvPr/>
          </p:nvSpPr>
          <p:spPr>
            <a:xfrm flipH="1">
              <a:off x="7332421" y="3956891"/>
              <a:ext cx="58544" cy="235513"/>
            </a:xfrm>
            <a:custGeom>
              <a:avLst/>
              <a:gdLst/>
              <a:ahLst/>
              <a:cxnLst/>
              <a:rect l="l" t="t" r="r" b="b"/>
              <a:pathLst>
                <a:path w="3503" h="14092" extrusionOk="0">
                  <a:moveTo>
                    <a:pt x="3260" y="1"/>
                  </a:moveTo>
                  <a:cubicBezTo>
                    <a:pt x="3156" y="1"/>
                    <a:pt x="3048" y="60"/>
                    <a:pt x="3002" y="182"/>
                  </a:cubicBezTo>
                  <a:cubicBezTo>
                    <a:pt x="2669" y="1016"/>
                    <a:pt x="2535" y="1916"/>
                    <a:pt x="2335" y="2783"/>
                  </a:cubicBezTo>
                  <a:cubicBezTo>
                    <a:pt x="2135" y="3684"/>
                    <a:pt x="1935" y="4585"/>
                    <a:pt x="1768" y="5519"/>
                  </a:cubicBezTo>
                  <a:cubicBezTo>
                    <a:pt x="1401" y="7287"/>
                    <a:pt x="1034" y="9021"/>
                    <a:pt x="667" y="10789"/>
                  </a:cubicBezTo>
                  <a:cubicBezTo>
                    <a:pt x="434" y="11890"/>
                    <a:pt x="200" y="12991"/>
                    <a:pt x="0" y="14092"/>
                  </a:cubicBezTo>
                  <a:lnTo>
                    <a:pt x="1335" y="14092"/>
                  </a:lnTo>
                  <a:cubicBezTo>
                    <a:pt x="1768" y="11490"/>
                    <a:pt x="2202" y="8888"/>
                    <a:pt x="2636" y="6286"/>
                  </a:cubicBezTo>
                  <a:cubicBezTo>
                    <a:pt x="2802" y="5319"/>
                    <a:pt x="2969" y="4318"/>
                    <a:pt x="3136" y="3317"/>
                  </a:cubicBezTo>
                  <a:cubicBezTo>
                    <a:pt x="3303" y="2316"/>
                    <a:pt x="3503" y="1282"/>
                    <a:pt x="3503" y="248"/>
                  </a:cubicBezTo>
                  <a:cubicBezTo>
                    <a:pt x="3503" y="85"/>
                    <a:pt x="3384" y="1"/>
                    <a:pt x="3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7"/>
            <p:cNvSpPr/>
            <p:nvPr/>
          </p:nvSpPr>
          <p:spPr>
            <a:xfrm flipH="1">
              <a:off x="7150121" y="3990533"/>
              <a:ext cx="31236" cy="201319"/>
            </a:xfrm>
            <a:custGeom>
              <a:avLst/>
              <a:gdLst/>
              <a:ahLst/>
              <a:cxnLst/>
              <a:rect l="l" t="t" r="r" b="b"/>
              <a:pathLst>
                <a:path w="1869" h="12046" extrusionOk="0">
                  <a:moveTo>
                    <a:pt x="489" y="0"/>
                  </a:moveTo>
                  <a:cubicBezTo>
                    <a:pt x="348" y="0"/>
                    <a:pt x="205" y="87"/>
                    <a:pt x="167" y="237"/>
                  </a:cubicBezTo>
                  <a:cubicBezTo>
                    <a:pt x="1" y="737"/>
                    <a:pt x="67" y="1271"/>
                    <a:pt x="101" y="1771"/>
                  </a:cubicBezTo>
                  <a:cubicBezTo>
                    <a:pt x="101" y="2338"/>
                    <a:pt x="134" y="2872"/>
                    <a:pt x="134" y="3439"/>
                  </a:cubicBezTo>
                  <a:cubicBezTo>
                    <a:pt x="201" y="4473"/>
                    <a:pt x="234" y="5507"/>
                    <a:pt x="267" y="6541"/>
                  </a:cubicBezTo>
                  <a:cubicBezTo>
                    <a:pt x="368" y="8376"/>
                    <a:pt x="434" y="10211"/>
                    <a:pt x="501" y="12045"/>
                  </a:cubicBezTo>
                  <a:lnTo>
                    <a:pt x="1869" y="12045"/>
                  </a:lnTo>
                  <a:cubicBezTo>
                    <a:pt x="1769" y="10144"/>
                    <a:pt x="1668" y="8242"/>
                    <a:pt x="1502" y="6308"/>
                  </a:cubicBezTo>
                  <a:cubicBezTo>
                    <a:pt x="1435" y="5274"/>
                    <a:pt x="1335" y="4240"/>
                    <a:pt x="1235" y="3206"/>
                  </a:cubicBezTo>
                  <a:cubicBezTo>
                    <a:pt x="1201" y="2672"/>
                    <a:pt x="1135" y="2105"/>
                    <a:pt x="1068" y="1571"/>
                  </a:cubicBezTo>
                  <a:cubicBezTo>
                    <a:pt x="1035" y="1071"/>
                    <a:pt x="1001" y="604"/>
                    <a:pt x="768" y="170"/>
                  </a:cubicBezTo>
                  <a:cubicBezTo>
                    <a:pt x="709" y="53"/>
                    <a:pt x="600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7"/>
            <p:cNvSpPr/>
            <p:nvPr/>
          </p:nvSpPr>
          <p:spPr>
            <a:xfrm flipH="1">
              <a:off x="6433205" y="2776186"/>
              <a:ext cx="1423253" cy="1352008"/>
            </a:xfrm>
            <a:custGeom>
              <a:avLst/>
              <a:gdLst/>
              <a:ahLst/>
              <a:cxnLst/>
              <a:rect l="l" t="t" r="r" b="b"/>
              <a:pathLst>
                <a:path w="85161" h="80898" extrusionOk="0">
                  <a:moveTo>
                    <a:pt x="22742" y="0"/>
                  </a:moveTo>
                  <a:cubicBezTo>
                    <a:pt x="17821" y="0"/>
                    <a:pt x="12882" y="2070"/>
                    <a:pt x="9507" y="5683"/>
                  </a:cubicBezTo>
                  <a:cubicBezTo>
                    <a:pt x="4670" y="10853"/>
                    <a:pt x="3336" y="18325"/>
                    <a:pt x="2769" y="25364"/>
                  </a:cubicBezTo>
                  <a:cubicBezTo>
                    <a:pt x="1535" y="40108"/>
                    <a:pt x="0" y="61289"/>
                    <a:pt x="13043" y="71630"/>
                  </a:cubicBezTo>
                  <a:cubicBezTo>
                    <a:pt x="22805" y="79362"/>
                    <a:pt x="38664" y="80897"/>
                    <a:pt x="52387" y="80897"/>
                  </a:cubicBezTo>
                  <a:cubicBezTo>
                    <a:pt x="56248" y="80897"/>
                    <a:pt x="59939" y="80776"/>
                    <a:pt x="63279" y="80637"/>
                  </a:cubicBezTo>
                  <a:cubicBezTo>
                    <a:pt x="69983" y="80370"/>
                    <a:pt x="77656" y="79102"/>
                    <a:pt x="81125" y="73365"/>
                  </a:cubicBezTo>
                  <a:cubicBezTo>
                    <a:pt x="85161" y="66693"/>
                    <a:pt x="80191" y="61189"/>
                    <a:pt x="74253" y="58354"/>
                  </a:cubicBezTo>
                  <a:cubicBezTo>
                    <a:pt x="67648" y="55185"/>
                    <a:pt x="60777" y="52517"/>
                    <a:pt x="53738" y="50382"/>
                  </a:cubicBezTo>
                  <a:cubicBezTo>
                    <a:pt x="50436" y="49381"/>
                    <a:pt x="47067" y="48480"/>
                    <a:pt x="44232" y="46546"/>
                  </a:cubicBezTo>
                  <a:cubicBezTo>
                    <a:pt x="37527" y="41942"/>
                    <a:pt x="35626" y="32969"/>
                    <a:pt x="35058" y="24863"/>
                  </a:cubicBezTo>
                  <a:cubicBezTo>
                    <a:pt x="34625" y="19293"/>
                    <a:pt x="35092" y="8385"/>
                    <a:pt x="30889" y="3148"/>
                  </a:cubicBezTo>
                  <a:lnTo>
                    <a:pt x="30855" y="3148"/>
                  </a:lnTo>
                  <a:cubicBezTo>
                    <a:pt x="29788" y="1814"/>
                    <a:pt x="28420" y="846"/>
                    <a:pt x="26619" y="446"/>
                  </a:cubicBezTo>
                  <a:cubicBezTo>
                    <a:pt x="25348" y="145"/>
                    <a:pt x="24045" y="0"/>
                    <a:pt x="2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7"/>
            <p:cNvSpPr/>
            <p:nvPr/>
          </p:nvSpPr>
          <p:spPr>
            <a:xfrm flipH="1">
              <a:off x="7677701" y="3392477"/>
              <a:ext cx="106843" cy="803270"/>
            </a:xfrm>
            <a:custGeom>
              <a:avLst/>
              <a:gdLst/>
              <a:ahLst/>
              <a:cxnLst/>
              <a:rect l="l" t="t" r="r" b="b"/>
              <a:pathLst>
                <a:path w="6393" h="48064" extrusionOk="0">
                  <a:moveTo>
                    <a:pt x="6077" y="0"/>
                  </a:moveTo>
                  <a:cubicBezTo>
                    <a:pt x="5982" y="0"/>
                    <a:pt x="5888" y="41"/>
                    <a:pt x="5838" y="129"/>
                  </a:cubicBezTo>
                  <a:cubicBezTo>
                    <a:pt x="5237" y="1497"/>
                    <a:pt x="4904" y="2998"/>
                    <a:pt x="4637" y="4432"/>
                  </a:cubicBezTo>
                  <a:cubicBezTo>
                    <a:pt x="4370" y="5934"/>
                    <a:pt x="4170" y="7435"/>
                    <a:pt x="3970" y="8936"/>
                  </a:cubicBezTo>
                  <a:cubicBezTo>
                    <a:pt x="3603" y="12005"/>
                    <a:pt x="3303" y="15073"/>
                    <a:pt x="3002" y="18142"/>
                  </a:cubicBezTo>
                  <a:cubicBezTo>
                    <a:pt x="2369" y="24413"/>
                    <a:pt x="1735" y="30685"/>
                    <a:pt x="1101" y="36922"/>
                  </a:cubicBezTo>
                  <a:cubicBezTo>
                    <a:pt x="734" y="40458"/>
                    <a:pt x="400" y="43961"/>
                    <a:pt x="34" y="47463"/>
                  </a:cubicBezTo>
                  <a:cubicBezTo>
                    <a:pt x="0" y="47864"/>
                    <a:pt x="292" y="48064"/>
                    <a:pt x="605" y="48064"/>
                  </a:cubicBezTo>
                  <a:cubicBezTo>
                    <a:pt x="917" y="48064"/>
                    <a:pt x="1251" y="47864"/>
                    <a:pt x="1301" y="47463"/>
                  </a:cubicBezTo>
                  <a:cubicBezTo>
                    <a:pt x="2535" y="35088"/>
                    <a:pt x="3803" y="22712"/>
                    <a:pt x="4937" y="10337"/>
                  </a:cubicBezTo>
                  <a:cubicBezTo>
                    <a:pt x="5104" y="8669"/>
                    <a:pt x="5271" y="6968"/>
                    <a:pt x="5537" y="5300"/>
                  </a:cubicBezTo>
                  <a:cubicBezTo>
                    <a:pt x="5771" y="3632"/>
                    <a:pt x="6171" y="1964"/>
                    <a:pt x="6371" y="296"/>
                  </a:cubicBezTo>
                  <a:cubicBezTo>
                    <a:pt x="6392" y="110"/>
                    <a:pt x="623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7"/>
            <p:cNvSpPr/>
            <p:nvPr/>
          </p:nvSpPr>
          <p:spPr>
            <a:xfrm flipH="1">
              <a:off x="7436105" y="2572093"/>
              <a:ext cx="200717" cy="370583"/>
            </a:xfrm>
            <a:custGeom>
              <a:avLst/>
              <a:gdLst/>
              <a:ahLst/>
              <a:cxnLst/>
              <a:rect l="l" t="t" r="r" b="b"/>
              <a:pathLst>
                <a:path w="12010" h="22174" extrusionOk="0">
                  <a:moveTo>
                    <a:pt x="7572" y="0"/>
                  </a:moveTo>
                  <a:cubicBezTo>
                    <a:pt x="7206" y="0"/>
                    <a:pt x="6844" y="141"/>
                    <a:pt x="6505" y="282"/>
                  </a:cubicBezTo>
                  <a:cubicBezTo>
                    <a:pt x="6038" y="449"/>
                    <a:pt x="5571" y="649"/>
                    <a:pt x="5138" y="916"/>
                  </a:cubicBezTo>
                  <a:cubicBezTo>
                    <a:pt x="4804" y="1116"/>
                    <a:pt x="4471" y="1316"/>
                    <a:pt x="4237" y="1617"/>
                  </a:cubicBezTo>
                  <a:cubicBezTo>
                    <a:pt x="3003" y="3051"/>
                    <a:pt x="3437" y="5019"/>
                    <a:pt x="3603" y="6720"/>
                  </a:cubicBezTo>
                  <a:cubicBezTo>
                    <a:pt x="3703" y="8021"/>
                    <a:pt x="3570" y="9422"/>
                    <a:pt x="3870" y="10723"/>
                  </a:cubicBezTo>
                  <a:cubicBezTo>
                    <a:pt x="3904" y="10923"/>
                    <a:pt x="3937" y="11123"/>
                    <a:pt x="3970" y="11324"/>
                  </a:cubicBezTo>
                  <a:cubicBezTo>
                    <a:pt x="4004" y="12224"/>
                    <a:pt x="3737" y="13092"/>
                    <a:pt x="3437" y="14026"/>
                  </a:cubicBezTo>
                  <a:cubicBezTo>
                    <a:pt x="2803" y="15827"/>
                    <a:pt x="1" y="20463"/>
                    <a:pt x="2569" y="21798"/>
                  </a:cubicBezTo>
                  <a:cubicBezTo>
                    <a:pt x="3056" y="22065"/>
                    <a:pt x="3631" y="22173"/>
                    <a:pt x="4205" y="22173"/>
                  </a:cubicBezTo>
                  <a:cubicBezTo>
                    <a:pt x="4417" y="22173"/>
                    <a:pt x="4630" y="22158"/>
                    <a:pt x="4838" y="22131"/>
                  </a:cubicBezTo>
                  <a:cubicBezTo>
                    <a:pt x="5338" y="22065"/>
                    <a:pt x="6339" y="21931"/>
                    <a:pt x="6739" y="21631"/>
                  </a:cubicBezTo>
                  <a:cubicBezTo>
                    <a:pt x="7306" y="21264"/>
                    <a:pt x="7406" y="19963"/>
                    <a:pt x="7540" y="19363"/>
                  </a:cubicBezTo>
                  <a:cubicBezTo>
                    <a:pt x="7973" y="17495"/>
                    <a:pt x="8340" y="15627"/>
                    <a:pt x="8574" y="13759"/>
                  </a:cubicBezTo>
                  <a:cubicBezTo>
                    <a:pt x="8640" y="13425"/>
                    <a:pt x="8674" y="13125"/>
                    <a:pt x="8840" y="12825"/>
                  </a:cubicBezTo>
                  <a:cubicBezTo>
                    <a:pt x="9174" y="12258"/>
                    <a:pt x="9875" y="11957"/>
                    <a:pt x="10275" y="11424"/>
                  </a:cubicBezTo>
                  <a:cubicBezTo>
                    <a:pt x="10742" y="10857"/>
                    <a:pt x="11042" y="10189"/>
                    <a:pt x="11276" y="9489"/>
                  </a:cubicBezTo>
                  <a:cubicBezTo>
                    <a:pt x="11843" y="7921"/>
                    <a:pt x="12009" y="6187"/>
                    <a:pt x="11876" y="4519"/>
                  </a:cubicBezTo>
                  <a:cubicBezTo>
                    <a:pt x="11876" y="4419"/>
                    <a:pt x="11843" y="4285"/>
                    <a:pt x="11776" y="4219"/>
                  </a:cubicBezTo>
                  <a:cubicBezTo>
                    <a:pt x="11712" y="4155"/>
                    <a:pt x="11636" y="4132"/>
                    <a:pt x="11554" y="4132"/>
                  </a:cubicBezTo>
                  <a:cubicBezTo>
                    <a:pt x="11507" y="4132"/>
                    <a:pt x="11458" y="4140"/>
                    <a:pt x="11409" y="4152"/>
                  </a:cubicBezTo>
                  <a:cubicBezTo>
                    <a:pt x="11276" y="4185"/>
                    <a:pt x="11209" y="4285"/>
                    <a:pt x="11109" y="4385"/>
                  </a:cubicBezTo>
                  <a:cubicBezTo>
                    <a:pt x="10975" y="4552"/>
                    <a:pt x="10875" y="4752"/>
                    <a:pt x="10775" y="4952"/>
                  </a:cubicBezTo>
                  <a:cubicBezTo>
                    <a:pt x="10708" y="5119"/>
                    <a:pt x="10675" y="5286"/>
                    <a:pt x="10642" y="5453"/>
                  </a:cubicBezTo>
                  <a:cubicBezTo>
                    <a:pt x="10542" y="5886"/>
                    <a:pt x="10508" y="6320"/>
                    <a:pt x="10342" y="6720"/>
                  </a:cubicBezTo>
                  <a:cubicBezTo>
                    <a:pt x="10308" y="6787"/>
                    <a:pt x="10241" y="6887"/>
                    <a:pt x="10175" y="6920"/>
                  </a:cubicBezTo>
                  <a:cubicBezTo>
                    <a:pt x="10081" y="6979"/>
                    <a:pt x="10003" y="7005"/>
                    <a:pt x="9940" y="7005"/>
                  </a:cubicBezTo>
                  <a:cubicBezTo>
                    <a:pt x="9463" y="7005"/>
                    <a:pt x="9774" y="5529"/>
                    <a:pt x="9774" y="5353"/>
                  </a:cubicBezTo>
                  <a:cubicBezTo>
                    <a:pt x="9774" y="3885"/>
                    <a:pt x="9841" y="249"/>
                    <a:pt x="7773" y="16"/>
                  </a:cubicBezTo>
                  <a:cubicBezTo>
                    <a:pt x="7706" y="5"/>
                    <a:pt x="7639" y="0"/>
                    <a:pt x="75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7"/>
            <p:cNvSpPr/>
            <p:nvPr/>
          </p:nvSpPr>
          <p:spPr>
            <a:xfrm flipH="1">
              <a:off x="7465519" y="2687159"/>
              <a:ext cx="17799" cy="22060"/>
            </a:xfrm>
            <a:custGeom>
              <a:avLst/>
              <a:gdLst/>
              <a:ahLst/>
              <a:cxnLst/>
              <a:rect l="l" t="t" r="r" b="b"/>
              <a:pathLst>
                <a:path w="1065" h="1320" extrusionOk="0">
                  <a:moveTo>
                    <a:pt x="919" y="0"/>
                  </a:moveTo>
                  <a:cubicBezTo>
                    <a:pt x="896" y="0"/>
                    <a:pt x="873" y="10"/>
                    <a:pt x="856" y="35"/>
                  </a:cubicBezTo>
                  <a:cubicBezTo>
                    <a:pt x="656" y="202"/>
                    <a:pt x="523" y="369"/>
                    <a:pt x="356" y="569"/>
                  </a:cubicBezTo>
                  <a:cubicBezTo>
                    <a:pt x="223" y="769"/>
                    <a:pt x="122" y="969"/>
                    <a:pt x="22" y="1203"/>
                  </a:cubicBezTo>
                  <a:cubicBezTo>
                    <a:pt x="1" y="1268"/>
                    <a:pt x="50" y="1319"/>
                    <a:pt x="105" y="1319"/>
                  </a:cubicBezTo>
                  <a:cubicBezTo>
                    <a:pt x="135" y="1319"/>
                    <a:pt x="166" y="1305"/>
                    <a:pt x="189" y="1270"/>
                  </a:cubicBezTo>
                  <a:cubicBezTo>
                    <a:pt x="423" y="869"/>
                    <a:pt x="656" y="502"/>
                    <a:pt x="990" y="169"/>
                  </a:cubicBezTo>
                  <a:cubicBezTo>
                    <a:pt x="1065" y="94"/>
                    <a:pt x="990" y="0"/>
                    <a:pt x="919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7"/>
            <p:cNvSpPr/>
            <p:nvPr/>
          </p:nvSpPr>
          <p:spPr>
            <a:xfrm flipH="1">
              <a:off x="6027843" y="3384572"/>
              <a:ext cx="163164" cy="802985"/>
            </a:xfrm>
            <a:custGeom>
              <a:avLst/>
              <a:gdLst/>
              <a:ahLst/>
              <a:cxnLst/>
              <a:rect l="l" t="t" r="r" b="b"/>
              <a:pathLst>
                <a:path w="9763" h="48047" extrusionOk="0">
                  <a:moveTo>
                    <a:pt x="402" y="0"/>
                  </a:moveTo>
                  <a:cubicBezTo>
                    <a:pt x="193" y="0"/>
                    <a:pt x="0" y="134"/>
                    <a:pt x="18" y="402"/>
                  </a:cubicBezTo>
                  <a:cubicBezTo>
                    <a:pt x="152" y="1937"/>
                    <a:pt x="585" y="3471"/>
                    <a:pt x="852" y="4972"/>
                  </a:cubicBezTo>
                  <a:cubicBezTo>
                    <a:pt x="1152" y="6540"/>
                    <a:pt x="1486" y="8074"/>
                    <a:pt x="1786" y="9642"/>
                  </a:cubicBezTo>
                  <a:cubicBezTo>
                    <a:pt x="2387" y="12678"/>
                    <a:pt x="2987" y="15713"/>
                    <a:pt x="3554" y="18782"/>
                  </a:cubicBezTo>
                  <a:cubicBezTo>
                    <a:pt x="4688" y="24920"/>
                    <a:pt x="5822" y="31091"/>
                    <a:pt x="6856" y="37262"/>
                  </a:cubicBezTo>
                  <a:cubicBezTo>
                    <a:pt x="7123" y="38963"/>
                    <a:pt x="7424" y="40631"/>
                    <a:pt x="7690" y="42332"/>
                  </a:cubicBezTo>
                  <a:cubicBezTo>
                    <a:pt x="7991" y="44100"/>
                    <a:pt x="8157" y="45902"/>
                    <a:pt x="8558" y="47636"/>
                  </a:cubicBezTo>
                  <a:cubicBezTo>
                    <a:pt x="8632" y="47917"/>
                    <a:pt x="8882" y="48047"/>
                    <a:pt x="9133" y="48047"/>
                  </a:cubicBezTo>
                  <a:cubicBezTo>
                    <a:pt x="9448" y="48047"/>
                    <a:pt x="9762" y="47841"/>
                    <a:pt x="9725" y="47469"/>
                  </a:cubicBezTo>
                  <a:cubicBezTo>
                    <a:pt x="9625" y="45935"/>
                    <a:pt x="9292" y="44367"/>
                    <a:pt x="9058" y="42833"/>
                  </a:cubicBezTo>
                  <a:cubicBezTo>
                    <a:pt x="8791" y="41265"/>
                    <a:pt x="8524" y="39697"/>
                    <a:pt x="8291" y="38129"/>
                  </a:cubicBezTo>
                  <a:cubicBezTo>
                    <a:pt x="7757" y="35094"/>
                    <a:pt x="7257" y="32025"/>
                    <a:pt x="6690" y="28989"/>
                  </a:cubicBezTo>
                  <a:cubicBezTo>
                    <a:pt x="5589" y="22818"/>
                    <a:pt x="4421" y="16681"/>
                    <a:pt x="3154" y="10543"/>
                  </a:cubicBezTo>
                  <a:cubicBezTo>
                    <a:pt x="2820" y="8875"/>
                    <a:pt x="2453" y="7174"/>
                    <a:pt x="2086" y="5506"/>
                  </a:cubicBezTo>
                  <a:lnTo>
                    <a:pt x="1519" y="2904"/>
                  </a:lnTo>
                  <a:cubicBezTo>
                    <a:pt x="1319" y="2037"/>
                    <a:pt x="1152" y="1136"/>
                    <a:pt x="852" y="302"/>
                  </a:cubicBezTo>
                  <a:cubicBezTo>
                    <a:pt x="775" y="101"/>
                    <a:pt x="582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7"/>
            <p:cNvSpPr/>
            <p:nvPr/>
          </p:nvSpPr>
          <p:spPr>
            <a:xfrm flipH="1">
              <a:off x="6830678" y="2791311"/>
              <a:ext cx="608235" cy="826266"/>
            </a:xfrm>
            <a:custGeom>
              <a:avLst/>
              <a:gdLst/>
              <a:ahLst/>
              <a:cxnLst/>
              <a:rect l="l" t="t" r="r" b="b"/>
              <a:pathLst>
                <a:path w="36394" h="49440" extrusionOk="0">
                  <a:moveTo>
                    <a:pt x="18720" y="1"/>
                  </a:moveTo>
                  <a:cubicBezTo>
                    <a:pt x="18675" y="1"/>
                    <a:pt x="18628" y="3"/>
                    <a:pt x="18581" y="8"/>
                  </a:cubicBezTo>
                  <a:cubicBezTo>
                    <a:pt x="17146" y="141"/>
                    <a:pt x="15745" y="575"/>
                    <a:pt x="14344" y="909"/>
                  </a:cubicBezTo>
                  <a:cubicBezTo>
                    <a:pt x="13877" y="1009"/>
                    <a:pt x="13377" y="1109"/>
                    <a:pt x="12910" y="1109"/>
                  </a:cubicBezTo>
                  <a:cubicBezTo>
                    <a:pt x="12576" y="1109"/>
                    <a:pt x="12209" y="1042"/>
                    <a:pt x="11876" y="1009"/>
                  </a:cubicBezTo>
                  <a:cubicBezTo>
                    <a:pt x="11450" y="976"/>
                    <a:pt x="11023" y="961"/>
                    <a:pt x="10598" y="961"/>
                  </a:cubicBezTo>
                  <a:cubicBezTo>
                    <a:pt x="9291" y="961"/>
                    <a:pt x="7989" y="1099"/>
                    <a:pt x="6705" y="1275"/>
                  </a:cubicBezTo>
                  <a:cubicBezTo>
                    <a:pt x="6505" y="1309"/>
                    <a:pt x="6272" y="1376"/>
                    <a:pt x="6072" y="1476"/>
                  </a:cubicBezTo>
                  <a:cubicBezTo>
                    <a:pt x="5538" y="1776"/>
                    <a:pt x="5304" y="2576"/>
                    <a:pt x="4971" y="3077"/>
                  </a:cubicBezTo>
                  <a:cubicBezTo>
                    <a:pt x="4604" y="3644"/>
                    <a:pt x="4137" y="4144"/>
                    <a:pt x="3837" y="4745"/>
                  </a:cubicBezTo>
                  <a:cubicBezTo>
                    <a:pt x="3136" y="6146"/>
                    <a:pt x="2869" y="7713"/>
                    <a:pt x="2903" y="9248"/>
                  </a:cubicBezTo>
                  <a:cubicBezTo>
                    <a:pt x="2903" y="9581"/>
                    <a:pt x="2903" y="9948"/>
                    <a:pt x="2903" y="10315"/>
                  </a:cubicBezTo>
                  <a:cubicBezTo>
                    <a:pt x="2936" y="22858"/>
                    <a:pt x="1" y="36501"/>
                    <a:pt x="534" y="49110"/>
                  </a:cubicBezTo>
                  <a:cubicBezTo>
                    <a:pt x="1525" y="49091"/>
                    <a:pt x="2534" y="49083"/>
                    <a:pt x="3559" y="49083"/>
                  </a:cubicBezTo>
                  <a:cubicBezTo>
                    <a:pt x="10410" y="49083"/>
                    <a:pt x="17971" y="49440"/>
                    <a:pt x="25394" y="49440"/>
                  </a:cubicBezTo>
                  <a:cubicBezTo>
                    <a:pt x="28980" y="49440"/>
                    <a:pt x="32534" y="49357"/>
                    <a:pt x="35960" y="49110"/>
                  </a:cubicBezTo>
                  <a:cubicBezTo>
                    <a:pt x="36393" y="49076"/>
                    <a:pt x="35860" y="23925"/>
                    <a:pt x="35526" y="21690"/>
                  </a:cubicBezTo>
                  <a:cubicBezTo>
                    <a:pt x="34725" y="16386"/>
                    <a:pt x="31957" y="11249"/>
                    <a:pt x="29789" y="6246"/>
                  </a:cubicBezTo>
                  <a:cubicBezTo>
                    <a:pt x="28454" y="3110"/>
                    <a:pt x="25219" y="2476"/>
                    <a:pt x="21816" y="1909"/>
                  </a:cubicBezTo>
                  <a:cubicBezTo>
                    <a:pt x="20529" y="1684"/>
                    <a:pt x="19956" y="1"/>
                    <a:pt x="18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7"/>
            <p:cNvSpPr/>
            <p:nvPr/>
          </p:nvSpPr>
          <p:spPr>
            <a:xfrm flipH="1">
              <a:off x="6610474" y="2827310"/>
              <a:ext cx="391925" cy="556744"/>
            </a:xfrm>
            <a:custGeom>
              <a:avLst/>
              <a:gdLst/>
              <a:ahLst/>
              <a:cxnLst/>
              <a:rect l="l" t="t" r="r" b="b"/>
              <a:pathLst>
                <a:path w="23451" h="33313" extrusionOk="0">
                  <a:moveTo>
                    <a:pt x="2207" y="0"/>
                  </a:moveTo>
                  <a:cubicBezTo>
                    <a:pt x="1843" y="0"/>
                    <a:pt x="1483" y="62"/>
                    <a:pt x="1134" y="222"/>
                  </a:cubicBezTo>
                  <a:cubicBezTo>
                    <a:pt x="901" y="356"/>
                    <a:pt x="734" y="489"/>
                    <a:pt x="601" y="656"/>
                  </a:cubicBezTo>
                  <a:cubicBezTo>
                    <a:pt x="0" y="1490"/>
                    <a:pt x="300" y="2991"/>
                    <a:pt x="267" y="3958"/>
                  </a:cubicBezTo>
                  <a:cubicBezTo>
                    <a:pt x="267" y="4058"/>
                    <a:pt x="267" y="4192"/>
                    <a:pt x="267" y="4292"/>
                  </a:cubicBezTo>
                  <a:cubicBezTo>
                    <a:pt x="200" y="5760"/>
                    <a:pt x="234" y="7227"/>
                    <a:pt x="267" y="8695"/>
                  </a:cubicBezTo>
                  <a:cubicBezTo>
                    <a:pt x="434" y="12097"/>
                    <a:pt x="434" y="15533"/>
                    <a:pt x="534" y="18936"/>
                  </a:cubicBezTo>
                  <a:lnTo>
                    <a:pt x="868" y="33313"/>
                  </a:lnTo>
                  <a:lnTo>
                    <a:pt x="23450" y="33313"/>
                  </a:lnTo>
                  <a:cubicBezTo>
                    <a:pt x="22716" y="29310"/>
                    <a:pt x="21782" y="25274"/>
                    <a:pt x="20548" y="21337"/>
                  </a:cubicBezTo>
                  <a:cubicBezTo>
                    <a:pt x="19447" y="17835"/>
                    <a:pt x="18080" y="14466"/>
                    <a:pt x="16312" y="11264"/>
                  </a:cubicBezTo>
                  <a:cubicBezTo>
                    <a:pt x="14677" y="8261"/>
                    <a:pt x="12909" y="5426"/>
                    <a:pt x="10341" y="3091"/>
                  </a:cubicBezTo>
                  <a:cubicBezTo>
                    <a:pt x="9540" y="2390"/>
                    <a:pt x="8706" y="1723"/>
                    <a:pt x="7706" y="1323"/>
                  </a:cubicBezTo>
                  <a:cubicBezTo>
                    <a:pt x="6838" y="923"/>
                    <a:pt x="5904" y="756"/>
                    <a:pt x="4970" y="589"/>
                  </a:cubicBezTo>
                  <a:cubicBezTo>
                    <a:pt x="4085" y="398"/>
                    <a:pt x="3131" y="0"/>
                    <a:pt x="2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7"/>
            <p:cNvSpPr/>
            <p:nvPr/>
          </p:nvSpPr>
          <p:spPr>
            <a:xfrm flipH="1">
              <a:off x="7186353" y="2783624"/>
              <a:ext cx="550811" cy="828439"/>
            </a:xfrm>
            <a:custGeom>
              <a:avLst/>
              <a:gdLst/>
              <a:ahLst/>
              <a:cxnLst/>
              <a:rect l="l" t="t" r="r" b="b"/>
              <a:pathLst>
                <a:path w="32958" h="49570" extrusionOk="0">
                  <a:moveTo>
                    <a:pt x="32957" y="1"/>
                  </a:moveTo>
                  <a:lnTo>
                    <a:pt x="32957" y="1"/>
                  </a:lnTo>
                  <a:cubicBezTo>
                    <a:pt x="31656" y="801"/>
                    <a:pt x="29989" y="1068"/>
                    <a:pt x="28454" y="1268"/>
                  </a:cubicBezTo>
                  <a:cubicBezTo>
                    <a:pt x="27353" y="1402"/>
                    <a:pt x="26353" y="1569"/>
                    <a:pt x="25219" y="1669"/>
                  </a:cubicBezTo>
                  <a:lnTo>
                    <a:pt x="25252" y="1669"/>
                  </a:lnTo>
                  <a:cubicBezTo>
                    <a:pt x="24852" y="1702"/>
                    <a:pt x="24451" y="1735"/>
                    <a:pt x="24051" y="1802"/>
                  </a:cubicBezTo>
                  <a:cubicBezTo>
                    <a:pt x="23284" y="1902"/>
                    <a:pt x="22550" y="2036"/>
                    <a:pt x="21816" y="2202"/>
                  </a:cubicBezTo>
                  <a:cubicBezTo>
                    <a:pt x="19148" y="2836"/>
                    <a:pt x="17179" y="4137"/>
                    <a:pt x="15045" y="5805"/>
                  </a:cubicBezTo>
                  <a:cubicBezTo>
                    <a:pt x="9974" y="9741"/>
                    <a:pt x="6138" y="15545"/>
                    <a:pt x="2969" y="21083"/>
                  </a:cubicBezTo>
                  <a:cubicBezTo>
                    <a:pt x="2602" y="21750"/>
                    <a:pt x="2235" y="22417"/>
                    <a:pt x="1902" y="23084"/>
                  </a:cubicBezTo>
                  <a:cubicBezTo>
                    <a:pt x="1168" y="24652"/>
                    <a:pt x="468" y="26286"/>
                    <a:pt x="167" y="27988"/>
                  </a:cubicBezTo>
                  <a:cubicBezTo>
                    <a:pt x="67" y="28655"/>
                    <a:pt x="1" y="29389"/>
                    <a:pt x="201" y="30056"/>
                  </a:cubicBezTo>
                  <a:cubicBezTo>
                    <a:pt x="544" y="31272"/>
                    <a:pt x="1586" y="31730"/>
                    <a:pt x="2729" y="31730"/>
                  </a:cubicBezTo>
                  <a:cubicBezTo>
                    <a:pt x="2809" y="31730"/>
                    <a:pt x="2889" y="31728"/>
                    <a:pt x="2969" y="31724"/>
                  </a:cubicBezTo>
                  <a:cubicBezTo>
                    <a:pt x="4304" y="31657"/>
                    <a:pt x="5738" y="31423"/>
                    <a:pt x="7006" y="30956"/>
                  </a:cubicBezTo>
                  <a:cubicBezTo>
                    <a:pt x="10241" y="29789"/>
                    <a:pt x="13243" y="27988"/>
                    <a:pt x="15778" y="25653"/>
                  </a:cubicBezTo>
                  <a:lnTo>
                    <a:pt x="15778" y="25653"/>
                  </a:lnTo>
                  <a:cubicBezTo>
                    <a:pt x="15712" y="28021"/>
                    <a:pt x="15879" y="30389"/>
                    <a:pt x="15845" y="32791"/>
                  </a:cubicBezTo>
                  <a:cubicBezTo>
                    <a:pt x="15812" y="35293"/>
                    <a:pt x="15678" y="37761"/>
                    <a:pt x="15578" y="40263"/>
                  </a:cubicBezTo>
                  <a:cubicBezTo>
                    <a:pt x="15512" y="41831"/>
                    <a:pt x="15845" y="48002"/>
                    <a:pt x="15778" y="49570"/>
                  </a:cubicBezTo>
                  <a:lnTo>
                    <a:pt x="31757" y="49136"/>
                  </a:lnTo>
                  <a:cubicBezTo>
                    <a:pt x="31923" y="41364"/>
                    <a:pt x="29555" y="29455"/>
                    <a:pt x="29822" y="21683"/>
                  </a:cubicBezTo>
                  <a:cubicBezTo>
                    <a:pt x="29955" y="17747"/>
                    <a:pt x="30089" y="13811"/>
                    <a:pt x="30189" y="9875"/>
                  </a:cubicBezTo>
                  <a:cubicBezTo>
                    <a:pt x="30255" y="8140"/>
                    <a:pt x="30356" y="6539"/>
                    <a:pt x="30956" y="4904"/>
                  </a:cubicBezTo>
                  <a:cubicBezTo>
                    <a:pt x="31556" y="3270"/>
                    <a:pt x="32224" y="1635"/>
                    <a:pt x="32957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7"/>
            <p:cNvSpPr/>
            <p:nvPr/>
          </p:nvSpPr>
          <p:spPr>
            <a:xfrm flipH="1">
              <a:off x="6930468" y="2456410"/>
              <a:ext cx="332829" cy="475571"/>
            </a:xfrm>
            <a:custGeom>
              <a:avLst/>
              <a:gdLst/>
              <a:ahLst/>
              <a:cxnLst/>
              <a:rect l="l" t="t" r="r" b="b"/>
              <a:pathLst>
                <a:path w="19915" h="28456" extrusionOk="0">
                  <a:moveTo>
                    <a:pt x="17846" y="22182"/>
                  </a:moveTo>
                  <a:lnTo>
                    <a:pt x="17846" y="22182"/>
                  </a:lnTo>
                  <a:cubicBezTo>
                    <a:pt x="17845" y="22184"/>
                    <a:pt x="17844" y="22187"/>
                    <a:pt x="17843" y="22189"/>
                  </a:cubicBezTo>
                  <a:lnTo>
                    <a:pt x="17843" y="22189"/>
                  </a:lnTo>
                  <a:cubicBezTo>
                    <a:pt x="17845" y="22187"/>
                    <a:pt x="17846" y="22184"/>
                    <a:pt x="17846" y="22182"/>
                  </a:cubicBezTo>
                  <a:close/>
                  <a:moveTo>
                    <a:pt x="14309" y="1"/>
                  </a:moveTo>
                  <a:cubicBezTo>
                    <a:pt x="14166" y="1"/>
                    <a:pt x="14022" y="11"/>
                    <a:pt x="13877" y="33"/>
                  </a:cubicBezTo>
                  <a:cubicBezTo>
                    <a:pt x="12909" y="199"/>
                    <a:pt x="12042" y="566"/>
                    <a:pt x="11208" y="1067"/>
                  </a:cubicBezTo>
                  <a:cubicBezTo>
                    <a:pt x="9407" y="2101"/>
                    <a:pt x="7939" y="3669"/>
                    <a:pt x="6972" y="5470"/>
                  </a:cubicBezTo>
                  <a:cubicBezTo>
                    <a:pt x="5838" y="7538"/>
                    <a:pt x="5904" y="9473"/>
                    <a:pt x="6004" y="11774"/>
                  </a:cubicBezTo>
                  <a:cubicBezTo>
                    <a:pt x="6071" y="13375"/>
                    <a:pt x="6038" y="14977"/>
                    <a:pt x="5871" y="16578"/>
                  </a:cubicBezTo>
                  <a:cubicBezTo>
                    <a:pt x="5838" y="17011"/>
                    <a:pt x="5771" y="17412"/>
                    <a:pt x="5637" y="17745"/>
                  </a:cubicBezTo>
                  <a:cubicBezTo>
                    <a:pt x="5037" y="19513"/>
                    <a:pt x="3436" y="20214"/>
                    <a:pt x="1434" y="20647"/>
                  </a:cubicBezTo>
                  <a:cubicBezTo>
                    <a:pt x="1068" y="20747"/>
                    <a:pt x="367" y="20781"/>
                    <a:pt x="0" y="20847"/>
                  </a:cubicBezTo>
                  <a:cubicBezTo>
                    <a:pt x="1434" y="24150"/>
                    <a:pt x="3836" y="27252"/>
                    <a:pt x="7505" y="28219"/>
                  </a:cubicBezTo>
                  <a:cubicBezTo>
                    <a:pt x="8106" y="28380"/>
                    <a:pt x="8749" y="28456"/>
                    <a:pt x="9401" y="28456"/>
                  </a:cubicBezTo>
                  <a:cubicBezTo>
                    <a:pt x="10920" y="28456"/>
                    <a:pt x="12486" y="28042"/>
                    <a:pt x="13677" y="27319"/>
                  </a:cubicBezTo>
                  <a:cubicBezTo>
                    <a:pt x="14611" y="26752"/>
                    <a:pt x="14944" y="26218"/>
                    <a:pt x="15778" y="25484"/>
                  </a:cubicBezTo>
                  <a:cubicBezTo>
                    <a:pt x="16710" y="24652"/>
                    <a:pt x="17410" y="23388"/>
                    <a:pt x="17843" y="22189"/>
                  </a:cubicBezTo>
                  <a:lnTo>
                    <a:pt x="17843" y="22189"/>
                  </a:lnTo>
                  <a:cubicBezTo>
                    <a:pt x="17830" y="22216"/>
                    <a:pt x="17786" y="22229"/>
                    <a:pt x="17717" y="22229"/>
                  </a:cubicBezTo>
                  <a:cubicBezTo>
                    <a:pt x="17171" y="22229"/>
                    <a:pt x="15087" y="21450"/>
                    <a:pt x="14911" y="20981"/>
                  </a:cubicBezTo>
                  <a:cubicBezTo>
                    <a:pt x="14811" y="20747"/>
                    <a:pt x="14811" y="20481"/>
                    <a:pt x="14811" y="20247"/>
                  </a:cubicBezTo>
                  <a:cubicBezTo>
                    <a:pt x="14844" y="18713"/>
                    <a:pt x="14911" y="17212"/>
                    <a:pt x="15044" y="15677"/>
                  </a:cubicBezTo>
                  <a:cubicBezTo>
                    <a:pt x="15044" y="15577"/>
                    <a:pt x="15044" y="15444"/>
                    <a:pt x="15144" y="15344"/>
                  </a:cubicBezTo>
                  <a:cubicBezTo>
                    <a:pt x="15211" y="15310"/>
                    <a:pt x="15278" y="15277"/>
                    <a:pt x="15378" y="15243"/>
                  </a:cubicBezTo>
                  <a:cubicBezTo>
                    <a:pt x="16812" y="14810"/>
                    <a:pt x="17980" y="12908"/>
                    <a:pt x="18547" y="11641"/>
                  </a:cubicBezTo>
                  <a:cubicBezTo>
                    <a:pt x="19547" y="9339"/>
                    <a:pt x="19914" y="6571"/>
                    <a:pt x="18947" y="4069"/>
                  </a:cubicBezTo>
                  <a:cubicBezTo>
                    <a:pt x="18229" y="2196"/>
                    <a:pt x="16400" y="1"/>
                    <a:pt x="14309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7"/>
            <p:cNvSpPr/>
            <p:nvPr/>
          </p:nvSpPr>
          <p:spPr>
            <a:xfrm flipH="1">
              <a:off x="7644610" y="3068505"/>
              <a:ext cx="30667" cy="30383"/>
            </a:xfrm>
            <a:custGeom>
              <a:avLst/>
              <a:gdLst/>
              <a:ahLst/>
              <a:cxnLst/>
              <a:rect l="l" t="t" r="r" b="b"/>
              <a:pathLst>
                <a:path w="1835" h="1818" extrusionOk="0">
                  <a:moveTo>
                    <a:pt x="34" y="0"/>
                  </a:moveTo>
                  <a:lnTo>
                    <a:pt x="34" y="0"/>
                  </a:lnTo>
                  <a:cubicBezTo>
                    <a:pt x="3" y="62"/>
                    <a:pt x="0" y="182"/>
                    <a:pt x="54" y="252"/>
                  </a:cubicBezTo>
                  <a:lnTo>
                    <a:pt x="54" y="252"/>
                  </a:lnTo>
                  <a:cubicBezTo>
                    <a:pt x="45" y="167"/>
                    <a:pt x="39" y="83"/>
                    <a:pt x="34" y="0"/>
                  </a:cubicBezTo>
                  <a:close/>
                  <a:moveTo>
                    <a:pt x="54" y="252"/>
                  </a:moveTo>
                  <a:cubicBezTo>
                    <a:pt x="96" y="683"/>
                    <a:pt x="189" y="1134"/>
                    <a:pt x="467" y="1468"/>
                  </a:cubicBezTo>
                  <a:cubicBezTo>
                    <a:pt x="650" y="1688"/>
                    <a:pt x="954" y="1817"/>
                    <a:pt x="1241" y="1817"/>
                  </a:cubicBezTo>
                  <a:cubicBezTo>
                    <a:pt x="1476" y="1817"/>
                    <a:pt x="1700" y="1730"/>
                    <a:pt x="1835" y="1535"/>
                  </a:cubicBezTo>
                  <a:lnTo>
                    <a:pt x="67" y="267"/>
                  </a:lnTo>
                  <a:cubicBezTo>
                    <a:pt x="62" y="263"/>
                    <a:pt x="58" y="258"/>
                    <a:pt x="54" y="2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7"/>
            <p:cNvSpPr/>
            <p:nvPr/>
          </p:nvSpPr>
          <p:spPr>
            <a:xfrm flipH="1">
              <a:off x="7437225" y="2792548"/>
              <a:ext cx="336172" cy="511302"/>
            </a:xfrm>
            <a:custGeom>
              <a:avLst/>
              <a:gdLst/>
              <a:ahLst/>
              <a:cxnLst/>
              <a:rect l="l" t="t" r="r" b="b"/>
              <a:pathLst>
                <a:path w="20115" h="30594" extrusionOk="0">
                  <a:moveTo>
                    <a:pt x="7739" y="1"/>
                  </a:moveTo>
                  <a:cubicBezTo>
                    <a:pt x="6171" y="4337"/>
                    <a:pt x="4137" y="8507"/>
                    <a:pt x="2602" y="12843"/>
                  </a:cubicBezTo>
                  <a:cubicBezTo>
                    <a:pt x="1068" y="17180"/>
                    <a:pt x="0" y="21816"/>
                    <a:pt x="501" y="26420"/>
                  </a:cubicBezTo>
                  <a:cubicBezTo>
                    <a:pt x="847" y="29470"/>
                    <a:pt x="2097" y="30593"/>
                    <a:pt x="3685" y="30593"/>
                  </a:cubicBezTo>
                  <a:cubicBezTo>
                    <a:pt x="5466" y="30593"/>
                    <a:pt x="7673" y="29180"/>
                    <a:pt x="9507" y="27487"/>
                  </a:cubicBezTo>
                  <a:cubicBezTo>
                    <a:pt x="13010" y="24251"/>
                    <a:pt x="15044" y="19615"/>
                    <a:pt x="16746" y="15245"/>
                  </a:cubicBezTo>
                  <a:cubicBezTo>
                    <a:pt x="17580" y="13010"/>
                    <a:pt x="18347" y="10742"/>
                    <a:pt x="18780" y="8407"/>
                  </a:cubicBezTo>
                  <a:cubicBezTo>
                    <a:pt x="18981" y="7373"/>
                    <a:pt x="20115" y="4504"/>
                    <a:pt x="19648" y="3103"/>
                  </a:cubicBezTo>
                  <a:cubicBezTo>
                    <a:pt x="19314" y="2202"/>
                    <a:pt x="11909" y="734"/>
                    <a:pt x="8873" y="201"/>
                  </a:cubicBezTo>
                  <a:cubicBezTo>
                    <a:pt x="8340" y="101"/>
                    <a:pt x="7939" y="34"/>
                    <a:pt x="7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7"/>
            <p:cNvSpPr/>
            <p:nvPr/>
          </p:nvSpPr>
          <p:spPr>
            <a:xfrm flipH="1">
              <a:off x="6923783" y="2398400"/>
              <a:ext cx="309967" cy="272882"/>
            </a:xfrm>
            <a:custGeom>
              <a:avLst/>
              <a:gdLst/>
              <a:ahLst/>
              <a:cxnLst/>
              <a:rect l="l" t="t" r="r" b="b"/>
              <a:pathLst>
                <a:path w="18547" h="16328" extrusionOk="0">
                  <a:moveTo>
                    <a:pt x="9551" y="0"/>
                  </a:moveTo>
                  <a:cubicBezTo>
                    <a:pt x="9503" y="0"/>
                    <a:pt x="9455" y="0"/>
                    <a:pt x="9407" y="1"/>
                  </a:cubicBezTo>
                  <a:cubicBezTo>
                    <a:pt x="8906" y="1"/>
                    <a:pt x="8373" y="68"/>
                    <a:pt x="7872" y="168"/>
                  </a:cubicBezTo>
                  <a:cubicBezTo>
                    <a:pt x="4470" y="835"/>
                    <a:pt x="1501" y="3470"/>
                    <a:pt x="567" y="6806"/>
                  </a:cubicBezTo>
                  <a:cubicBezTo>
                    <a:pt x="0" y="8907"/>
                    <a:pt x="267" y="11176"/>
                    <a:pt x="1234" y="13110"/>
                  </a:cubicBezTo>
                  <a:cubicBezTo>
                    <a:pt x="1747" y="14137"/>
                    <a:pt x="3070" y="16328"/>
                    <a:pt x="4397" y="16328"/>
                  </a:cubicBezTo>
                  <a:cubicBezTo>
                    <a:pt x="4795" y="16328"/>
                    <a:pt x="5193" y="16131"/>
                    <a:pt x="5571" y="15646"/>
                  </a:cubicBezTo>
                  <a:lnTo>
                    <a:pt x="5571" y="15679"/>
                  </a:lnTo>
                  <a:cubicBezTo>
                    <a:pt x="5904" y="15245"/>
                    <a:pt x="6004" y="14678"/>
                    <a:pt x="5737" y="13911"/>
                  </a:cubicBezTo>
                  <a:cubicBezTo>
                    <a:pt x="5404" y="12977"/>
                    <a:pt x="4403" y="10442"/>
                    <a:pt x="6038" y="10108"/>
                  </a:cubicBezTo>
                  <a:cubicBezTo>
                    <a:pt x="6176" y="10075"/>
                    <a:pt x="6321" y="10065"/>
                    <a:pt x="6469" y="10065"/>
                  </a:cubicBezTo>
                  <a:cubicBezTo>
                    <a:pt x="6752" y="10065"/>
                    <a:pt x="7047" y="10104"/>
                    <a:pt x="7329" y="10104"/>
                  </a:cubicBezTo>
                  <a:cubicBezTo>
                    <a:pt x="7648" y="10104"/>
                    <a:pt x="7951" y="10054"/>
                    <a:pt x="8206" y="9841"/>
                  </a:cubicBezTo>
                  <a:cubicBezTo>
                    <a:pt x="8673" y="9408"/>
                    <a:pt x="8406" y="8741"/>
                    <a:pt x="8673" y="8240"/>
                  </a:cubicBezTo>
                  <a:cubicBezTo>
                    <a:pt x="8928" y="7729"/>
                    <a:pt x="9595" y="7484"/>
                    <a:pt x="10178" y="7484"/>
                  </a:cubicBezTo>
                  <a:cubicBezTo>
                    <a:pt x="10280" y="7484"/>
                    <a:pt x="10380" y="7492"/>
                    <a:pt x="10474" y="7506"/>
                  </a:cubicBezTo>
                  <a:cubicBezTo>
                    <a:pt x="10975" y="7607"/>
                    <a:pt x="11442" y="7873"/>
                    <a:pt x="11909" y="8107"/>
                  </a:cubicBezTo>
                  <a:cubicBezTo>
                    <a:pt x="12798" y="8537"/>
                    <a:pt x="13761" y="8795"/>
                    <a:pt x="14756" y="8795"/>
                  </a:cubicBezTo>
                  <a:cubicBezTo>
                    <a:pt x="14918" y="8795"/>
                    <a:pt x="15081" y="8788"/>
                    <a:pt x="15244" y="8774"/>
                  </a:cubicBezTo>
                  <a:cubicBezTo>
                    <a:pt x="16145" y="8707"/>
                    <a:pt x="16979" y="8374"/>
                    <a:pt x="17713" y="7840"/>
                  </a:cubicBezTo>
                  <a:cubicBezTo>
                    <a:pt x="18447" y="7306"/>
                    <a:pt x="18547" y="6939"/>
                    <a:pt x="18413" y="6072"/>
                  </a:cubicBezTo>
                  <a:cubicBezTo>
                    <a:pt x="18246" y="4771"/>
                    <a:pt x="17613" y="3604"/>
                    <a:pt x="16679" y="2703"/>
                  </a:cubicBezTo>
                  <a:cubicBezTo>
                    <a:pt x="14878" y="870"/>
                    <a:pt x="12113" y="0"/>
                    <a:pt x="9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7"/>
            <p:cNvSpPr/>
            <p:nvPr/>
          </p:nvSpPr>
          <p:spPr>
            <a:xfrm flipH="1">
              <a:off x="7098278" y="2553292"/>
              <a:ext cx="74722" cy="80504"/>
            </a:xfrm>
            <a:custGeom>
              <a:avLst/>
              <a:gdLst/>
              <a:ahLst/>
              <a:cxnLst/>
              <a:rect l="l" t="t" r="r" b="b"/>
              <a:pathLst>
                <a:path w="4471" h="4817" extrusionOk="0">
                  <a:moveTo>
                    <a:pt x="2307" y="1"/>
                  </a:moveTo>
                  <a:cubicBezTo>
                    <a:pt x="1190" y="1"/>
                    <a:pt x="156" y="787"/>
                    <a:pt x="68" y="1941"/>
                  </a:cubicBezTo>
                  <a:cubicBezTo>
                    <a:pt x="1" y="3242"/>
                    <a:pt x="868" y="4543"/>
                    <a:pt x="2236" y="4776"/>
                  </a:cubicBezTo>
                  <a:cubicBezTo>
                    <a:pt x="2379" y="4804"/>
                    <a:pt x="2517" y="4817"/>
                    <a:pt x="2649" y="4817"/>
                  </a:cubicBezTo>
                  <a:cubicBezTo>
                    <a:pt x="3654" y="4817"/>
                    <a:pt x="4316" y="4054"/>
                    <a:pt x="4404" y="2875"/>
                  </a:cubicBezTo>
                  <a:cubicBezTo>
                    <a:pt x="4471" y="1608"/>
                    <a:pt x="4071" y="273"/>
                    <a:pt x="2736" y="40"/>
                  </a:cubicBezTo>
                  <a:cubicBezTo>
                    <a:pt x="2593" y="13"/>
                    <a:pt x="2449" y="1"/>
                    <a:pt x="2307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7"/>
            <p:cNvSpPr/>
            <p:nvPr/>
          </p:nvSpPr>
          <p:spPr>
            <a:xfrm flipH="1">
              <a:off x="6983982" y="2649272"/>
              <a:ext cx="56889" cy="16228"/>
            </a:xfrm>
            <a:custGeom>
              <a:avLst/>
              <a:gdLst/>
              <a:ahLst/>
              <a:cxnLst/>
              <a:rect l="l" t="t" r="r" b="b"/>
              <a:pathLst>
                <a:path w="3404" h="971" extrusionOk="0">
                  <a:moveTo>
                    <a:pt x="3403" y="1"/>
                  </a:moveTo>
                  <a:lnTo>
                    <a:pt x="1" y="168"/>
                  </a:lnTo>
                  <a:cubicBezTo>
                    <a:pt x="381" y="674"/>
                    <a:pt x="1032" y="971"/>
                    <a:pt x="1667" y="971"/>
                  </a:cubicBezTo>
                  <a:cubicBezTo>
                    <a:pt x="1701" y="971"/>
                    <a:pt x="1735" y="970"/>
                    <a:pt x="1769" y="968"/>
                  </a:cubicBezTo>
                  <a:cubicBezTo>
                    <a:pt x="2436" y="935"/>
                    <a:pt x="3069" y="568"/>
                    <a:pt x="3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7"/>
            <p:cNvSpPr/>
            <p:nvPr/>
          </p:nvSpPr>
          <p:spPr>
            <a:xfrm flipH="1">
              <a:off x="6249785" y="3060149"/>
              <a:ext cx="608786" cy="312206"/>
            </a:xfrm>
            <a:custGeom>
              <a:avLst/>
              <a:gdLst/>
              <a:ahLst/>
              <a:cxnLst/>
              <a:rect l="l" t="t" r="r" b="b"/>
              <a:pathLst>
                <a:path w="36427" h="18681" extrusionOk="0">
                  <a:moveTo>
                    <a:pt x="5704" y="0"/>
                  </a:moveTo>
                  <a:cubicBezTo>
                    <a:pt x="5438" y="0"/>
                    <a:pt x="5171" y="200"/>
                    <a:pt x="5071" y="467"/>
                  </a:cubicBezTo>
                  <a:lnTo>
                    <a:pt x="0" y="18680"/>
                  </a:lnTo>
                  <a:lnTo>
                    <a:pt x="31289" y="18680"/>
                  </a:lnTo>
                  <a:lnTo>
                    <a:pt x="36293" y="834"/>
                  </a:lnTo>
                  <a:cubicBezTo>
                    <a:pt x="36426" y="400"/>
                    <a:pt x="36093" y="0"/>
                    <a:pt x="35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7"/>
            <p:cNvSpPr/>
            <p:nvPr/>
          </p:nvSpPr>
          <p:spPr>
            <a:xfrm flipH="1">
              <a:off x="6357931" y="3343342"/>
              <a:ext cx="648930" cy="29013"/>
            </a:xfrm>
            <a:custGeom>
              <a:avLst/>
              <a:gdLst/>
              <a:ahLst/>
              <a:cxnLst/>
              <a:rect l="l" t="t" r="r" b="b"/>
              <a:pathLst>
                <a:path w="38829" h="1736" extrusionOk="0">
                  <a:moveTo>
                    <a:pt x="834" y="1"/>
                  </a:moveTo>
                  <a:cubicBezTo>
                    <a:pt x="367" y="1"/>
                    <a:pt x="0" y="401"/>
                    <a:pt x="0" y="868"/>
                  </a:cubicBezTo>
                  <a:cubicBezTo>
                    <a:pt x="0" y="1335"/>
                    <a:pt x="367" y="1735"/>
                    <a:pt x="834" y="1735"/>
                  </a:cubicBezTo>
                  <a:lnTo>
                    <a:pt x="37961" y="1735"/>
                  </a:lnTo>
                  <a:cubicBezTo>
                    <a:pt x="38461" y="1735"/>
                    <a:pt x="38828" y="1335"/>
                    <a:pt x="38828" y="868"/>
                  </a:cubicBezTo>
                  <a:cubicBezTo>
                    <a:pt x="38828" y="401"/>
                    <a:pt x="38461" y="1"/>
                    <a:pt x="37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7"/>
            <p:cNvSpPr/>
            <p:nvPr/>
          </p:nvSpPr>
          <p:spPr>
            <a:xfrm flipH="1">
              <a:off x="6491732" y="3188918"/>
              <a:ext cx="60232" cy="49636"/>
            </a:xfrm>
            <a:custGeom>
              <a:avLst/>
              <a:gdLst/>
              <a:ahLst/>
              <a:cxnLst/>
              <a:rect l="l" t="t" r="r" b="b"/>
              <a:pathLst>
                <a:path w="3604" h="2970" fill="none" extrusionOk="0">
                  <a:moveTo>
                    <a:pt x="3437" y="1502"/>
                  </a:moveTo>
                  <a:cubicBezTo>
                    <a:pt x="3236" y="2302"/>
                    <a:pt x="2369" y="2969"/>
                    <a:pt x="1469" y="2969"/>
                  </a:cubicBezTo>
                  <a:cubicBezTo>
                    <a:pt x="568" y="2969"/>
                    <a:pt x="1" y="2302"/>
                    <a:pt x="168" y="1502"/>
                  </a:cubicBezTo>
                  <a:cubicBezTo>
                    <a:pt x="334" y="668"/>
                    <a:pt x="1202" y="1"/>
                    <a:pt x="2102" y="1"/>
                  </a:cubicBezTo>
                  <a:cubicBezTo>
                    <a:pt x="3003" y="1"/>
                    <a:pt x="3603" y="668"/>
                    <a:pt x="3437" y="1502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7"/>
            <p:cNvSpPr/>
            <p:nvPr/>
          </p:nvSpPr>
          <p:spPr>
            <a:xfrm flipH="1">
              <a:off x="7113320" y="2570021"/>
              <a:ext cx="17682" cy="38272"/>
            </a:xfrm>
            <a:custGeom>
              <a:avLst/>
              <a:gdLst/>
              <a:ahLst/>
              <a:cxnLst/>
              <a:rect l="l" t="t" r="r" b="b"/>
              <a:pathLst>
                <a:path w="1058" h="2290" extrusionOk="0">
                  <a:moveTo>
                    <a:pt x="101" y="1"/>
                  </a:moveTo>
                  <a:cubicBezTo>
                    <a:pt x="44" y="1"/>
                    <a:pt x="1" y="110"/>
                    <a:pt x="90" y="140"/>
                  </a:cubicBezTo>
                  <a:cubicBezTo>
                    <a:pt x="423" y="306"/>
                    <a:pt x="690" y="640"/>
                    <a:pt x="724" y="1007"/>
                  </a:cubicBezTo>
                  <a:cubicBezTo>
                    <a:pt x="790" y="1407"/>
                    <a:pt x="624" y="1774"/>
                    <a:pt x="390" y="2074"/>
                  </a:cubicBezTo>
                  <a:cubicBezTo>
                    <a:pt x="306" y="2158"/>
                    <a:pt x="387" y="2290"/>
                    <a:pt x="474" y="2290"/>
                  </a:cubicBezTo>
                  <a:cubicBezTo>
                    <a:pt x="491" y="2290"/>
                    <a:pt x="508" y="2285"/>
                    <a:pt x="523" y="2274"/>
                  </a:cubicBezTo>
                  <a:cubicBezTo>
                    <a:pt x="757" y="2108"/>
                    <a:pt x="890" y="1941"/>
                    <a:pt x="990" y="1674"/>
                  </a:cubicBezTo>
                  <a:cubicBezTo>
                    <a:pt x="1057" y="1440"/>
                    <a:pt x="1057" y="1207"/>
                    <a:pt x="1024" y="973"/>
                  </a:cubicBezTo>
                  <a:cubicBezTo>
                    <a:pt x="924" y="506"/>
                    <a:pt x="557" y="140"/>
                    <a:pt x="123" y="6"/>
                  </a:cubicBezTo>
                  <a:cubicBezTo>
                    <a:pt x="116" y="2"/>
                    <a:pt x="109" y="1"/>
                    <a:pt x="101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7"/>
            <p:cNvSpPr/>
            <p:nvPr/>
          </p:nvSpPr>
          <p:spPr>
            <a:xfrm flipH="1">
              <a:off x="7006527" y="2710941"/>
              <a:ext cx="67067" cy="10345"/>
            </a:xfrm>
            <a:custGeom>
              <a:avLst/>
              <a:gdLst/>
              <a:ahLst/>
              <a:cxnLst/>
              <a:rect l="l" t="t" r="r" b="b"/>
              <a:pathLst>
                <a:path w="4013" h="619" extrusionOk="0">
                  <a:moveTo>
                    <a:pt x="3910" y="0"/>
                  </a:moveTo>
                  <a:cubicBezTo>
                    <a:pt x="3895" y="0"/>
                    <a:pt x="3879" y="4"/>
                    <a:pt x="3860" y="13"/>
                  </a:cubicBezTo>
                  <a:cubicBezTo>
                    <a:pt x="3293" y="214"/>
                    <a:pt x="2659" y="314"/>
                    <a:pt x="2059" y="314"/>
                  </a:cubicBezTo>
                  <a:cubicBezTo>
                    <a:pt x="1425" y="314"/>
                    <a:pt x="824" y="180"/>
                    <a:pt x="224" y="13"/>
                  </a:cubicBezTo>
                  <a:cubicBezTo>
                    <a:pt x="214" y="11"/>
                    <a:pt x="204" y="10"/>
                    <a:pt x="194" y="10"/>
                  </a:cubicBezTo>
                  <a:cubicBezTo>
                    <a:pt x="77" y="10"/>
                    <a:pt x="1" y="185"/>
                    <a:pt x="124" y="247"/>
                  </a:cubicBezTo>
                  <a:cubicBezTo>
                    <a:pt x="695" y="501"/>
                    <a:pt x="1320" y="619"/>
                    <a:pt x="1943" y="619"/>
                  </a:cubicBezTo>
                  <a:cubicBezTo>
                    <a:pt x="2630" y="619"/>
                    <a:pt x="3315" y="476"/>
                    <a:pt x="3927" y="214"/>
                  </a:cubicBezTo>
                  <a:cubicBezTo>
                    <a:pt x="4013" y="156"/>
                    <a:pt x="4000" y="0"/>
                    <a:pt x="3910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7"/>
            <p:cNvSpPr/>
            <p:nvPr/>
          </p:nvSpPr>
          <p:spPr>
            <a:xfrm flipH="1">
              <a:off x="6823441" y="3122269"/>
              <a:ext cx="51608" cy="229663"/>
            </a:xfrm>
            <a:custGeom>
              <a:avLst/>
              <a:gdLst/>
              <a:ahLst/>
              <a:cxnLst/>
              <a:rect l="l" t="t" r="r" b="b"/>
              <a:pathLst>
                <a:path w="3088" h="13742" extrusionOk="0">
                  <a:moveTo>
                    <a:pt x="113" y="1"/>
                  </a:moveTo>
                  <a:cubicBezTo>
                    <a:pt x="55" y="1"/>
                    <a:pt x="0" y="44"/>
                    <a:pt x="19" y="119"/>
                  </a:cubicBezTo>
                  <a:cubicBezTo>
                    <a:pt x="786" y="2254"/>
                    <a:pt x="1320" y="4456"/>
                    <a:pt x="1754" y="6657"/>
                  </a:cubicBezTo>
                  <a:cubicBezTo>
                    <a:pt x="2187" y="8959"/>
                    <a:pt x="2387" y="11227"/>
                    <a:pt x="2621" y="13529"/>
                  </a:cubicBezTo>
                  <a:cubicBezTo>
                    <a:pt x="2621" y="13666"/>
                    <a:pt x="2736" y="13742"/>
                    <a:pt x="2847" y="13742"/>
                  </a:cubicBezTo>
                  <a:cubicBezTo>
                    <a:pt x="2952" y="13742"/>
                    <a:pt x="3055" y="13674"/>
                    <a:pt x="3055" y="13529"/>
                  </a:cubicBezTo>
                  <a:cubicBezTo>
                    <a:pt x="3088" y="8892"/>
                    <a:pt x="1820" y="4356"/>
                    <a:pt x="219" y="86"/>
                  </a:cubicBezTo>
                  <a:cubicBezTo>
                    <a:pt x="205" y="27"/>
                    <a:pt x="158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7"/>
            <p:cNvSpPr/>
            <p:nvPr/>
          </p:nvSpPr>
          <p:spPr>
            <a:xfrm flipH="1">
              <a:off x="7441904" y="2843889"/>
              <a:ext cx="125043" cy="333581"/>
            </a:xfrm>
            <a:custGeom>
              <a:avLst/>
              <a:gdLst/>
              <a:ahLst/>
              <a:cxnLst/>
              <a:rect l="l" t="t" r="r" b="b"/>
              <a:pathLst>
                <a:path w="7482" h="19960" extrusionOk="0">
                  <a:moveTo>
                    <a:pt x="7335" y="1"/>
                  </a:moveTo>
                  <a:cubicBezTo>
                    <a:pt x="7288" y="1"/>
                    <a:pt x="7241" y="30"/>
                    <a:pt x="7228" y="98"/>
                  </a:cubicBezTo>
                  <a:cubicBezTo>
                    <a:pt x="6828" y="1398"/>
                    <a:pt x="6527" y="2733"/>
                    <a:pt x="6127" y="4034"/>
                  </a:cubicBezTo>
                  <a:cubicBezTo>
                    <a:pt x="5760" y="5335"/>
                    <a:pt x="5327" y="6669"/>
                    <a:pt x="4893" y="7970"/>
                  </a:cubicBezTo>
                  <a:cubicBezTo>
                    <a:pt x="3992" y="10572"/>
                    <a:pt x="2992" y="13140"/>
                    <a:pt x="1891" y="15675"/>
                  </a:cubicBezTo>
                  <a:cubicBezTo>
                    <a:pt x="1290" y="17076"/>
                    <a:pt x="590" y="18411"/>
                    <a:pt x="23" y="19812"/>
                  </a:cubicBezTo>
                  <a:cubicBezTo>
                    <a:pt x="1" y="19901"/>
                    <a:pt x="67" y="19960"/>
                    <a:pt x="134" y="19960"/>
                  </a:cubicBezTo>
                  <a:cubicBezTo>
                    <a:pt x="167" y="19960"/>
                    <a:pt x="201" y="19945"/>
                    <a:pt x="223" y="19912"/>
                  </a:cubicBezTo>
                  <a:cubicBezTo>
                    <a:pt x="923" y="18711"/>
                    <a:pt x="1457" y="17443"/>
                    <a:pt x="2024" y="16176"/>
                  </a:cubicBezTo>
                  <a:cubicBezTo>
                    <a:pt x="2558" y="14975"/>
                    <a:pt x="3092" y="13741"/>
                    <a:pt x="3559" y="12506"/>
                  </a:cubicBezTo>
                  <a:cubicBezTo>
                    <a:pt x="4593" y="9938"/>
                    <a:pt x="5493" y="7336"/>
                    <a:pt x="6261" y="4667"/>
                  </a:cubicBezTo>
                  <a:cubicBezTo>
                    <a:pt x="6694" y="3200"/>
                    <a:pt x="7161" y="1665"/>
                    <a:pt x="7461" y="164"/>
                  </a:cubicBezTo>
                  <a:cubicBezTo>
                    <a:pt x="7481" y="65"/>
                    <a:pt x="7406" y="1"/>
                    <a:pt x="7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7"/>
            <p:cNvSpPr/>
            <p:nvPr/>
          </p:nvSpPr>
          <p:spPr>
            <a:xfrm flipH="1">
              <a:off x="6961487" y="2798698"/>
              <a:ext cx="303833" cy="138179"/>
            </a:xfrm>
            <a:custGeom>
              <a:avLst/>
              <a:gdLst/>
              <a:ahLst/>
              <a:cxnLst/>
              <a:rect l="l" t="t" r="r" b="b"/>
              <a:pathLst>
                <a:path w="18180" h="8268" extrusionOk="0">
                  <a:moveTo>
                    <a:pt x="214" y="0"/>
                  </a:moveTo>
                  <a:cubicBezTo>
                    <a:pt x="114" y="0"/>
                    <a:pt x="1" y="92"/>
                    <a:pt x="21" y="233"/>
                  </a:cubicBezTo>
                  <a:cubicBezTo>
                    <a:pt x="588" y="3402"/>
                    <a:pt x="3190" y="5937"/>
                    <a:pt x="5959" y="7371"/>
                  </a:cubicBezTo>
                  <a:cubicBezTo>
                    <a:pt x="7099" y="7954"/>
                    <a:pt x="8297" y="8268"/>
                    <a:pt x="9538" y="8268"/>
                  </a:cubicBezTo>
                  <a:cubicBezTo>
                    <a:pt x="9931" y="8268"/>
                    <a:pt x="10328" y="8236"/>
                    <a:pt x="10729" y="8172"/>
                  </a:cubicBezTo>
                  <a:cubicBezTo>
                    <a:pt x="12363" y="7905"/>
                    <a:pt x="13931" y="7138"/>
                    <a:pt x="15165" y="6037"/>
                  </a:cubicBezTo>
                  <a:cubicBezTo>
                    <a:pt x="16466" y="4870"/>
                    <a:pt x="17634" y="3235"/>
                    <a:pt x="18134" y="1534"/>
                  </a:cubicBezTo>
                  <a:cubicBezTo>
                    <a:pt x="18179" y="1421"/>
                    <a:pt x="18072" y="1324"/>
                    <a:pt x="17967" y="1324"/>
                  </a:cubicBezTo>
                  <a:cubicBezTo>
                    <a:pt x="17916" y="1324"/>
                    <a:pt x="17866" y="1346"/>
                    <a:pt x="17834" y="1401"/>
                  </a:cubicBezTo>
                  <a:cubicBezTo>
                    <a:pt x="17133" y="2802"/>
                    <a:pt x="16433" y="4102"/>
                    <a:pt x="15332" y="5237"/>
                  </a:cubicBezTo>
                  <a:cubicBezTo>
                    <a:pt x="14231" y="6371"/>
                    <a:pt x="12864" y="7238"/>
                    <a:pt x="11329" y="7605"/>
                  </a:cubicBezTo>
                  <a:cubicBezTo>
                    <a:pt x="10739" y="7765"/>
                    <a:pt x="10139" y="7843"/>
                    <a:pt x="9543" y="7843"/>
                  </a:cubicBezTo>
                  <a:cubicBezTo>
                    <a:pt x="8521" y="7843"/>
                    <a:pt x="7507" y="7614"/>
                    <a:pt x="6559" y="7171"/>
                  </a:cubicBezTo>
                  <a:cubicBezTo>
                    <a:pt x="5125" y="6538"/>
                    <a:pt x="3857" y="5570"/>
                    <a:pt x="2756" y="4469"/>
                  </a:cubicBezTo>
                  <a:cubicBezTo>
                    <a:pt x="1589" y="3235"/>
                    <a:pt x="688" y="1801"/>
                    <a:pt x="355" y="133"/>
                  </a:cubicBezTo>
                  <a:cubicBezTo>
                    <a:pt x="341" y="40"/>
                    <a:pt x="28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7"/>
            <p:cNvSpPr/>
            <p:nvPr/>
          </p:nvSpPr>
          <p:spPr>
            <a:xfrm flipH="1">
              <a:off x="5831120" y="3369547"/>
              <a:ext cx="2165823" cy="45174"/>
            </a:xfrm>
            <a:custGeom>
              <a:avLst/>
              <a:gdLst/>
              <a:ahLst/>
              <a:cxnLst/>
              <a:rect l="l" t="t" r="r" b="b"/>
              <a:pathLst>
                <a:path w="129593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129593" y="2702"/>
                  </a:lnTo>
                  <a:lnTo>
                    <a:pt x="129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7"/>
            <p:cNvSpPr/>
            <p:nvPr/>
          </p:nvSpPr>
          <p:spPr>
            <a:xfrm flipH="1">
              <a:off x="7376291" y="3051792"/>
              <a:ext cx="105289" cy="168729"/>
            </a:xfrm>
            <a:custGeom>
              <a:avLst/>
              <a:gdLst/>
              <a:ahLst/>
              <a:cxnLst/>
              <a:rect l="l" t="t" r="r" b="b"/>
              <a:pathLst>
                <a:path w="6300" h="10096" extrusionOk="0">
                  <a:moveTo>
                    <a:pt x="6052" y="1"/>
                  </a:moveTo>
                  <a:cubicBezTo>
                    <a:pt x="5987" y="1"/>
                    <a:pt x="5924" y="30"/>
                    <a:pt x="5889" y="100"/>
                  </a:cubicBezTo>
                  <a:cubicBezTo>
                    <a:pt x="4255" y="3569"/>
                    <a:pt x="2353" y="6871"/>
                    <a:pt x="52" y="9940"/>
                  </a:cubicBezTo>
                  <a:cubicBezTo>
                    <a:pt x="0" y="10018"/>
                    <a:pt x="89" y="10095"/>
                    <a:pt x="162" y="10095"/>
                  </a:cubicBezTo>
                  <a:cubicBezTo>
                    <a:pt x="183" y="10095"/>
                    <a:pt x="204" y="10089"/>
                    <a:pt x="219" y="10074"/>
                  </a:cubicBezTo>
                  <a:cubicBezTo>
                    <a:pt x="2787" y="7205"/>
                    <a:pt x="4889" y="3869"/>
                    <a:pt x="6256" y="233"/>
                  </a:cubicBezTo>
                  <a:cubicBezTo>
                    <a:pt x="6300" y="103"/>
                    <a:pt x="6173" y="1"/>
                    <a:pt x="60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7"/>
            <p:cNvSpPr/>
            <p:nvPr/>
          </p:nvSpPr>
          <p:spPr>
            <a:xfrm flipH="1">
              <a:off x="7464349" y="1145297"/>
              <a:ext cx="426971" cy="213887"/>
            </a:xfrm>
            <a:custGeom>
              <a:avLst/>
              <a:gdLst/>
              <a:ahLst/>
              <a:cxnLst/>
              <a:rect l="l" t="t" r="r" b="b"/>
              <a:pathLst>
                <a:path w="25548" h="12798" extrusionOk="0">
                  <a:moveTo>
                    <a:pt x="8278" y="1"/>
                  </a:moveTo>
                  <a:cubicBezTo>
                    <a:pt x="8229" y="1"/>
                    <a:pt x="8166" y="55"/>
                    <a:pt x="8190" y="127"/>
                  </a:cubicBezTo>
                  <a:cubicBezTo>
                    <a:pt x="8224" y="161"/>
                    <a:pt x="8257" y="228"/>
                    <a:pt x="8257" y="294"/>
                  </a:cubicBezTo>
                  <a:cubicBezTo>
                    <a:pt x="7590" y="861"/>
                    <a:pt x="6956" y="1495"/>
                    <a:pt x="6289" y="2096"/>
                  </a:cubicBezTo>
                  <a:lnTo>
                    <a:pt x="4188" y="4030"/>
                  </a:lnTo>
                  <a:cubicBezTo>
                    <a:pt x="2820" y="5331"/>
                    <a:pt x="1419" y="6599"/>
                    <a:pt x="51" y="7866"/>
                  </a:cubicBezTo>
                  <a:cubicBezTo>
                    <a:pt x="0" y="7918"/>
                    <a:pt x="47" y="7988"/>
                    <a:pt x="102" y="7988"/>
                  </a:cubicBezTo>
                  <a:cubicBezTo>
                    <a:pt x="119" y="7988"/>
                    <a:pt x="136" y="7982"/>
                    <a:pt x="151" y="7966"/>
                  </a:cubicBezTo>
                  <a:cubicBezTo>
                    <a:pt x="1519" y="6699"/>
                    <a:pt x="2920" y="5431"/>
                    <a:pt x="4288" y="4164"/>
                  </a:cubicBezTo>
                  <a:lnTo>
                    <a:pt x="6356" y="2262"/>
                  </a:lnTo>
                  <a:cubicBezTo>
                    <a:pt x="7023" y="1629"/>
                    <a:pt x="7690" y="1061"/>
                    <a:pt x="8324" y="428"/>
                  </a:cubicBezTo>
                  <a:cubicBezTo>
                    <a:pt x="9692" y="3597"/>
                    <a:pt x="11059" y="6799"/>
                    <a:pt x="12293" y="10035"/>
                  </a:cubicBezTo>
                  <a:cubicBezTo>
                    <a:pt x="12627" y="10902"/>
                    <a:pt x="12927" y="11769"/>
                    <a:pt x="13327" y="12603"/>
                  </a:cubicBezTo>
                  <a:cubicBezTo>
                    <a:pt x="13261" y="12670"/>
                    <a:pt x="13327" y="12703"/>
                    <a:pt x="13361" y="12737"/>
                  </a:cubicBezTo>
                  <a:cubicBezTo>
                    <a:pt x="13361" y="12737"/>
                    <a:pt x="13394" y="12737"/>
                    <a:pt x="13394" y="12770"/>
                  </a:cubicBezTo>
                  <a:cubicBezTo>
                    <a:pt x="13404" y="12789"/>
                    <a:pt x="13419" y="12798"/>
                    <a:pt x="13436" y="12798"/>
                  </a:cubicBezTo>
                  <a:cubicBezTo>
                    <a:pt x="13475" y="12798"/>
                    <a:pt x="13518" y="12750"/>
                    <a:pt x="13494" y="12703"/>
                  </a:cubicBezTo>
                  <a:cubicBezTo>
                    <a:pt x="13494" y="12703"/>
                    <a:pt x="13494" y="12670"/>
                    <a:pt x="13461" y="12670"/>
                  </a:cubicBezTo>
                  <a:cubicBezTo>
                    <a:pt x="14462" y="11269"/>
                    <a:pt x="15396" y="9868"/>
                    <a:pt x="16396" y="8500"/>
                  </a:cubicBezTo>
                  <a:cubicBezTo>
                    <a:pt x="17397" y="7132"/>
                    <a:pt x="18398" y="5765"/>
                    <a:pt x="19432" y="4431"/>
                  </a:cubicBezTo>
                  <a:cubicBezTo>
                    <a:pt x="20032" y="3663"/>
                    <a:pt x="20633" y="2929"/>
                    <a:pt x="21200" y="2129"/>
                  </a:cubicBezTo>
                  <a:cubicBezTo>
                    <a:pt x="21333" y="2396"/>
                    <a:pt x="21500" y="2629"/>
                    <a:pt x="21633" y="2863"/>
                  </a:cubicBezTo>
                  <a:cubicBezTo>
                    <a:pt x="21834" y="3130"/>
                    <a:pt x="22000" y="3396"/>
                    <a:pt x="22167" y="3663"/>
                  </a:cubicBezTo>
                  <a:cubicBezTo>
                    <a:pt x="22534" y="4230"/>
                    <a:pt x="22868" y="4797"/>
                    <a:pt x="23235" y="5365"/>
                  </a:cubicBezTo>
                  <a:cubicBezTo>
                    <a:pt x="23935" y="6499"/>
                    <a:pt x="24602" y="7633"/>
                    <a:pt x="25336" y="8734"/>
                  </a:cubicBezTo>
                  <a:cubicBezTo>
                    <a:pt x="25358" y="8778"/>
                    <a:pt x="25392" y="8797"/>
                    <a:pt x="25424" y="8797"/>
                  </a:cubicBezTo>
                  <a:cubicBezTo>
                    <a:pt x="25488" y="8797"/>
                    <a:pt x="25547" y="8723"/>
                    <a:pt x="25503" y="8634"/>
                  </a:cubicBezTo>
                  <a:lnTo>
                    <a:pt x="25503" y="8634"/>
                  </a:lnTo>
                  <a:lnTo>
                    <a:pt x="25503" y="8667"/>
                  </a:lnTo>
                  <a:cubicBezTo>
                    <a:pt x="24869" y="7499"/>
                    <a:pt x="24135" y="6399"/>
                    <a:pt x="23435" y="5264"/>
                  </a:cubicBezTo>
                  <a:cubicBezTo>
                    <a:pt x="23068" y="4731"/>
                    <a:pt x="22734" y="4197"/>
                    <a:pt x="22367" y="3630"/>
                  </a:cubicBezTo>
                  <a:cubicBezTo>
                    <a:pt x="22200" y="3363"/>
                    <a:pt x="22000" y="3063"/>
                    <a:pt x="21800" y="2796"/>
                  </a:cubicBezTo>
                  <a:cubicBezTo>
                    <a:pt x="21633" y="2529"/>
                    <a:pt x="21467" y="2229"/>
                    <a:pt x="21266" y="2029"/>
                  </a:cubicBezTo>
                  <a:lnTo>
                    <a:pt x="21233" y="2029"/>
                  </a:lnTo>
                  <a:cubicBezTo>
                    <a:pt x="21214" y="2010"/>
                    <a:pt x="21183" y="1990"/>
                    <a:pt x="21155" y="1990"/>
                  </a:cubicBezTo>
                  <a:cubicBezTo>
                    <a:pt x="21134" y="1990"/>
                    <a:pt x="21114" y="2001"/>
                    <a:pt x="21100" y="2029"/>
                  </a:cubicBezTo>
                  <a:cubicBezTo>
                    <a:pt x="19966" y="3296"/>
                    <a:pt x="18965" y="4664"/>
                    <a:pt x="17964" y="6032"/>
                  </a:cubicBezTo>
                  <a:cubicBezTo>
                    <a:pt x="16930" y="7399"/>
                    <a:pt x="15929" y="8800"/>
                    <a:pt x="14962" y="10201"/>
                  </a:cubicBezTo>
                  <a:cubicBezTo>
                    <a:pt x="14428" y="10935"/>
                    <a:pt x="13895" y="11702"/>
                    <a:pt x="13428" y="12470"/>
                  </a:cubicBezTo>
                  <a:cubicBezTo>
                    <a:pt x="13194" y="11702"/>
                    <a:pt x="12860" y="10935"/>
                    <a:pt x="12560" y="10201"/>
                  </a:cubicBezTo>
                  <a:cubicBezTo>
                    <a:pt x="12260" y="9367"/>
                    <a:pt x="11926" y="8534"/>
                    <a:pt x="11593" y="7733"/>
                  </a:cubicBezTo>
                  <a:cubicBezTo>
                    <a:pt x="10926" y="6098"/>
                    <a:pt x="10259" y="4464"/>
                    <a:pt x="9558" y="2829"/>
                  </a:cubicBezTo>
                  <a:cubicBezTo>
                    <a:pt x="9191" y="1995"/>
                    <a:pt x="8824" y="1162"/>
                    <a:pt x="8457" y="294"/>
                  </a:cubicBezTo>
                  <a:cubicBezTo>
                    <a:pt x="8491" y="261"/>
                    <a:pt x="8457" y="194"/>
                    <a:pt x="8391" y="194"/>
                  </a:cubicBezTo>
                  <a:cubicBezTo>
                    <a:pt x="8391" y="161"/>
                    <a:pt x="8357" y="94"/>
                    <a:pt x="8324" y="27"/>
                  </a:cubicBezTo>
                  <a:cubicBezTo>
                    <a:pt x="8315" y="9"/>
                    <a:pt x="8297" y="1"/>
                    <a:pt x="8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7"/>
            <p:cNvSpPr/>
            <p:nvPr/>
          </p:nvSpPr>
          <p:spPr>
            <a:xfrm flipH="1">
              <a:off x="7327173" y="1079249"/>
              <a:ext cx="131644" cy="226972"/>
            </a:xfrm>
            <a:custGeom>
              <a:avLst/>
              <a:gdLst/>
              <a:ahLst/>
              <a:cxnLst/>
              <a:rect l="l" t="t" r="r" b="b"/>
              <a:pathLst>
                <a:path w="7877" h="13581" extrusionOk="0">
                  <a:moveTo>
                    <a:pt x="7768" y="1"/>
                  </a:moveTo>
                  <a:cubicBezTo>
                    <a:pt x="7743" y="1"/>
                    <a:pt x="7717" y="13"/>
                    <a:pt x="7696" y="43"/>
                  </a:cubicBezTo>
                  <a:cubicBezTo>
                    <a:pt x="5728" y="3546"/>
                    <a:pt x="3727" y="7048"/>
                    <a:pt x="1725" y="10551"/>
                  </a:cubicBezTo>
                  <a:cubicBezTo>
                    <a:pt x="1158" y="11518"/>
                    <a:pt x="591" y="12486"/>
                    <a:pt x="24" y="13486"/>
                  </a:cubicBezTo>
                  <a:cubicBezTo>
                    <a:pt x="1" y="13533"/>
                    <a:pt x="60" y="13581"/>
                    <a:pt x="109" y="13581"/>
                  </a:cubicBezTo>
                  <a:cubicBezTo>
                    <a:pt x="129" y="13581"/>
                    <a:pt x="148" y="13572"/>
                    <a:pt x="158" y="13553"/>
                  </a:cubicBezTo>
                  <a:cubicBezTo>
                    <a:pt x="2226" y="10117"/>
                    <a:pt x="4227" y="6648"/>
                    <a:pt x="6162" y="3145"/>
                  </a:cubicBezTo>
                  <a:cubicBezTo>
                    <a:pt x="6729" y="2145"/>
                    <a:pt x="7296" y="1144"/>
                    <a:pt x="7830" y="110"/>
                  </a:cubicBezTo>
                  <a:cubicBezTo>
                    <a:pt x="7876" y="64"/>
                    <a:pt x="7826" y="1"/>
                    <a:pt x="7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7"/>
            <p:cNvSpPr/>
            <p:nvPr/>
          </p:nvSpPr>
          <p:spPr>
            <a:xfrm flipH="1">
              <a:off x="7324616" y="1069924"/>
              <a:ext cx="568" cy="58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34" y="34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7"/>
            <p:cNvSpPr/>
            <p:nvPr/>
          </p:nvSpPr>
          <p:spPr>
            <a:xfrm flipH="1">
              <a:off x="7118267" y="1059997"/>
              <a:ext cx="208839" cy="285466"/>
            </a:xfrm>
            <a:custGeom>
              <a:avLst/>
              <a:gdLst/>
              <a:ahLst/>
              <a:cxnLst/>
              <a:rect l="l" t="t" r="r" b="b"/>
              <a:pathLst>
                <a:path w="12496" h="17081" extrusionOk="0">
                  <a:moveTo>
                    <a:pt x="116" y="1"/>
                  </a:moveTo>
                  <a:cubicBezTo>
                    <a:pt x="57" y="1"/>
                    <a:pt x="1" y="56"/>
                    <a:pt x="49" y="128"/>
                  </a:cubicBezTo>
                  <a:cubicBezTo>
                    <a:pt x="1617" y="2329"/>
                    <a:pt x="3251" y="4531"/>
                    <a:pt x="4819" y="6699"/>
                  </a:cubicBezTo>
                  <a:cubicBezTo>
                    <a:pt x="6420" y="8901"/>
                    <a:pt x="7988" y="11102"/>
                    <a:pt x="9556" y="13304"/>
                  </a:cubicBezTo>
                  <a:cubicBezTo>
                    <a:pt x="10456" y="14538"/>
                    <a:pt x="11357" y="15772"/>
                    <a:pt x="12257" y="17040"/>
                  </a:cubicBezTo>
                  <a:cubicBezTo>
                    <a:pt x="12276" y="17068"/>
                    <a:pt x="12306" y="17081"/>
                    <a:pt x="12336" y="17081"/>
                  </a:cubicBezTo>
                  <a:cubicBezTo>
                    <a:pt x="12414" y="17081"/>
                    <a:pt x="12496" y="17002"/>
                    <a:pt x="12424" y="16907"/>
                  </a:cubicBezTo>
                  <a:lnTo>
                    <a:pt x="12424" y="16907"/>
                  </a:lnTo>
                  <a:lnTo>
                    <a:pt x="12458" y="16940"/>
                  </a:lnTo>
                  <a:cubicBezTo>
                    <a:pt x="9355" y="12470"/>
                    <a:pt x="6120" y="8100"/>
                    <a:pt x="2917" y="3730"/>
                  </a:cubicBezTo>
                  <a:cubicBezTo>
                    <a:pt x="2017" y="2496"/>
                    <a:pt x="1083" y="1262"/>
                    <a:pt x="182" y="28"/>
                  </a:cubicBezTo>
                  <a:cubicBezTo>
                    <a:pt x="164" y="9"/>
                    <a:pt x="140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7"/>
            <p:cNvSpPr/>
            <p:nvPr/>
          </p:nvSpPr>
          <p:spPr>
            <a:xfrm flipH="1">
              <a:off x="7075967" y="1272145"/>
              <a:ext cx="111523" cy="101946"/>
            </a:xfrm>
            <a:custGeom>
              <a:avLst/>
              <a:gdLst/>
              <a:ahLst/>
              <a:cxnLst/>
              <a:rect l="l" t="t" r="r" b="b"/>
              <a:pathLst>
                <a:path w="6673" h="6100" extrusionOk="0">
                  <a:moveTo>
                    <a:pt x="3316" y="1"/>
                  </a:moveTo>
                  <a:cubicBezTo>
                    <a:pt x="3091" y="1"/>
                    <a:pt x="2864" y="25"/>
                    <a:pt x="2636" y="76"/>
                  </a:cubicBezTo>
                  <a:cubicBezTo>
                    <a:pt x="1001" y="477"/>
                    <a:pt x="1" y="2111"/>
                    <a:pt x="368" y="3746"/>
                  </a:cubicBezTo>
                  <a:cubicBezTo>
                    <a:pt x="710" y="5142"/>
                    <a:pt x="1952" y="6100"/>
                    <a:pt x="3326" y="6100"/>
                  </a:cubicBezTo>
                  <a:cubicBezTo>
                    <a:pt x="3561" y="6100"/>
                    <a:pt x="3799" y="6072"/>
                    <a:pt x="4037" y="6014"/>
                  </a:cubicBezTo>
                  <a:cubicBezTo>
                    <a:pt x="5671" y="5614"/>
                    <a:pt x="6672" y="3979"/>
                    <a:pt x="6305" y="2345"/>
                  </a:cubicBezTo>
                  <a:cubicBezTo>
                    <a:pt x="5961" y="938"/>
                    <a:pt x="4702" y="1"/>
                    <a:pt x="3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7"/>
            <p:cNvSpPr/>
            <p:nvPr/>
          </p:nvSpPr>
          <p:spPr>
            <a:xfrm flipH="1">
              <a:off x="7518615" y="1157447"/>
              <a:ext cx="54098" cy="53547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5" y="1"/>
                    <a:pt x="1" y="701"/>
                    <a:pt x="1" y="1602"/>
                  </a:cubicBezTo>
                  <a:cubicBezTo>
                    <a:pt x="1" y="2503"/>
                    <a:pt x="735" y="3203"/>
                    <a:pt x="1602" y="3203"/>
                  </a:cubicBezTo>
                  <a:cubicBezTo>
                    <a:pt x="2503" y="3203"/>
                    <a:pt x="3237" y="2503"/>
                    <a:pt x="3237" y="1602"/>
                  </a:cubicBezTo>
                  <a:cubicBezTo>
                    <a:pt x="3237" y="701"/>
                    <a:pt x="2503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7"/>
            <p:cNvSpPr/>
            <p:nvPr/>
          </p:nvSpPr>
          <p:spPr>
            <a:xfrm flipH="1">
              <a:off x="7855338" y="1241628"/>
              <a:ext cx="78616" cy="78632"/>
            </a:xfrm>
            <a:custGeom>
              <a:avLst/>
              <a:gdLst/>
              <a:ahLst/>
              <a:cxnLst/>
              <a:rect l="l" t="t" r="r" b="b"/>
              <a:pathLst>
                <a:path w="4704" h="4705" extrusionOk="0">
                  <a:moveTo>
                    <a:pt x="2369" y="1"/>
                  </a:moveTo>
                  <a:cubicBezTo>
                    <a:pt x="1068" y="1"/>
                    <a:pt x="0" y="1068"/>
                    <a:pt x="0" y="2369"/>
                  </a:cubicBezTo>
                  <a:cubicBezTo>
                    <a:pt x="0" y="3670"/>
                    <a:pt x="1068" y="4704"/>
                    <a:pt x="2369" y="4704"/>
                  </a:cubicBezTo>
                  <a:cubicBezTo>
                    <a:pt x="3670" y="4704"/>
                    <a:pt x="4704" y="3670"/>
                    <a:pt x="4704" y="2369"/>
                  </a:cubicBezTo>
                  <a:cubicBezTo>
                    <a:pt x="4704" y="1068"/>
                    <a:pt x="3670" y="1"/>
                    <a:pt x="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7"/>
            <p:cNvSpPr/>
            <p:nvPr/>
          </p:nvSpPr>
          <p:spPr>
            <a:xfrm flipH="1">
              <a:off x="7715956" y="1107844"/>
              <a:ext cx="94242" cy="94225"/>
            </a:xfrm>
            <a:custGeom>
              <a:avLst/>
              <a:gdLst/>
              <a:ahLst/>
              <a:cxnLst/>
              <a:rect l="l" t="t" r="r" b="b"/>
              <a:pathLst>
                <a:path w="5639" h="5638" extrusionOk="0">
                  <a:moveTo>
                    <a:pt x="2836" y="0"/>
                  </a:moveTo>
                  <a:cubicBezTo>
                    <a:pt x="1268" y="0"/>
                    <a:pt x="1" y="1268"/>
                    <a:pt x="1" y="2802"/>
                  </a:cubicBezTo>
                  <a:cubicBezTo>
                    <a:pt x="1" y="4370"/>
                    <a:pt x="1268" y="5637"/>
                    <a:pt x="2836" y="5637"/>
                  </a:cubicBezTo>
                  <a:cubicBezTo>
                    <a:pt x="4371" y="5637"/>
                    <a:pt x="5638" y="4370"/>
                    <a:pt x="5638" y="2802"/>
                  </a:cubicBezTo>
                  <a:cubicBezTo>
                    <a:pt x="5638" y="1268"/>
                    <a:pt x="4371" y="0"/>
                    <a:pt x="2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7"/>
            <p:cNvSpPr/>
            <p:nvPr/>
          </p:nvSpPr>
          <p:spPr>
            <a:xfrm flipH="1">
              <a:off x="7280562" y="1027006"/>
              <a:ext cx="79184" cy="79735"/>
            </a:xfrm>
            <a:custGeom>
              <a:avLst/>
              <a:gdLst/>
              <a:ahLst/>
              <a:cxnLst/>
              <a:rect l="l" t="t" r="r" b="b"/>
              <a:pathLst>
                <a:path w="4738" h="4771" extrusionOk="0">
                  <a:moveTo>
                    <a:pt x="2369" y="0"/>
                  </a:moveTo>
                  <a:cubicBezTo>
                    <a:pt x="1068" y="0"/>
                    <a:pt x="0" y="1068"/>
                    <a:pt x="0" y="2369"/>
                  </a:cubicBezTo>
                  <a:cubicBezTo>
                    <a:pt x="0" y="3703"/>
                    <a:pt x="1068" y="4770"/>
                    <a:pt x="2369" y="4770"/>
                  </a:cubicBezTo>
                  <a:cubicBezTo>
                    <a:pt x="3703" y="4770"/>
                    <a:pt x="4737" y="3703"/>
                    <a:pt x="4737" y="2369"/>
                  </a:cubicBezTo>
                  <a:cubicBezTo>
                    <a:pt x="4737" y="1068"/>
                    <a:pt x="3703" y="0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7"/>
            <p:cNvSpPr/>
            <p:nvPr/>
          </p:nvSpPr>
          <p:spPr>
            <a:xfrm flipH="1">
              <a:off x="7423838" y="1266713"/>
              <a:ext cx="70259" cy="70259"/>
            </a:xfrm>
            <a:custGeom>
              <a:avLst/>
              <a:gdLst/>
              <a:ahLst/>
              <a:cxnLst/>
              <a:rect l="l" t="t" r="r" b="b"/>
              <a:pathLst>
                <a:path w="4204" h="4204" extrusionOk="0">
                  <a:moveTo>
                    <a:pt x="2102" y="1"/>
                  </a:moveTo>
                  <a:cubicBezTo>
                    <a:pt x="934" y="1"/>
                    <a:pt x="0" y="935"/>
                    <a:pt x="0" y="2102"/>
                  </a:cubicBezTo>
                  <a:cubicBezTo>
                    <a:pt x="0" y="3270"/>
                    <a:pt x="934" y="4204"/>
                    <a:pt x="2102" y="4204"/>
                  </a:cubicBezTo>
                  <a:cubicBezTo>
                    <a:pt x="3269" y="4204"/>
                    <a:pt x="4203" y="3270"/>
                    <a:pt x="4203" y="2102"/>
                  </a:cubicBezTo>
                  <a:cubicBezTo>
                    <a:pt x="4203" y="935"/>
                    <a:pt x="3269" y="1"/>
                    <a:pt x="2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7"/>
            <p:cNvSpPr/>
            <p:nvPr/>
          </p:nvSpPr>
          <p:spPr>
            <a:xfrm flipH="1">
              <a:off x="7638477" y="1312439"/>
              <a:ext cx="62455" cy="62455"/>
            </a:xfrm>
            <a:custGeom>
              <a:avLst/>
              <a:gdLst/>
              <a:ahLst/>
              <a:cxnLst/>
              <a:rect l="l" t="t" r="r" b="b"/>
              <a:pathLst>
                <a:path w="3737" h="3737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cubicBezTo>
                    <a:pt x="1" y="2902"/>
                    <a:pt x="835" y="3736"/>
                    <a:pt x="1869" y="3736"/>
                  </a:cubicBezTo>
                  <a:cubicBezTo>
                    <a:pt x="2903" y="3736"/>
                    <a:pt x="3737" y="2902"/>
                    <a:pt x="3737" y="1868"/>
                  </a:cubicBezTo>
                  <a:cubicBezTo>
                    <a:pt x="3737" y="834"/>
                    <a:pt x="2903" y="0"/>
                    <a:pt x="1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7"/>
            <p:cNvSpPr/>
            <p:nvPr/>
          </p:nvSpPr>
          <p:spPr>
            <a:xfrm flipH="1">
              <a:off x="6759332" y="1823641"/>
              <a:ext cx="57424" cy="416459"/>
            </a:xfrm>
            <a:custGeom>
              <a:avLst/>
              <a:gdLst/>
              <a:ahLst/>
              <a:cxnLst/>
              <a:rect l="l" t="t" r="r" b="b"/>
              <a:pathLst>
                <a:path w="3436" h="24919" extrusionOk="0">
                  <a:moveTo>
                    <a:pt x="0" y="1"/>
                  </a:moveTo>
                  <a:lnTo>
                    <a:pt x="0" y="24919"/>
                  </a:lnTo>
                  <a:lnTo>
                    <a:pt x="3436" y="249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7"/>
            <p:cNvSpPr/>
            <p:nvPr/>
          </p:nvSpPr>
          <p:spPr>
            <a:xfrm flipH="1">
              <a:off x="6876955" y="1738357"/>
              <a:ext cx="57992" cy="501743"/>
            </a:xfrm>
            <a:custGeom>
              <a:avLst/>
              <a:gdLst/>
              <a:ahLst/>
              <a:cxnLst/>
              <a:rect l="l" t="t" r="r" b="b"/>
              <a:pathLst>
                <a:path w="3470" h="30022" extrusionOk="0">
                  <a:moveTo>
                    <a:pt x="0" y="0"/>
                  </a:moveTo>
                  <a:lnTo>
                    <a:pt x="0" y="30022"/>
                  </a:lnTo>
                  <a:lnTo>
                    <a:pt x="3470" y="30022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7"/>
            <p:cNvSpPr/>
            <p:nvPr/>
          </p:nvSpPr>
          <p:spPr>
            <a:xfrm flipH="1">
              <a:off x="6981759" y="2114087"/>
              <a:ext cx="57441" cy="126012"/>
            </a:xfrm>
            <a:custGeom>
              <a:avLst/>
              <a:gdLst/>
              <a:ahLst/>
              <a:cxnLst/>
              <a:rect l="l" t="t" r="r" b="b"/>
              <a:pathLst>
                <a:path w="3437" h="7540" extrusionOk="0">
                  <a:moveTo>
                    <a:pt x="1" y="1"/>
                  </a:moveTo>
                  <a:lnTo>
                    <a:pt x="1" y="7540"/>
                  </a:lnTo>
                  <a:lnTo>
                    <a:pt x="3436" y="7540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7"/>
            <p:cNvSpPr/>
            <p:nvPr/>
          </p:nvSpPr>
          <p:spPr>
            <a:xfrm flipH="1">
              <a:off x="7099381" y="1960784"/>
              <a:ext cx="57441" cy="279316"/>
            </a:xfrm>
            <a:custGeom>
              <a:avLst/>
              <a:gdLst/>
              <a:ahLst/>
              <a:cxnLst/>
              <a:rect l="l" t="t" r="r" b="b"/>
              <a:pathLst>
                <a:path w="3437" h="16713" extrusionOk="0">
                  <a:moveTo>
                    <a:pt x="0" y="1"/>
                  </a:moveTo>
                  <a:lnTo>
                    <a:pt x="0" y="16713"/>
                  </a:lnTo>
                  <a:lnTo>
                    <a:pt x="3436" y="16713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7"/>
            <p:cNvSpPr/>
            <p:nvPr/>
          </p:nvSpPr>
          <p:spPr>
            <a:xfrm flipH="1">
              <a:off x="7196949" y="1878274"/>
              <a:ext cx="57441" cy="361826"/>
            </a:xfrm>
            <a:custGeom>
              <a:avLst/>
              <a:gdLst/>
              <a:ahLst/>
              <a:cxnLst/>
              <a:rect l="l" t="t" r="r" b="b"/>
              <a:pathLst>
                <a:path w="3437" h="21650" extrusionOk="0">
                  <a:moveTo>
                    <a:pt x="1" y="1"/>
                  </a:moveTo>
                  <a:lnTo>
                    <a:pt x="1" y="21650"/>
                  </a:lnTo>
                  <a:lnTo>
                    <a:pt x="3437" y="21650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7"/>
            <p:cNvSpPr/>
            <p:nvPr/>
          </p:nvSpPr>
          <p:spPr>
            <a:xfrm flipH="1">
              <a:off x="6631665" y="2101837"/>
              <a:ext cx="714142" cy="142324"/>
            </a:xfrm>
            <a:custGeom>
              <a:avLst/>
              <a:gdLst/>
              <a:ahLst/>
              <a:cxnLst/>
              <a:rect l="l" t="t" r="r" b="b"/>
              <a:pathLst>
                <a:path w="42731" h="8516" extrusionOk="0">
                  <a:moveTo>
                    <a:pt x="42297" y="0"/>
                  </a:moveTo>
                  <a:cubicBezTo>
                    <a:pt x="42297" y="667"/>
                    <a:pt x="42297" y="1301"/>
                    <a:pt x="42297" y="1935"/>
                  </a:cubicBezTo>
                  <a:cubicBezTo>
                    <a:pt x="42297" y="4036"/>
                    <a:pt x="42230" y="6138"/>
                    <a:pt x="42297" y="8206"/>
                  </a:cubicBezTo>
                  <a:cubicBezTo>
                    <a:pt x="35626" y="8173"/>
                    <a:pt x="28988" y="8173"/>
                    <a:pt x="22316" y="8173"/>
                  </a:cubicBezTo>
                  <a:cubicBezTo>
                    <a:pt x="20415" y="8173"/>
                    <a:pt x="11775" y="8273"/>
                    <a:pt x="9440" y="8273"/>
                  </a:cubicBezTo>
                  <a:lnTo>
                    <a:pt x="100" y="8273"/>
                  </a:lnTo>
                  <a:cubicBezTo>
                    <a:pt x="0" y="8273"/>
                    <a:pt x="0" y="8439"/>
                    <a:pt x="100" y="8439"/>
                  </a:cubicBezTo>
                  <a:lnTo>
                    <a:pt x="16512" y="8439"/>
                  </a:lnTo>
                  <a:cubicBezTo>
                    <a:pt x="16539" y="8466"/>
                    <a:pt x="25430" y="8515"/>
                    <a:pt x="32411" y="8515"/>
                  </a:cubicBezTo>
                  <a:cubicBezTo>
                    <a:pt x="34059" y="8515"/>
                    <a:pt x="35600" y="8512"/>
                    <a:pt x="36893" y="8506"/>
                  </a:cubicBezTo>
                  <a:cubicBezTo>
                    <a:pt x="38795" y="8506"/>
                    <a:pt x="40696" y="8506"/>
                    <a:pt x="42597" y="8473"/>
                  </a:cubicBezTo>
                  <a:cubicBezTo>
                    <a:pt x="42664" y="8473"/>
                    <a:pt x="42731" y="8406"/>
                    <a:pt x="42731" y="8339"/>
                  </a:cubicBezTo>
                  <a:cubicBezTo>
                    <a:pt x="42731" y="8273"/>
                    <a:pt x="42664" y="8206"/>
                    <a:pt x="42597" y="8206"/>
                  </a:cubicBezTo>
                  <a:lnTo>
                    <a:pt x="42464" y="8206"/>
                  </a:lnTo>
                  <a:cubicBezTo>
                    <a:pt x="42531" y="6104"/>
                    <a:pt x="42497" y="4036"/>
                    <a:pt x="42497" y="1935"/>
                  </a:cubicBezTo>
                  <a:cubicBezTo>
                    <a:pt x="42497" y="1368"/>
                    <a:pt x="42464" y="801"/>
                    <a:pt x="42464" y="200"/>
                  </a:cubicBezTo>
                  <a:cubicBezTo>
                    <a:pt x="42397" y="167"/>
                    <a:pt x="42330" y="100"/>
                    <a:pt x="42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7"/>
            <p:cNvSpPr/>
            <p:nvPr/>
          </p:nvSpPr>
          <p:spPr>
            <a:xfrm flipH="1">
              <a:off x="6611193" y="2073376"/>
              <a:ext cx="52260" cy="47113"/>
            </a:xfrm>
            <a:custGeom>
              <a:avLst/>
              <a:gdLst/>
              <a:ahLst/>
              <a:cxnLst/>
              <a:rect l="l" t="t" r="r" b="b"/>
              <a:pathLst>
                <a:path w="3127" h="2819" extrusionOk="0">
                  <a:moveTo>
                    <a:pt x="1600" y="1"/>
                  </a:moveTo>
                  <a:cubicBezTo>
                    <a:pt x="1444" y="1"/>
                    <a:pt x="1287" y="33"/>
                    <a:pt x="1135" y="102"/>
                  </a:cubicBezTo>
                  <a:cubicBezTo>
                    <a:pt x="401" y="402"/>
                    <a:pt x="0" y="1369"/>
                    <a:pt x="334" y="2070"/>
                  </a:cubicBezTo>
                  <a:cubicBezTo>
                    <a:pt x="589" y="2593"/>
                    <a:pt x="1044" y="2819"/>
                    <a:pt x="1505" y="2819"/>
                  </a:cubicBezTo>
                  <a:cubicBezTo>
                    <a:pt x="2307" y="2819"/>
                    <a:pt x="3127" y="2132"/>
                    <a:pt x="2936" y="1136"/>
                  </a:cubicBezTo>
                  <a:cubicBezTo>
                    <a:pt x="2936" y="1136"/>
                    <a:pt x="2902" y="1103"/>
                    <a:pt x="2902" y="1103"/>
                  </a:cubicBezTo>
                  <a:cubicBezTo>
                    <a:pt x="2770" y="468"/>
                    <a:pt x="2198" y="1"/>
                    <a:pt x="1600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7"/>
            <p:cNvSpPr/>
            <p:nvPr/>
          </p:nvSpPr>
          <p:spPr>
            <a:xfrm flipH="1">
              <a:off x="7317346" y="2213577"/>
              <a:ext cx="52995" cy="45007"/>
            </a:xfrm>
            <a:custGeom>
              <a:avLst/>
              <a:gdLst/>
              <a:ahLst/>
              <a:cxnLst/>
              <a:rect l="l" t="t" r="r" b="b"/>
              <a:pathLst>
                <a:path w="3171" h="2693" extrusionOk="0">
                  <a:moveTo>
                    <a:pt x="1668" y="0"/>
                  </a:moveTo>
                  <a:cubicBezTo>
                    <a:pt x="1524" y="0"/>
                    <a:pt x="1377" y="27"/>
                    <a:pt x="1235" y="86"/>
                  </a:cubicBezTo>
                  <a:cubicBezTo>
                    <a:pt x="401" y="419"/>
                    <a:pt x="1" y="1353"/>
                    <a:pt x="568" y="2154"/>
                  </a:cubicBezTo>
                  <a:cubicBezTo>
                    <a:pt x="832" y="2529"/>
                    <a:pt x="1218" y="2692"/>
                    <a:pt x="1604" y="2692"/>
                  </a:cubicBezTo>
                  <a:cubicBezTo>
                    <a:pt x="2385" y="2692"/>
                    <a:pt x="3170" y="2024"/>
                    <a:pt x="2969" y="1086"/>
                  </a:cubicBezTo>
                  <a:cubicBezTo>
                    <a:pt x="2969" y="1086"/>
                    <a:pt x="2969" y="1053"/>
                    <a:pt x="2969" y="1053"/>
                  </a:cubicBezTo>
                  <a:cubicBezTo>
                    <a:pt x="2835" y="462"/>
                    <a:pt x="2268" y="0"/>
                    <a:pt x="1668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7"/>
            <p:cNvSpPr/>
            <p:nvPr/>
          </p:nvSpPr>
          <p:spPr>
            <a:xfrm flipH="1">
              <a:off x="6550276" y="1190705"/>
              <a:ext cx="392476" cy="348289"/>
            </a:xfrm>
            <a:custGeom>
              <a:avLst/>
              <a:gdLst/>
              <a:ahLst/>
              <a:cxnLst/>
              <a:rect l="l" t="t" r="r" b="b"/>
              <a:pathLst>
                <a:path w="23484" h="20840" extrusionOk="0">
                  <a:moveTo>
                    <a:pt x="11727" y="5537"/>
                  </a:moveTo>
                  <a:cubicBezTo>
                    <a:pt x="13176" y="5537"/>
                    <a:pt x="14616" y="6172"/>
                    <a:pt x="15578" y="7384"/>
                  </a:cubicBezTo>
                  <a:cubicBezTo>
                    <a:pt x="17246" y="9486"/>
                    <a:pt x="16879" y="12555"/>
                    <a:pt x="14778" y="14223"/>
                  </a:cubicBezTo>
                  <a:cubicBezTo>
                    <a:pt x="13883" y="14933"/>
                    <a:pt x="12813" y="15280"/>
                    <a:pt x="11750" y="15280"/>
                  </a:cubicBezTo>
                  <a:cubicBezTo>
                    <a:pt x="10317" y="15280"/>
                    <a:pt x="8897" y="14648"/>
                    <a:pt x="7939" y="13422"/>
                  </a:cubicBezTo>
                  <a:cubicBezTo>
                    <a:pt x="6272" y="11320"/>
                    <a:pt x="6605" y="8252"/>
                    <a:pt x="8707" y="6584"/>
                  </a:cubicBezTo>
                  <a:cubicBezTo>
                    <a:pt x="9596" y="5878"/>
                    <a:pt x="10664" y="5537"/>
                    <a:pt x="11727" y="5537"/>
                  </a:cubicBezTo>
                  <a:close/>
                  <a:moveTo>
                    <a:pt x="11728" y="0"/>
                  </a:moveTo>
                  <a:cubicBezTo>
                    <a:pt x="9461" y="0"/>
                    <a:pt x="7180" y="734"/>
                    <a:pt x="5271" y="2247"/>
                  </a:cubicBezTo>
                  <a:cubicBezTo>
                    <a:pt x="768" y="5817"/>
                    <a:pt x="0" y="12388"/>
                    <a:pt x="3570" y="16891"/>
                  </a:cubicBezTo>
                  <a:cubicBezTo>
                    <a:pt x="5626" y="19485"/>
                    <a:pt x="8678" y="20839"/>
                    <a:pt x="11757" y="20839"/>
                  </a:cubicBezTo>
                  <a:cubicBezTo>
                    <a:pt x="14023" y="20839"/>
                    <a:pt x="16304" y="20106"/>
                    <a:pt x="18213" y="18592"/>
                  </a:cubicBezTo>
                  <a:cubicBezTo>
                    <a:pt x="22717" y="15023"/>
                    <a:pt x="23484" y="8452"/>
                    <a:pt x="19915" y="3948"/>
                  </a:cubicBezTo>
                  <a:cubicBezTo>
                    <a:pt x="17859" y="1355"/>
                    <a:pt x="14807" y="0"/>
                    <a:pt x="11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7"/>
            <p:cNvSpPr/>
            <p:nvPr/>
          </p:nvSpPr>
          <p:spPr>
            <a:xfrm flipH="1">
              <a:off x="6550276" y="1190705"/>
              <a:ext cx="332261" cy="310736"/>
            </a:xfrm>
            <a:custGeom>
              <a:avLst/>
              <a:gdLst/>
              <a:ahLst/>
              <a:cxnLst/>
              <a:rect l="l" t="t" r="r" b="b"/>
              <a:pathLst>
                <a:path w="19881" h="18593" extrusionOk="0">
                  <a:moveTo>
                    <a:pt x="8125" y="0"/>
                  </a:moveTo>
                  <a:cubicBezTo>
                    <a:pt x="5858" y="0"/>
                    <a:pt x="3577" y="734"/>
                    <a:pt x="1668" y="2247"/>
                  </a:cubicBezTo>
                  <a:cubicBezTo>
                    <a:pt x="1067" y="2714"/>
                    <a:pt x="500" y="3281"/>
                    <a:pt x="0" y="3882"/>
                  </a:cubicBezTo>
                  <a:lnTo>
                    <a:pt x="4336" y="7384"/>
                  </a:lnTo>
                  <a:cubicBezTo>
                    <a:pt x="4570" y="7084"/>
                    <a:pt x="4837" y="6817"/>
                    <a:pt x="5104" y="6584"/>
                  </a:cubicBezTo>
                  <a:cubicBezTo>
                    <a:pt x="5976" y="5894"/>
                    <a:pt x="7038" y="5561"/>
                    <a:pt x="8099" y="5561"/>
                  </a:cubicBezTo>
                  <a:cubicBezTo>
                    <a:pt x="9555" y="5561"/>
                    <a:pt x="11011" y="6188"/>
                    <a:pt x="11975" y="7384"/>
                  </a:cubicBezTo>
                  <a:cubicBezTo>
                    <a:pt x="13610" y="9452"/>
                    <a:pt x="13243" y="12588"/>
                    <a:pt x="11175" y="14223"/>
                  </a:cubicBezTo>
                  <a:lnTo>
                    <a:pt x="14610" y="18592"/>
                  </a:lnTo>
                  <a:cubicBezTo>
                    <a:pt x="19114" y="15023"/>
                    <a:pt x="19881" y="8452"/>
                    <a:pt x="16312" y="3948"/>
                  </a:cubicBezTo>
                  <a:cubicBezTo>
                    <a:pt x="14256" y="1355"/>
                    <a:pt x="11204" y="0"/>
                    <a:pt x="8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 flipH="1">
              <a:off x="6550276" y="1197591"/>
              <a:ext cx="173392" cy="303850"/>
            </a:xfrm>
            <a:custGeom>
              <a:avLst/>
              <a:gdLst/>
              <a:ahLst/>
              <a:cxnLst/>
              <a:rect l="l" t="t" r="r" b="b"/>
              <a:pathLst>
                <a:path w="10375" h="18181" extrusionOk="0">
                  <a:moveTo>
                    <a:pt x="1535" y="1"/>
                  </a:moveTo>
                  <a:lnTo>
                    <a:pt x="1" y="5338"/>
                  </a:lnTo>
                  <a:cubicBezTo>
                    <a:pt x="968" y="5605"/>
                    <a:pt x="1835" y="6172"/>
                    <a:pt x="2469" y="6972"/>
                  </a:cubicBezTo>
                  <a:cubicBezTo>
                    <a:pt x="4104" y="9040"/>
                    <a:pt x="3737" y="12176"/>
                    <a:pt x="1669" y="13811"/>
                  </a:cubicBezTo>
                  <a:lnTo>
                    <a:pt x="5104" y="18180"/>
                  </a:lnTo>
                  <a:cubicBezTo>
                    <a:pt x="9608" y="14611"/>
                    <a:pt x="10375" y="8040"/>
                    <a:pt x="6806" y="3536"/>
                  </a:cubicBezTo>
                  <a:cubicBezTo>
                    <a:pt x="5471" y="1835"/>
                    <a:pt x="3637" y="601"/>
                    <a:pt x="1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7"/>
            <p:cNvSpPr/>
            <p:nvPr/>
          </p:nvSpPr>
          <p:spPr>
            <a:xfrm flipH="1">
              <a:off x="5155450" y="1664204"/>
              <a:ext cx="1278874" cy="966183"/>
            </a:xfrm>
            <a:custGeom>
              <a:avLst/>
              <a:gdLst/>
              <a:ahLst/>
              <a:cxnLst/>
              <a:rect l="l" t="t" r="r" b="b"/>
              <a:pathLst>
                <a:path w="76522" h="57812" extrusionOk="0">
                  <a:moveTo>
                    <a:pt x="34" y="1"/>
                  </a:moveTo>
                  <a:cubicBezTo>
                    <a:pt x="667" y="1"/>
                    <a:pt x="134" y="45600"/>
                    <a:pt x="34" y="55574"/>
                  </a:cubicBezTo>
                  <a:cubicBezTo>
                    <a:pt x="0" y="56608"/>
                    <a:pt x="767" y="57475"/>
                    <a:pt x="1801" y="57609"/>
                  </a:cubicBezTo>
                  <a:cubicBezTo>
                    <a:pt x="2848" y="57757"/>
                    <a:pt x="3955" y="57812"/>
                    <a:pt x="5087" y="57812"/>
                  </a:cubicBezTo>
                  <a:cubicBezTo>
                    <a:pt x="8283" y="57812"/>
                    <a:pt x="11686" y="57375"/>
                    <a:pt x="14544" y="57375"/>
                  </a:cubicBezTo>
                  <a:lnTo>
                    <a:pt x="59743" y="57375"/>
                  </a:lnTo>
                  <a:cubicBezTo>
                    <a:pt x="61322" y="57375"/>
                    <a:pt x="65412" y="57611"/>
                    <a:pt x="69115" y="57611"/>
                  </a:cubicBezTo>
                  <a:cubicBezTo>
                    <a:pt x="72374" y="57611"/>
                    <a:pt x="75334" y="57428"/>
                    <a:pt x="76021" y="56741"/>
                  </a:cubicBezTo>
                  <a:lnTo>
                    <a:pt x="76055" y="56741"/>
                  </a:lnTo>
                  <a:lnTo>
                    <a:pt x="76055" y="56708"/>
                  </a:lnTo>
                  <a:cubicBezTo>
                    <a:pt x="76488" y="56074"/>
                    <a:pt x="76522" y="55274"/>
                    <a:pt x="76522" y="54506"/>
                  </a:cubicBezTo>
                  <a:cubicBezTo>
                    <a:pt x="76488" y="50036"/>
                    <a:pt x="76488" y="1"/>
                    <a:pt x="76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7"/>
            <p:cNvSpPr/>
            <p:nvPr/>
          </p:nvSpPr>
          <p:spPr>
            <a:xfrm flipH="1">
              <a:off x="5150437" y="1660861"/>
              <a:ext cx="1287798" cy="973386"/>
            </a:xfrm>
            <a:custGeom>
              <a:avLst/>
              <a:gdLst/>
              <a:ahLst/>
              <a:cxnLst/>
              <a:rect l="l" t="t" r="r" b="b"/>
              <a:pathLst>
                <a:path w="77056" h="58243" extrusionOk="0">
                  <a:moveTo>
                    <a:pt x="38495" y="367"/>
                  </a:moveTo>
                  <a:lnTo>
                    <a:pt x="76543" y="434"/>
                  </a:lnTo>
                  <a:lnTo>
                    <a:pt x="76543" y="434"/>
                  </a:lnTo>
                  <a:cubicBezTo>
                    <a:pt x="76530" y="492"/>
                    <a:pt x="76522" y="551"/>
                    <a:pt x="76522" y="601"/>
                  </a:cubicBezTo>
                  <a:cubicBezTo>
                    <a:pt x="76489" y="668"/>
                    <a:pt x="76489" y="701"/>
                    <a:pt x="76489" y="768"/>
                  </a:cubicBezTo>
                  <a:lnTo>
                    <a:pt x="76489" y="1101"/>
                  </a:lnTo>
                  <a:lnTo>
                    <a:pt x="76489" y="2002"/>
                  </a:lnTo>
                  <a:lnTo>
                    <a:pt x="76489" y="3770"/>
                  </a:lnTo>
                  <a:lnTo>
                    <a:pt x="76489" y="7306"/>
                  </a:lnTo>
                  <a:lnTo>
                    <a:pt x="76489" y="14411"/>
                  </a:lnTo>
                  <a:lnTo>
                    <a:pt x="76455" y="28621"/>
                  </a:lnTo>
                  <a:lnTo>
                    <a:pt x="76422" y="42798"/>
                  </a:lnTo>
                  <a:lnTo>
                    <a:pt x="76422" y="49903"/>
                  </a:lnTo>
                  <a:lnTo>
                    <a:pt x="76422" y="53439"/>
                  </a:lnTo>
                  <a:cubicBezTo>
                    <a:pt x="76389" y="54039"/>
                    <a:pt x="76422" y="54640"/>
                    <a:pt x="76389" y="55207"/>
                  </a:cubicBezTo>
                  <a:cubicBezTo>
                    <a:pt x="76355" y="55774"/>
                    <a:pt x="76222" y="56274"/>
                    <a:pt x="75955" y="56674"/>
                  </a:cubicBezTo>
                  <a:lnTo>
                    <a:pt x="75955" y="56641"/>
                  </a:lnTo>
                  <a:cubicBezTo>
                    <a:pt x="75922" y="56674"/>
                    <a:pt x="75922" y="56708"/>
                    <a:pt x="75855" y="56708"/>
                  </a:cubicBezTo>
                  <a:cubicBezTo>
                    <a:pt x="75788" y="56741"/>
                    <a:pt x="75755" y="56774"/>
                    <a:pt x="75688" y="56808"/>
                  </a:cubicBezTo>
                  <a:cubicBezTo>
                    <a:pt x="75521" y="56875"/>
                    <a:pt x="75388" y="56908"/>
                    <a:pt x="75221" y="56975"/>
                  </a:cubicBezTo>
                  <a:cubicBezTo>
                    <a:pt x="74921" y="57041"/>
                    <a:pt x="74587" y="57108"/>
                    <a:pt x="74254" y="57141"/>
                  </a:cubicBezTo>
                  <a:cubicBezTo>
                    <a:pt x="73587" y="57241"/>
                    <a:pt x="72919" y="57308"/>
                    <a:pt x="72252" y="57342"/>
                  </a:cubicBezTo>
                  <a:cubicBezTo>
                    <a:pt x="70885" y="57408"/>
                    <a:pt x="69484" y="57408"/>
                    <a:pt x="68116" y="57408"/>
                  </a:cubicBezTo>
                  <a:cubicBezTo>
                    <a:pt x="65347" y="57375"/>
                    <a:pt x="62612" y="57208"/>
                    <a:pt x="59810" y="57175"/>
                  </a:cubicBezTo>
                  <a:lnTo>
                    <a:pt x="43165" y="57241"/>
                  </a:lnTo>
                  <a:lnTo>
                    <a:pt x="26553" y="57275"/>
                  </a:lnTo>
                  <a:lnTo>
                    <a:pt x="18247" y="57308"/>
                  </a:lnTo>
                  <a:lnTo>
                    <a:pt x="14077" y="57308"/>
                  </a:lnTo>
                  <a:cubicBezTo>
                    <a:pt x="12710" y="57342"/>
                    <a:pt x="11309" y="57475"/>
                    <a:pt x="9941" y="57575"/>
                  </a:cubicBezTo>
                  <a:cubicBezTo>
                    <a:pt x="8540" y="57642"/>
                    <a:pt x="7172" y="57742"/>
                    <a:pt x="5805" y="57775"/>
                  </a:cubicBezTo>
                  <a:cubicBezTo>
                    <a:pt x="5104" y="57775"/>
                    <a:pt x="4404" y="57775"/>
                    <a:pt x="3737" y="57742"/>
                  </a:cubicBezTo>
                  <a:cubicBezTo>
                    <a:pt x="3403" y="57742"/>
                    <a:pt x="3036" y="57708"/>
                    <a:pt x="2703" y="57675"/>
                  </a:cubicBezTo>
                  <a:cubicBezTo>
                    <a:pt x="2369" y="57642"/>
                    <a:pt x="2002" y="57642"/>
                    <a:pt x="1735" y="57542"/>
                  </a:cubicBezTo>
                  <a:cubicBezTo>
                    <a:pt x="1135" y="57342"/>
                    <a:pt x="668" y="56841"/>
                    <a:pt x="501" y="56241"/>
                  </a:cubicBezTo>
                  <a:cubicBezTo>
                    <a:pt x="468" y="56074"/>
                    <a:pt x="468" y="55907"/>
                    <a:pt x="468" y="55774"/>
                  </a:cubicBezTo>
                  <a:lnTo>
                    <a:pt x="468" y="55240"/>
                  </a:lnTo>
                  <a:lnTo>
                    <a:pt x="501" y="54206"/>
                  </a:lnTo>
                  <a:lnTo>
                    <a:pt x="534" y="50036"/>
                  </a:lnTo>
                  <a:lnTo>
                    <a:pt x="768" y="33424"/>
                  </a:lnTo>
                  <a:cubicBezTo>
                    <a:pt x="835" y="27887"/>
                    <a:pt x="901" y="22350"/>
                    <a:pt x="935" y="16813"/>
                  </a:cubicBezTo>
                  <a:lnTo>
                    <a:pt x="935" y="8507"/>
                  </a:lnTo>
                  <a:lnTo>
                    <a:pt x="901" y="4337"/>
                  </a:lnTo>
                  <a:lnTo>
                    <a:pt x="868" y="2269"/>
                  </a:lnTo>
                  <a:cubicBezTo>
                    <a:pt x="835" y="1902"/>
                    <a:pt x="835" y="1568"/>
                    <a:pt x="801" y="1201"/>
                  </a:cubicBezTo>
                  <a:cubicBezTo>
                    <a:pt x="768" y="1035"/>
                    <a:pt x="735" y="868"/>
                    <a:pt x="668" y="701"/>
                  </a:cubicBezTo>
                  <a:lnTo>
                    <a:pt x="601" y="434"/>
                  </a:lnTo>
                  <a:lnTo>
                    <a:pt x="601" y="434"/>
                  </a:lnTo>
                  <a:lnTo>
                    <a:pt x="601" y="434"/>
                  </a:lnTo>
                  <a:lnTo>
                    <a:pt x="19381" y="401"/>
                  </a:lnTo>
                  <a:lnTo>
                    <a:pt x="38495" y="367"/>
                  </a:lnTo>
                  <a:close/>
                  <a:moveTo>
                    <a:pt x="234" y="0"/>
                  </a:moveTo>
                  <a:lnTo>
                    <a:pt x="234" y="434"/>
                  </a:lnTo>
                  <a:cubicBezTo>
                    <a:pt x="120" y="434"/>
                    <a:pt x="79" y="361"/>
                    <a:pt x="70" y="361"/>
                  </a:cubicBezTo>
                  <a:cubicBezTo>
                    <a:pt x="68" y="361"/>
                    <a:pt x="67" y="363"/>
                    <a:pt x="67" y="367"/>
                  </a:cubicBezTo>
                  <a:lnTo>
                    <a:pt x="67" y="501"/>
                  </a:lnTo>
                  <a:cubicBezTo>
                    <a:pt x="67" y="568"/>
                    <a:pt x="34" y="668"/>
                    <a:pt x="34" y="734"/>
                  </a:cubicBezTo>
                  <a:cubicBezTo>
                    <a:pt x="1" y="901"/>
                    <a:pt x="1" y="1068"/>
                    <a:pt x="1" y="1268"/>
                  </a:cubicBezTo>
                  <a:cubicBezTo>
                    <a:pt x="1" y="1602"/>
                    <a:pt x="34" y="1935"/>
                    <a:pt x="34" y="2269"/>
                  </a:cubicBezTo>
                  <a:lnTo>
                    <a:pt x="101" y="4337"/>
                  </a:lnTo>
                  <a:lnTo>
                    <a:pt x="167" y="8507"/>
                  </a:lnTo>
                  <a:lnTo>
                    <a:pt x="201" y="16813"/>
                  </a:lnTo>
                  <a:lnTo>
                    <a:pt x="201" y="33424"/>
                  </a:lnTo>
                  <a:lnTo>
                    <a:pt x="167" y="41730"/>
                  </a:lnTo>
                  <a:lnTo>
                    <a:pt x="101" y="50036"/>
                  </a:lnTo>
                  <a:lnTo>
                    <a:pt x="34" y="54206"/>
                  </a:lnTo>
                  <a:lnTo>
                    <a:pt x="34" y="55240"/>
                  </a:lnTo>
                  <a:lnTo>
                    <a:pt x="34" y="55740"/>
                  </a:lnTo>
                  <a:cubicBezTo>
                    <a:pt x="34" y="55941"/>
                    <a:pt x="34" y="56141"/>
                    <a:pt x="101" y="56307"/>
                  </a:cubicBezTo>
                  <a:cubicBezTo>
                    <a:pt x="268" y="57075"/>
                    <a:pt x="835" y="57708"/>
                    <a:pt x="1568" y="57942"/>
                  </a:cubicBezTo>
                  <a:cubicBezTo>
                    <a:pt x="1969" y="58075"/>
                    <a:pt x="2302" y="58075"/>
                    <a:pt x="2636" y="58109"/>
                  </a:cubicBezTo>
                  <a:cubicBezTo>
                    <a:pt x="3003" y="58142"/>
                    <a:pt x="3336" y="58175"/>
                    <a:pt x="3703" y="58175"/>
                  </a:cubicBezTo>
                  <a:cubicBezTo>
                    <a:pt x="4404" y="58242"/>
                    <a:pt x="5104" y="58242"/>
                    <a:pt x="5805" y="58242"/>
                  </a:cubicBezTo>
                  <a:cubicBezTo>
                    <a:pt x="7172" y="58209"/>
                    <a:pt x="8573" y="58109"/>
                    <a:pt x="9941" y="58042"/>
                  </a:cubicBezTo>
                  <a:cubicBezTo>
                    <a:pt x="11342" y="57942"/>
                    <a:pt x="12710" y="57842"/>
                    <a:pt x="14077" y="57809"/>
                  </a:cubicBezTo>
                  <a:lnTo>
                    <a:pt x="18247" y="57809"/>
                  </a:lnTo>
                  <a:lnTo>
                    <a:pt x="26553" y="57842"/>
                  </a:lnTo>
                  <a:lnTo>
                    <a:pt x="43165" y="57909"/>
                  </a:lnTo>
                  <a:lnTo>
                    <a:pt x="59777" y="57942"/>
                  </a:lnTo>
                  <a:cubicBezTo>
                    <a:pt x="62545" y="57975"/>
                    <a:pt x="65314" y="58175"/>
                    <a:pt x="68083" y="58209"/>
                  </a:cubicBezTo>
                  <a:cubicBezTo>
                    <a:pt x="68783" y="58209"/>
                    <a:pt x="69484" y="58217"/>
                    <a:pt x="70184" y="58217"/>
                  </a:cubicBezTo>
                  <a:cubicBezTo>
                    <a:pt x="70885" y="58217"/>
                    <a:pt x="71585" y="58209"/>
                    <a:pt x="72286" y="58175"/>
                  </a:cubicBezTo>
                  <a:cubicBezTo>
                    <a:pt x="72953" y="58142"/>
                    <a:pt x="73687" y="58075"/>
                    <a:pt x="74387" y="57975"/>
                  </a:cubicBezTo>
                  <a:cubicBezTo>
                    <a:pt x="74721" y="57942"/>
                    <a:pt x="75088" y="57875"/>
                    <a:pt x="75455" y="57775"/>
                  </a:cubicBezTo>
                  <a:cubicBezTo>
                    <a:pt x="75621" y="57708"/>
                    <a:pt x="75822" y="57675"/>
                    <a:pt x="75988" y="57575"/>
                  </a:cubicBezTo>
                  <a:cubicBezTo>
                    <a:pt x="76088" y="57575"/>
                    <a:pt x="76188" y="57508"/>
                    <a:pt x="76289" y="57442"/>
                  </a:cubicBezTo>
                  <a:cubicBezTo>
                    <a:pt x="76389" y="57408"/>
                    <a:pt x="76489" y="57308"/>
                    <a:pt x="76589" y="57208"/>
                  </a:cubicBezTo>
                  <a:lnTo>
                    <a:pt x="76555" y="57208"/>
                  </a:lnTo>
                  <a:lnTo>
                    <a:pt x="76589" y="57175"/>
                  </a:lnTo>
                  <a:lnTo>
                    <a:pt x="76622" y="57141"/>
                  </a:lnTo>
                  <a:cubicBezTo>
                    <a:pt x="77056" y="56541"/>
                    <a:pt x="77056" y="55807"/>
                    <a:pt x="77056" y="55207"/>
                  </a:cubicBezTo>
                  <a:lnTo>
                    <a:pt x="77056" y="53439"/>
                  </a:lnTo>
                  <a:lnTo>
                    <a:pt x="77056" y="49870"/>
                  </a:lnTo>
                  <a:lnTo>
                    <a:pt x="77022" y="42798"/>
                  </a:lnTo>
                  <a:lnTo>
                    <a:pt x="76989" y="28588"/>
                  </a:lnTo>
                  <a:lnTo>
                    <a:pt x="76956" y="14411"/>
                  </a:lnTo>
                  <a:lnTo>
                    <a:pt x="76922" y="7306"/>
                  </a:lnTo>
                  <a:lnTo>
                    <a:pt x="76922" y="3770"/>
                  </a:lnTo>
                  <a:lnTo>
                    <a:pt x="76922" y="768"/>
                  </a:lnTo>
                  <a:cubicBezTo>
                    <a:pt x="76922" y="734"/>
                    <a:pt x="76889" y="734"/>
                    <a:pt x="76889" y="701"/>
                  </a:cubicBezTo>
                  <a:cubicBezTo>
                    <a:pt x="76889" y="668"/>
                    <a:pt x="76856" y="668"/>
                    <a:pt x="76822" y="601"/>
                  </a:cubicBezTo>
                  <a:cubicBezTo>
                    <a:pt x="76756" y="568"/>
                    <a:pt x="76722" y="501"/>
                    <a:pt x="76689" y="434"/>
                  </a:cubicBezTo>
                  <a:lnTo>
                    <a:pt x="76689" y="434"/>
                  </a:lnTo>
                  <a:lnTo>
                    <a:pt x="76689" y="434"/>
                  </a:lnTo>
                  <a:lnTo>
                    <a:pt x="76722" y="434"/>
                  </a:lnTo>
                  <a:lnTo>
                    <a:pt x="76722" y="0"/>
                  </a:lnTo>
                  <a:cubicBezTo>
                    <a:pt x="76711" y="22"/>
                    <a:pt x="76701" y="47"/>
                    <a:pt x="76689" y="74"/>
                  </a:cubicBezTo>
                  <a:lnTo>
                    <a:pt x="76689" y="74"/>
                  </a:lnTo>
                  <a:lnTo>
                    <a:pt x="76689" y="0"/>
                  </a:lnTo>
                  <a:lnTo>
                    <a:pt x="38461" y="34"/>
                  </a:lnTo>
                  <a:lnTo>
                    <a:pt x="19348" y="34"/>
                  </a:lnTo>
                  <a:lnTo>
                    <a:pt x="274" y="1"/>
                  </a:lnTo>
                  <a:lnTo>
                    <a:pt x="274" y="1"/>
                  </a:lnTo>
                  <a:cubicBezTo>
                    <a:pt x="272" y="1"/>
                    <a:pt x="270" y="0"/>
                    <a:pt x="268" y="0"/>
                  </a:cubicBezTo>
                  <a:lnTo>
                    <a:pt x="268" y="1"/>
                  </a:lnTo>
                  <a:lnTo>
                    <a:pt x="268" y="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7"/>
            <p:cNvSpPr/>
            <p:nvPr/>
          </p:nvSpPr>
          <p:spPr>
            <a:xfrm flipH="1">
              <a:off x="5270850" y="2173901"/>
              <a:ext cx="661748" cy="447511"/>
            </a:xfrm>
            <a:custGeom>
              <a:avLst/>
              <a:gdLst/>
              <a:ahLst/>
              <a:cxnLst/>
              <a:rect l="l" t="t" r="r" b="b"/>
              <a:pathLst>
                <a:path w="39596" h="26777" extrusionOk="0">
                  <a:moveTo>
                    <a:pt x="11342" y="1"/>
                  </a:moveTo>
                  <a:cubicBezTo>
                    <a:pt x="11240" y="1"/>
                    <a:pt x="11140" y="9"/>
                    <a:pt x="11042" y="24"/>
                  </a:cubicBezTo>
                  <a:cubicBezTo>
                    <a:pt x="10575" y="125"/>
                    <a:pt x="10141" y="358"/>
                    <a:pt x="9708" y="592"/>
                  </a:cubicBezTo>
                  <a:cubicBezTo>
                    <a:pt x="8006" y="1425"/>
                    <a:pt x="6105" y="1759"/>
                    <a:pt x="4370" y="2526"/>
                  </a:cubicBezTo>
                  <a:cubicBezTo>
                    <a:pt x="1568" y="3727"/>
                    <a:pt x="501" y="6029"/>
                    <a:pt x="101" y="8931"/>
                  </a:cubicBezTo>
                  <a:cubicBezTo>
                    <a:pt x="34" y="9665"/>
                    <a:pt x="1" y="10365"/>
                    <a:pt x="1" y="11099"/>
                  </a:cubicBezTo>
                  <a:cubicBezTo>
                    <a:pt x="34" y="11733"/>
                    <a:pt x="267" y="12267"/>
                    <a:pt x="267" y="12900"/>
                  </a:cubicBezTo>
                  <a:cubicBezTo>
                    <a:pt x="401" y="16403"/>
                    <a:pt x="901" y="19839"/>
                    <a:pt x="1435" y="23274"/>
                  </a:cubicBezTo>
                  <a:cubicBezTo>
                    <a:pt x="1668" y="24709"/>
                    <a:pt x="2002" y="25142"/>
                    <a:pt x="2236" y="26577"/>
                  </a:cubicBezTo>
                  <a:lnTo>
                    <a:pt x="39362" y="26777"/>
                  </a:lnTo>
                  <a:cubicBezTo>
                    <a:pt x="39429" y="24909"/>
                    <a:pt x="38995" y="23741"/>
                    <a:pt x="38995" y="21840"/>
                  </a:cubicBezTo>
                  <a:cubicBezTo>
                    <a:pt x="39028" y="18538"/>
                    <a:pt x="39596" y="15269"/>
                    <a:pt x="39395" y="11933"/>
                  </a:cubicBezTo>
                  <a:cubicBezTo>
                    <a:pt x="39295" y="10499"/>
                    <a:pt x="39129" y="8731"/>
                    <a:pt x="38361" y="7463"/>
                  </a:cubicBezTo>
                  <a:cubicBezTo>
                    <a:pt x="37527" y="6095"/>
                    <a:pt x="35960" y="5262"/>
                    <a:pt x="34559" y="4561"/>
                  </a:cubicBezTo>
                  <a:cubicBezTo>
                    <a:pt x="31957" y="3293"/>
                    <a:pt x="29055" y="2426"/>
                    <a:pt x="26353" y="1392"/>
                  </a:cubicBezTo>
                  <a:cubicBezTo>
                    <a:pt x="24652" y="2993"/>
                    <a:pt x="22483" y="3227"/>
                    <a:pt x="20148" y="3327"/>
                  </a:cubicBezTo>
                  <a:cubicBezTo>
                    <a:pt x="20102" y="3328"/>
                    <a:pt x="20055" y="3328"/>
                    <a:pt x="20009" y="3328"/>
                  </a:cubicBezTo>
                  <a:cubicBezTo>
                    <a:pt x="18396" y="3328"/>
                    <a:pt x="16938" y="2771"/>
                    <a:pt x="15512" y="1993"/>
                  </a:cubicBezTo>
                  <a:cubicBezTo>
                    <a:pt x="14424" y="1402"/>
                    <a:pt x="12728" y="1"/>
                    <a:pt x="11342" y="1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7"/>
            <p:cNvSpPr/>
            <p:nvPr/>
          </p:nvSpPr>
          <p:spPr>
            <a:xfrm flipH="1">
              <a:off x="5705693" y="2206992"/>
              <a:ext cx="720827" cy="417211"/>
            </a:xfrm>
            <a:custGeom>
              <a:avLst/>
              <a:gdLst/>
              <a:ahLst/>
              <a:cxnLst/>
              <a:rect l="l" t="t" r="r" b="b"/>
              <a:pathLst>
                <a:path w="43131" h="24964" extrusionOk="0">
                  <a:moveTo>
                    <a:pt x="36513" y="1"/>
                  </a:moveTo>
                  <a:cubicBezTo>
                    <a:pt x="36077" y="1"/>
                    <a:pt x="35625" y="58"/>
                    <a:pt x="35159" y="179"/>
                  </a:cubicBezTo>
                  <a:cubicBezTo>
                    <a:pt x="31256" y="1180"/>
                    <a:pt x="28654" y="4883"/>
                    <a:pt x="26953" y="8285"/>
                  </a:cubicBezTo>
                  <a:cubicBezTo>
                    <a:pt x="26419" y="9319"/>
                    <a:pt x="25985" y="10387"/>
                    <a:pt x="25585" y="11454"/>
                  </a:cubicBezTo>
                  <a:cubicBezTo>
                    <a:pt x="25318" y="12188"/>
                    <a:pt x="25085" y="12922"/>
                    <a:pt x="24851" y="13656"/>
                  </a:cubicBezTo>
                  <a:cubicBezTo>
                    <a:pt x="24551" y="14589"/>
                    <a:pt x="22086" y="19087"/>
                    <a:pt x="22449" y="19692"/>
                  </a:cubicBezTo>
                  <a:lnTo>
                    <a:pt x="22449" y="19692"/>
                  </a:lnTo>
                  <a:cubicBezTo>
                    <a:pt x="19380" y="14622"/>
                    <a:pt x="15277" y="10286"/>
                    <a:pt x="11242" y="5950"/>
                  </a:cubicBezTo>
                  <a:cubicBezTo>
                    <a:pt x="10341" y="4983"/>
                    <a:pt x="9440" y="3982"/>
                    <a:pt x="8940" y="2748"/>
                  </a:cubicBezTo>
                  <a:cubicBezTo>
                    <a:pt x="8540" y="2748"/>
                    <a:pt x="7472" y="3849"/>
                    <a:pt x="7105" y="4115"/>
                  </a:cubicBezTo>
                  <a:cubicBezTo>
                    <a:pt x="6338" y="4683"/>
                    <a:pt x="5571" y="5250"/>
                    <a:pt x="4837" y="5850"/>
                  </a:cubicBezTo>
                  <a:cubicBezTo>
                    <a:pt x="3403" y="6984"/>
                    <a:pt x="2002" y="8152"/>
                    <a:pt x="634" y="9386"/>
                  </a:cubicBezTo>
                  <a:cubicBezTo>
                    <a:pt x="434" y="9553"/>
                    <a:pt x="267" y="9719"/>
                    <a:pt x="200" y="9953"/>
                  </a:cubicBezTo>
                  <a:cubicBezTo>
                    <a:pt x="0" y="10553"/>
                    <a:pt x="601" y="10920"/>
                    <a:pt x="867" y="11387"/>
                  </a:cubicBezTo>
                  <a:cubicBezTo>
                    <a:pt x="1134" y="11854"/>
                    <a:pt x="1268" y="12355"/>
                    <a:pt x="1468" y="12855"/>
                  </a:cubicBezTo>
                  <a:cubicBezTo>
                    <a:pt x="2669" y="15590"/>
                    <a:pt x="4103" y="18326"/>
                    <a:pt x="5537" y="20961"/>
                  </a:cubicBezTo>
                  <a:cubicBezTo>
                    <a:pt x="6238" y="22295"/>
                    <a:pt x="7139" y="23763"/>
                    <a:pt x="7973" y="24964"/>
                  </a:cubicBezTo>
                  <a:lnTo>
                    <a:pt x="38461" y="24630"/>
                  </a:lnTo>
                  <a:cubicBezTo>
                    <a:pt x="38694" y="24363"/>
                    <a:pt x="38561" y="24530"/>
                    <a:pt x="38761" y="24230"/>
                  </a:cubicBezTo>
                  <a:cubicBezTo>
                    <a:pt x="41663" y="20127"/>
                    <a:pt x="43131" y="15057"/>
                    <a:pt x="43131" y="10020"/>
                  </a:cubicBezTo>
                  <a:cubicBezTo>
                    <a:pt x="43131" y="8118"/>
                    <a:pt x="42931" y="6150"/>
                    <a:pt x="42164" y="4416"/>
                  </a:cubicBezTo>
                  <a:cubicBezTo>
                    <a:pt x="41081" y="1965"/>
                    <a:pt x="39072" y="1"/>
                    <a:pt x="36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7"/>
            <p:cNvSpPr/>
            <p:nvPr/>
          </p:nvSpPr>
          <p:spPr>
            <a:xfrm flipH="1">
              <a:off x="5198936" y="2173751"/>
              <a:ext cx="346768" cy="448680"/>
            </a:xfrm>
            <a:custGeom>
              <a:avLst/>
              <a:gdLst/>
              <a:ahLst/>
              <a:cxnLst/>
              <a:rect l="l" t="t" r="r" b="b"/>
              <a:pathLst>
                <a:path w="20749" h="26847" extrusionOk="0">
                  <a:moveTo>
                    <a:pt x="2235" y="0"/>
                  </a:moveTo>
                  <a:cubicBezTo>
                    <a:pt x="2335" y="1535"/>
                    <a:pt x="301" y="3269"/>
                    <a:pt x="167" y="4804"/>
                  </a:cubicBezTo>
                  <a:cubicBezTo>
                    <a:pt x="0" y="6471"/>
                    <a:pt x="3970" y="8840"/>
                    <a:pt x="3336" y="10441"/>
                  </a:cubicBezTo>
                  <a:cubicBezTo>
                    <a:pt x="2869" y="11642"/>
                    <a:pt x="2769" y="12976"/>
                    <a:pt x="2802" y="14277"/>
                  </a:cubicBezTo>
                  <a:cubicBezTo>
                    <a:pt x="2903" y="18847"/>
                    <a:pt x="3203" y="22316"/>
                    <a:pt x="3803" y="26753"/>
                  </a:cubicBezTo>
                  <a:cubicBezTo>
                    <a:pt x="6149" y="26811"/>
                    <a:pt x="8528" y="26846"/>
                    <a:pt x="10948" y="26846"/>
                  </a:cubicBezTo>
                  <a:cubicBezTo>
                    <a:pt x="12692" y="26846"/>
                    <a:pt x="14457" y="26828"/>
                    <a:pt x="16245" y="26786"/>
                  </a:cubicBezTo>
                  <a:cubicBezTo>
                    <a:pt x="17780" y="26753"/>
                    <a:pt x="19281" y="26719"/>
                    <a:pt x="20749" y="26686"/>
                  </a:cubicBezTo>
                  <a:cubicBezTo>
                    <a:pt x="20682" y="24618"/>
                    <a:pt x="20515" y="22216"/>
                    <a:pt x="20348" y="20148"/>
                  </a:cubicBezTo>
                  <a:cubicBezTo>
                    <a:pt x="19915" y="14677"/>
                    <a:pt x="20115" y="7172"/>
                    <a:pt x="14044" y="4770"/>
                  </a:cubicBezTo>
                  <a:cubicBezTo>
                    <a:pt x="12810" y="4270"/>
                    <a:pt x="11575" y="3836"/>
                    <a:pt x="10308" y="3436"/>
                  </a:cubicBezTo>
                  <a:cubicBezTo>
                    <a:pt x="8006" y="2735"/>
                    <a:pt x="4971" y="601"/>
                    <a:pt x="2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7"/>
            <p:cNvSpPr/>
            <p:nvPr/>
          </p:nvSpPr>
          <p:spPr>
            <a:xfrm flipH="1">
              <a:off x="5525616" y="1792890"/>
              <a:ext cx="258693" cy="469371"/>
            </a:xfrm>
            <a:custGeom>
              <a:avLst/>
              <a:gdLst/>
              <a:ahLst/>
              <a:cxnLst/>
              <a:rect l="l" t="t" r="r" b="b"/>
              <a:pathLst>
                <a:path w="15479" h="28085" extrusionOk="0">
                  <a:moveTo>
                    <a:pt x="6446" y="0"/>
                  </a:moveTo>
                  <a:cubicBezTo>
                    <a:pt x="5855" y="0"/>
                    <a:pt x="5237" y="83"/>
                    <a:pt x="4571" y="273"/>
                  </a:cubicBezTo>
                  <a:cubicBezTo>
                    <a:pt x="3270" y="673"/>
                    <a:pt x="1068" y="306"/>
                    <a:pt x="668" y="1741"/>
                  </a:cubicBezTo>
                  <a:cubicBezTo>
                    <a:pt x="1" y="4243"/>
                    <a:pt x="368" y="8779"/>
                    <a:pt x="668" y="11314"/>
                  </a:cubicBezTo>
                  <a:cubicBezTo>
                    <a:pt x="835" y="12715"/>
                    <a:pt x="1135" y="14283"/>
                    <a:pt x="2002" y="15317"/>
                  </a:cubicBezTo>
                  <a:cubicBezTo>
                    <a:pt x="2536" y="15984"/>
                    <a:pt x="3270" y="16485"/>
                    <a:pt x="4137" y="16551"/>
                  </a:cubicBezTo>
                  <a:cubicBezTo>
                    <a:pt x="4003" y="18653"/>
                    <a:pt x="4704" y="21421"/>
                    <a:pt x="2636" y="22822"/>
                  </a:cubicBezTo>
                  <a:cubicBezTo>
                    <a:pt x="2469" y="22923"/>
                    <a:pt x="2302" y="23023"/>
                    <a:pt x="2135" y="23123"/>
                  </a:cubicBezTo>
                  <a:cubicBezTo>
                    <a:pt x="3436" y="24457"/>
                    <a:pt x="6105" y="27826"/>
                    <a:pt x="7840" y="28060"/>
                  </a:cubicBezTo>
                  <a:cubicBezTo>
                    <a:pt x="7974" y="28077"/>
                    <a:pt x="8107" y="28085"/>
                    <a:pt x="8238" y="28085"/>
                  </a:cubicBezTo>
                  <a:cubicBezTo>
                    <a:pt x="10957" y="28085"/>
                    <a:pt x="13172" y="24595"/>
                    <a:pt x="15145" y="22622"/>
                  </a:cubicBezTo>
                  <a:cubicBezTo>
                    <a:pt x="15211" y="22589"/>
                    <a:pt x="15245" y="22556"/>
                    <a:pt x="15278" y="22556"/>
                  </a:cubicBezTo>
                  <a:cubicBezTo>
                    <a:pt x="14945" y="21922"/>
                    <a:pt x="14778" y="21188"/>
                    <a:pt x="14711" y="20454"/>
                  </a:cubicBezTo>
                  <a:cubicBezTo>
                    <a:pt x="14644" y="19687"/>
                    <a:pt x="14678" y="18886"/>
                    <a:pt x="14744" y="18119"/>
                  </a:cubicBezTo>
                  <a:cubicBezTo>
                    <a:pt x="14811" y="16618"/>
                    <a:pt x="14911" y="15150"/>
                    <a:pt x="15045" y="13649"/>
                  </a:cubicBezTo>
                  <a:cubicBezTo>
                    <a:pt x="15211" y="11414"/>
                    <a:pt x="15478" y="9146"/>
                    <a:pt x="15078" y="6911"/>
                  </a:cubicBezTo>
                  <a:cubicBezTo>
                    <a:pt x="14644" y="4676"/>
                    <a:pt x="13410" y="2441"/>
                    <a:pt x="11242" y="1440"/>
                  </a:cubicBezTo>
                  <a:cubicBezTo>
                    <a:pt x="9587" y="675"/>
                    <a:pt x="8132" y="0"/>
                    <a:pt x="6446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7"/>
            <p:cNvSpPr/>
            <p:nvPr/>
          </p:nvSpPr>
          <p:spPr>
            <a:xfrm flipH="1">
              <a:off x="5493845" y="1731455"/>
              <a:ext cx="308864" cy="295460"/>
            </a:xfrm>
            <a:custGeom>
              <a:avLst/>
              <a:gdLst/>
              <a:ahLst/>
              <a:cxnLst/>
              <a:rect l="l" t="t" r="r" b="b"/>
              <a:pathLst>
                <a:path w="18481" h="17679" extrusionOk="0">
                  <a:moveTo>
                    <a:pt x="3112" y="0"/>
                  </a:moveTo>
                  <a:cubicBezTo>
                    <a:pt x="2840" y="0"/>
                    <a:pt x="2562" y="60"/>
                    <a:pt x="2302" y="146"/>
                  </a:cubicBezTo>
                  <a:cubicBezTo>
                    <a:pt x="1235" y="580"/>
                    <a:pt x="535" y="1647"/>
                    <a:pt x="268" y="2781"/>
                  </a:cubicBezTo>
                  <a:cubicBezTo>
                    <a:pt x="1" y="3882"/>
                    <a:pt x="101" y="5050"/>
                    <a:pt x="201" y="6184"/>
                  </a:cubicBezTo>
                  <a:cubicBezTo>
                    <a:pt x="201" y="6517"/>
                    <a:pt x="234" y="6851"/>
                    <a:pt x="434" y="7118"/>
                  </a:cubicBezTo>
                  <a:cubicBezTo>
                    <a:pt x="635" y="7385"/>
                    <a:pt x="935" y="7518"/>
                    <a:pt x="1235" y="7652"/>
                  </a:cubicBezTo>
                  <a:cubicBezTo>
                    <a:pt x="1797" y="7865"/>
                    <a:pt x="2477" y="7933"/>
                    <a:pt x="3217" y="7933"/>
                  </a:cubicBezTo>
                  <a:cubicBezTo>
                    <a:pt x="4500" y="7933"/>
                    <a:pt x="5966" y="7730"/>
                    <a:pt x="7322" y="7730"/>
                  </a:cubicBezTo>
                  <a:cubicBezTo>
                    <a:pt x="8851" y="7730"/>
                    <a:pt x="10241" y="7988"/>
                    <a:pt x="11075" y="9086"/>
                  </a:cubicBezTo>
                  <a:cubicBezTo>
                    <a:pt x="11503" y="9678"/>
                    <a:pt x="10342" y="11923"/>
                    <a:pt x="11299" y="11923"/>
                  </a:cubicBezTo>
                  <a:cubicBezTo>
                    <a:pt x="11313" y="11923"/>
                    <a:pt x="11328" y="11922"/>
                    <a:pt x="11342" y="11921"/>
                  </a:cubicBezTo>
                  <a:cubicBezTo>
                    <a:pt x="11442" y="11921"/>
                    <a:pt x="11542" y="11855"/>
                    <a:pt x="11642" y="11821"/>
                  </a:cubicBezTo>
                  <a:cubicBezTo>
                    <a:pt x="11683" y="11810"/>
                    <a:pt x="11725" y="11805"/>
                    <a:pt x="11769" y="11805"/>
                  </a:cubicBezTo>
                  <a:cubicBezTo>
                    <a:pt x="12524" y="11805"/>
                    <a:pt x="13761" y="13355"/>
                    <a:pt x="14044" y="13923"/>
                  </a:cubicBezTo>
                  <a:cubicBezTo>
                    <a:pt x="14511" y="14823"/>
                    <a:pt x="14478" y="17392"/>
                    <a:pt x="15745" y="17659"/>
                  </a:cubicBezTo>
                  <a:cubicBezTo>
                    <a:pt x="15814" y="17672"/>
                    <a:pt x="15880" y="17679"/>
                    <a:pt x="15944" y="17679"/>
                  </a:cubicBezTo>
                  <a:cubicBezTo>
                    <a:pt x="17297" y="17679"/>
                    <a:pt x="17821" y="14778"/>
                    <a:pt x="17980" y="13823"/>
                  </a:cubicBezTo>
                  <a:cubicBezTo>
                    <a:pt x="18314" y="11788"/>
                    <a:pt x="18481" y="9720"/>
                    <a:pt x="18447" y="7685"/>
                  </a:cubicBezTo>
                  <a:cubicBezTo>
                    <a:pt x="18447" y="6751"/>
                    <a:pt x="18381" y="5817"/>
                    <a:pt x="18114" y="4916"/>
                  </a:cubicBezTo>
                  <a:cubicBezTo>
                    <a:pt x="17647" y="3515"/>
                    <a:pt x="16579" y="2581"/>
                    <a:pt x="15178" y="2181"/>
                  </a:cubicBezTo>
                  <a:cubicBezTo>
                    <a:pt x="13277" y="1634"/>
                    <a:pt x="11276" y="1360"/>
                    <a:pt x="9305" y="1360"/>
                  </a:cubicBezTo>
                  <a:cubicBezTo>
                    <a:pt x="8993" y="1360"/>
                    <a:pt x="8683" y="1367"/>
                    <a:pt x="8373" y="1380"/>
                  </a:cubicBezTo>
                  <a:cubicBezTo>
                    <a:pt x="7973" y="1391"/>
                    <a:pt x="7559" y="1411"/>
                    <a:pt x="7148" y="1411"/>
                  </a:cubicBezTo>
                  <a:cubicBezTo>
                    <a:pt x="6227" y="1411"/>
                    <a:pt x="5320" y="1311"/>
                    <a:pt x="4604" y="780"/>
                  </a:cubicBezTo>
                  <a:cubicBezTo>
                    <a:pt x="4337" y="580"/>
                    <a:pt x="4104" y="313"/>
                    <a:pt x="3837" y="180"/>
                  </a:cubicBezTo>
                  <a:cubicBezTo>
                    <a:pt x="3612" y="51"/>
                    <a:pt x="3365" y="0"/>
                    <a:pt x="3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7"/>
            <p:cNvSpPr/>
            <p:nvPr/>
          </p:nvSpPr>
          <p:spPr>
            <a:xfrm flipH="1">
              <a:off x="5530629" y="1907922"/>
              <a:ext cx="86537" cy="78432"/>
            </a:xfrm>
            <a:custGeom>
              <a:avLst/>
              <a:gdLst/>
              <a:ahLst/>
              <a:cxnLst/>
              <a:rect l="l" t="t" r="r" b="b"/>
              <a:pathLst>
                <a:path w="5178" h="4693" extrusionOk="0">
                  <a:moveTo>
                    <a:pt x="2272" y="0"/>
                  </a:moveTo>
                  <a:cubicBezTo>
                    <a:pt x="960" y="0"/>
                    <a:pt x="0" y="1369"/>
                    <a:pt x="407" y="2763"/>
                  </a:cubicBezTo>
                  <a:cubicBezTo>
                    <a:pt x="685" y="3682"/>
                    <a:pt x="1498" y="4693"/>
                    <a:pt x="2437" y="4693"/>
                  </a:cubicBezTo>
                  <a:cubicBezTo>
                    <a:pt x="2624" y="4693"/>
                    <a:pt x="2815" y="4653"/>
                    <a:pt x="3009" y="4565"/>
                  </a:cubicBezTo>
                  <a:cubicBezTo>
                    <a:pt x="5044" y="3631"/>
                    <a:pt x="5177" y="795"/>
                    <a:pt x="2875" y="95"/>
                  </a:cubicBezTo>
                  <a:cubicBezTo>
                    <a:pt x="2669" y="30"/>
                    <a:pt x="2466" y="0"/>
                    <a:pt x="22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7"/>
            <p:cNvSpPr/>
            <p:nvPr/>
          </p:nvSpPr>
          <p:spPr>
            <a:xfrm flipH="1">
              <a:off x="5686172" y="1982527"/>
              <a:ext cx="65246" cy="29030"/>
            </a:xfrm>
            <a:custGeom>
              <a:avLst/>
              <a:gdLst/>
              <a:ahLst/>
              <a:cxnLst/>
              <a:rect l="l" t="t" r="r" b="b"/>
              <a:pathLst>
                <a:path w="3904" h="1737" extrusionOk="0">
                  <a:moveTo>
                    <a:pt x="3903" y="1"/>
                  </a:moveTo>
                  <a:lnTo>
                    <a:pt x="1" y="134"/>
                  </a:lnTo>
                  <a:cubicBezTo>
                    <a:pt x="164" y="1015"/>
                    <a:pt x="1029" y="1736"/>
                    <a:pt x="1941" y="1736"/>
                  </a:cubicBezTo>
                  <a:cubicBezTo>
                    <a:pt x="1961" y="1736"/>
                    <a:pt x="1982" y="1736"/>
                    <a:pt x="2002" y="1735"/>
                  </a:cubicBezTo>
                  <a:cubicBezTo>
                    <a:pt x="2936" y="1702"/>
                    <a:pt x="3770" y="935"/>
                    <a:pt x="39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7"/>
            <p:cNvSpPr/>
            <p:nvPr/>
          </p:nvSpPr>
          <p:spPr>
            <a:xfrm flipH="1">
              <a:off x="5356151" y="2494430"/>
              <a:ext cx="12551" cy="129221"/>
            </a:xfrm>
            <a:custGeom>
              <a:avLst/>
              <a:gdLst/>
              <a:ahLst/>
              <a:cxnLst/>
              <a:rect l="l" t="t" r="r" b="b"/>
              <a:pathLst>
                <a:path w="751" h="7732" extrusionOk="0">
                  <a:moveTo>
                    <a:pt x="109" y="1"/>
                  </a:moveTo>
                  <a:cubicBezTo>
                    <a:pt x="50" y="1"/>
                    <a:pt x="0" y="43"/>
                    <a:pt x="17" y="126"/>
                  </a:cubicBezTo>
                  <a:cubicBezTo>
                    <a:pt x="117" y="2628"/>
                    <a:pt x="284" y="5196"/>
                    <a:pt x="417" y="7731"/>
                  </a:cubicBezTo>
                  <a:lnTo>
                    <a:pt x="751" y="7731"/>
                  </a:lnTo>
                  <a:cubicBezTo>
                    <a:pt x="584" y="5196"/>
                    <a:pt x="384" y="2661"/>
                    <a:pt x="251" y="126"/>
                  </a:cubicBezTo>
                  <a:cubicBezTo>
                    <a:pt x="234" y="43"/>
                    <a:pt x="167" y="1"/>
                    <a:pt x="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7"/>
            <p:cNvSpPr/>
            <p:nvPr/>
          </p:nvSpPr>
          <p:spPr>
            <a:xfrm flipH="1">
              <a:off x="5831337" y="2454220"/>
              <a:ext cx="56104" cy="166089"/>
            </a:xfrm>
            <a:custGeom>
              <a:avLst/>
              <a:gdLst/>
              <a:ahLst/>
              <a:cxnLst/>
              <a:rect l="l" t="t" r="r" b="b"/>
              <a:pathLst>
                <a:path w="3357" h="9938" extrusionOk="0">
                  <a:moveTo>
                    <a:pt x="3189" y="0"/>
                  </a:moveTo>
                  <a:cubicBezTo>
                    <a:pt x="3134" y="0"/>
                    <a:pt x="3083" y="30"/>
                    <a:pt x="3069" y="97"/>
                  </a:cubicBezTo>
                  <a:cubicBezTo>
                    <a:pt x="2636" y="1665"/>
                    <a:pt x="2269" y="3266"/>
                    <a:pt x="1768" y="4834"/>
                  </a:cubicBezTo>
                  <a:cubicBezTo>
                    <a:pt x="1301" y="6401"/>
                    <a:pt x="768" y="8003"/>
                    <a:pt x="167" y="9537"/>
                  </a:cubicBezTo>
                  <a:lnTo>
                    <a:pt x="1" y="9937"/>
                  </a:lnTo>
                  <a:lnTo>
                    <a:pt x="34" y="9937"/>
                  </a:lnTo>
                  <a:lnTo>
                    <a:pt x="334" y="9904"/>
                  </a:lnTo>
                  <a:cubicBezTo>
                    <a:pt x="1502" y="6902"/>
                    <a:pt x="2869" y="3299"/>
                    <a:pt x="3336" y="164"/>
                  </a:cubicBezTo>
                  <a:cubicBezTo>
                    <a:pt x="3356" y="64"/>
                    <a:pt x="3269" y="0"/>
                    <a:pt x="3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7"/>
            <p:cNvSpPr/>
            <p:nvPr/>
          </p:nvSpPr>
          <p:spPr>
            <a:xfrm flipH="1">
              <a:off x="6310000" y="2021500"/>
              <a:ext cx="212717" cy="316167"/>
            </a:xfrm>
            <a:custGeom>
              <a:avLst/>
              <a:gdLst/>
              <a:ahLst/>
              <a:cxnLst/>
              <a:rect l="l" t="t" r="r" b="b"/>
              <a:pathLst>
                <a:path w="12728" h="18918" extrusionOk="0">
                  <a:moveTo>
                    <a:pt x="918" y="0"/>
                  </a:moveTo>
                  <a:cubicBezTo>
                    <a:pt x="215" y="0"/>
                    <a:pt x="0" y="857"/>
                    <a:pt x="552" y="1671"/>
                  </a:cubicBezTo>
                  <a:lnTo>
                    <a:pt x="3488" y="6075"/>
                  </a:lnTo>
                  <a:cubicBezTo>
                    <a:pt x="1987" y="7342"/>
                    <a:pt x="352" y="8977"/>
                    <a:pt x="519" y="10945"/>
                  </a:cubicBezTo>
                  <a:cubicBezTo>
                    <a:pt x="686" y="13013"/>
                    <a:pt x="3455" y="15648"/>
                    <a:pt x="5556" y="15648"/>
                  </a:cubicBezTo>
                  <a:cubicBezTo>
                    <a:pt x="6457" y="16782"/>
                    <a:pt x="7424" y="17850"/>
                    <a:pt x="8425" y="18917"/>
                  </a:cubicBezTo>
                  <a:cubicBezTo>
                    <a:pt x="9359" y="18083"/>
                    <a:pt x="10359" y="17316"/>
                    <a:pt x="11460" y="16749"/>
                  </a:cubicBezTo>
                  <a:cubicBezTo>
                    <a:pt x="11861" y="16249"/>
                    <a:pt x="12261" y="15782"/>
                    <a:pt x="12728" y="15381"/>
                  </a:cubicBezTo>
                  <a:cubicBezTo>
                    <a:pt x="11760" y="13080"/>
                    <a:pt x="9726" y="10645"/>
                    <a:pt x="8325" y="8710"/>
                  </a:cubicBezTo>
                  <a:cubicBezTo>
                    <a:pt x="6824" y="6575"/>
                    <a:pt x="4555" y="4607"/>
                    <a:pt x="3288" y="2372"/>
                  </a:cubicBezTo>
                  <a:cubicBezTo>
                    <a:pt x="2687" y="1772"/>
                    <a:pt x="2354" y="637"/>
                    <a:pt x="1587" y="204"/>
                  </a:cubicBezTo>
                  <a:cubicBezTo>
                    <a:pt x="1332" y="62"/>
                    <a:pt x="1107" y="0"/>
                    <a:pt x="918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7"/>
            <p:cNvSpPr/>
            <p:nvPr/>
          </p:nvSpPr>
          <p:spPr>
            <a:xfrm flipH="1">
              <a:off x="5501082" y="2145875"/>
              <a:ext cx="257573" cy="268169"/>
            </a:xfrm>
            <a:custGeom>
              <a:avLst/>
              <a:gdLst/>
              <a:ahLst/>
              <a:cxnLst/>
              <a:rect l="l" t="t" r="r" b="b"/>
              <a:pathLst>
                <a:path w="15412" h="16046" extrusionOk="0">
                  <a:moveTo>
                    <a:pt x="13376" y="0"/>
                  </a:moveTo>
                  <a:cubicBezTo>
                    <a:pt x="10908" y="3403"/>
                    <a:pt x="7572" y="5904"/>
                    <a:pt x="5938" y="6939"/>
                  </a:cubicBezTo>
                  <a:cubicBezTo>
                    <a:pt x="3836" y="3536"/>
                    <a:pt x="2235" y="567"/>
                    <a:pt x="2235" y="434"/>
                  </a:cubicBezTo>
                  <a:cubicBezTo>
                    <a:pt x="2235" y="434"/>
                    <a:pt x="1901" y="934"/>
                    <a:pt x="0" y="1601"/>
                  </a:cubicBezTo>
                  <a:cubicBezTo>
                    <a:pt x="2669" y="5971"/>
                    <a:pt x="2001" y="11675"/>
                    <a:pt x="5871" y="15044"/>
                  </a:cubicBezTo>
                  <a:cubicBezTo>
                    <a:pt x="6305" y="15445"/>
                    <a:pt x="6772" y="15845"/>
                    <a:pt x="7372" y="15978"/>
                  </a:cubicBezTo>
                  <a:cubicBezTo>
                    <a:pt x="7548" y="16024"/>
                    <a:pt x="7725" y="16045"/>
                    <a:pt x="7901" y="16045"/>
                  </a:cubicBezTo>
                  <a:cubicBezTo>
                    <a:pt x="8627" y="16045"/>
                    <a:pt x="9337" y="15681"/>
                    <a:pt x="9874" y="15144"/>
                  </a:cubicBezTo>
                  <a:cubicBezTo>
                    <a:pt x="10541" y="14511"/>
                    <a:pt x="10975" y="13677"/>
                    <a:pt x="11442" y="12876"/>
                  </a:cubicBezTo>
                  <a:cubicBezTo>
                    <a:pt x="12843" y="10374"/>
                    <a:pt x="15411" y="1868"/>
                    <a:pt x="15411" y="1868"/>
                  </a:cubicBezTo>
                  <a:cubicBezTo>
                    <a:pt x="15411" y="1868"/>
                    <a:pt x="15178" y="1701"/>
                    <a:pt x="13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7"/>
            <p:cNvSpPr/>
            <p:nvPr/>
          </p:nvSpPr>
          <p:spPr>
            <a:xfrm flipH="1">
              <a:off x="5666803" y="2061059"/>
              <a:ext cx="47814" cy="11465"/>
            </a:xfrm>
            <a:custGeom>
              <a:avLst/>
              <a:gdLst/>
              <a:ahLst/>
              <a:cxnLst/>
              <a:rect l="l" t="t" r="r" b="b"/>
              <a:pathLst>
                <a:path w="2861" h="686" extrusionOk="0">
                  <a:moveTo>
                    <a:pt x="2728" y="1"/>
                  </a:moveTo>
                  <a:cubicBezTo>
                    <a:pt x="2720" y="1"/>
                    <a:pt x="2711" y="2"/>
                    <a:pt x="2702" y="5"/>
                  </a:cubicBezTo>
                  <a:cubicBezTo>
                    <a:pt x="2502" y="72"/>
                    <a:pt x="2302" y="138"/>
                    <a:pt x="2102" y="205"/>
                  </a:cubicBezTo>
                  <a:cubicBezTo>
                    <a:pt x="1868" y="272"/>
                    <a:pt x="1668" y="305"/>
                    <a:pt x="1435" y="339"/>
                  </a:cubicBezTo>
                  <a:cubicBezTo>
                    <a:pt x="1194" y="399"/>
                    <a:pt x="930" y="411"/>
                    <a:pt x="664" y="411"/>
                  </a:cubicBezTo>
                  <a:cubicBezTo>
                    <a:pt x="486" y="411"/>
                    <a:pt x="307" y="405"/>
                    <a:pt x="134" y="405"/>
                  </a:cubicBezTo>
                  <a:cubicBezTo>
                    <a:pt x="34" y="405"/>
                    <a:pt x="0" y="572"/>
                    <a:pt x="134" y="605"/>
                  </a:cubicBezTo>
                  <a:cubicBezTo>
                    <a:pt x="372" y="660"/>
                    <a:pt x="621" y="685"/>
                    <a:pt x="869" y="685"/>
                  </a:cubicBezTo>
                  <a:cubicBezTo>
                    <a:pt x="1071" y="685"/>
                    <a:pt x="1273" y="669"/>
                    <a:pt x="1468" y="639"/>
                  </a:cubicBezTo>
                  <a:cubicBezTo>
                    <a:pt x="1701" y="605"/>
                    <a:pt x="1935" y="539"/>
                    <a:pt x="2135" y="505"/>
                  </a:cubicBezTo>
                  <a:cubicBezTo>
                    <a:pt x="2369" y="439"/>
                    <a:pt x="2569" y="339"/>
                    <a:pt x="2769" y="205"/>
                  </a:cubicBezTo>
                  <a:cubicBezTo>
                    <a:pt x="2860" y="144"/>
                    <a:pt x="2813" y="1"/>
                    <a:pt x="2728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7"/>
            <p:cNvSpPr/>
            <p:nvPr/>
          </p:nvSpPr>
          <p:spPr>
            <a:xfrm flipH="1">
              <a:off x="5568166" y="1925671"/>
              <a:ext cx="34394" cy="29915"/>
            </a:xfrm>
            <a:custGeom>
              <a:avLst/>
              <a:gdLst/>
              <a:ahLst/>
              <a:cxnLst/>
              <a:rect l="l" t="t" r="r" b="b"/>
              <a:pathLst>
                <a:path w="2058" h="1790" extrusionOk="0">
                  <a:moveTo>
                    <a:pt x="1601" y="0"/>
                  </a:moveTo>
                  <a:cubicBezTo>
                    <a:pt x="1468" y="0"/>
                    <a:pt x="1368" y="34"/>
                    <a:pt x="1234" y="67"/>
                  </a:cubicBezTo>
                  <a:cubicBezTo>
                    <a:pt x="1001" y="167"/>
                    <a:pt x="801" y="300"/>
                    <a:pt x="634" y="434"/>
                  </a:cubicBezTo>
                  <a:cubicBezTo>
                    <a:pt x="434" y="601"/>
                    <a:pt x="300" y="801"/>
                    <a:pt x="167" y="1001"/>
                  </a:cubicBezTo>
                  <a:cubicBezTo>
                    <a:pt x="133" y="1134"/>
                    <a:pt x="67" y="1234"/>
                    <a:pt x="67" y="1334"/>
                  </a:cubicBezTo>
                  <a:cubicBezTo>
                    <a:pt x="33" y="1468"/>
                    <a:pt x="0" y="1601"/>
                    <a:pt x="0" y="1701"/>
                  </a:cubicBezTo>
                  <a:cubicBezTo>
                    <a:pt x="16" y="1763"/>
                    <a:pt x="60" y="1789"/>
                    <a:pt x="106" y="1789"/>
                  </a:cubicBezTo>
                  <a:cubicBezTo>
                    <a:pt x="160" y="1789"/>
                    <a:pt x="216" y="1755"/>
                    <a:pt x="234" y="1701"/>
                  </a:cubicBezTo>
                  <a:cubicBezTo>
                    <a:pt x="267" y="1601"/>
                    <a:pt x="267" y="1501"/>
                    <a:pt x="300" y="1401"/>
                  </a:cubicBezTo>
                  <a:cubicBezTo>
                    <a:pt x="300" y="1301"/>
                    <a:pt x="334" y="1201"/>
                    <a:pt x="400" y="1134"/>
                  </a:cubicBezTo>
                  <a:cubicBezTo>
                    <a:pt x="500" y="934"/>
                    <a:pt x="600" y="767"/>
                    <a:pt x="767" y="634"/>
                  </a:cubicBezTo>
                  <a:cubicBezTo>
                    <a:pt x="901" y="501"/>
                    <a:pt x="1101" y="367"/>
                    <a:pt x="1268" y="300"/>
                  </a:cubicBezTo>
                  <a:cubicBezTo>
                    <a:pt x="1368" y="267"/>
                    <a:pt x="1468" y="234"/>
                    <a:pt x="1568" y="200"/>
                  </a:cubicBezTo>
                  <a:lnTo>
                    <a:pt x="1701" y="200"/>
                  </a:lnTo>
                  <a:cubicBezTo>
                    <a:pt x="1768" y="234"/>
                    <a:pt x="1835" y="267"/>
                    <a:pt x="1901" y="267"/>
                  </a:cubicBezTo>
                  <a:cubicBezTo>
                    <a:pt x="1912" y="271"/>
                    <a:pt x="1923" y="272"/>
                    <a:pt x="1933" y="272"/>
                  </a:cubicBezTo>
                  <a:cubicBezTo>
                    <a:pt x="2014" y="272"/>
                    <a:pt x="2057" y="163"/>
                    <a:pt x="1968" y="134"/>
                  </a:cubicBezTo>
                  <a:lnTo>
                    <a:pt x="2001" y="134"/>
                  </a:lnTo>
                  <a:cubicBezTo>
                    <a:pt x="1901" y="100"/>
                    <a:pt x="1835" y="67"/>
                    <a:pt x="1768" y="34"/>
                  </a:cubicBezTo>
                  <a:cubicBezTo>
                    <a:pt x="1701" y="0"/>
                    <a:pt x="1668" y="0"/>
                    <a:pt x="1601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7"/>
            <p:cNvSpPr/>
            <p:nvPr/>
          </p:nvSpPr>
          <p:spPr>
            <a:xfrm flipH="1">
              <a:off x="5496619" y="2169122"/>
              <a:ext cx="262035" cy="448263"/>
            </a:xfrm>
            <a:custGeom>
              <a:avLst/>
              <a:gdLst/>
              <a:ahLst/>
              <a:cxnLst/>
              <a:rect l="l" t="t" r="r" b="b"/>
              <a:pathLst>
                <a:path w="15679" h="26822" extrusionOk="0">
                  <a:moveTo>
                    <a:pt x="5971" y="6782"/>
                  </a:moveTo>
                  <a:cubicBezTo>
                    <a:pt x="5961" y="6794"/>
                    <a:pt x="5951" y="6806"/>
                    <a:pt x="5941" y="6819"/>
                  </a:cubicBezTo>
                  <a:lnTo>
                    <a:pt x="5941" y="6819"/>
                  </a:lnTo>
                  <a:cubicBezTo>
                    <a:pt x="5940" y="6817"/>
                    <a:pt x="5939" y="6816"/>
                    <a:pt x="5938" y="6815"/>
                  </a:cubicBezTo>
                  <a:cubicBezTo>
                    <a:pt x="5954" y="6798"/>
                    <a:pt x="5963" y="6790"/>
                    <a:pt x="5971" y="6782"/>
                  </a:cubicBezTo>
                  <a:close/>
                  <a:moveTo>
                    <a:pt x="167" y="60"/>
                  </a:moveTo>
                  <a:cubicBezTo>
                    <a:pt x="83" y="60"/>
                    <a:pt x="0" y="110"/>
                    <a:pt x="0" y="210"/>
                  </a:cubicBezTo>
                  <a:cubicBezTo>
                    <a:pt x="33" y="1812"/>
                    <a:pt x="734" y="3346"/>
                    <a:pt x="1268" y="4847"/>
                  </a:cubicBezTo>
                  <a:cubicBezTo>
                    <a:pt x="1801" y="6381"/>
                    <a:pt x="2368" y="7916"/>
                    <a:pt x="2969" y="9417"/>
                  </a:cubicBezTo>
                  <a:cubicBezTo>
                    <a:pt x="2902" y="9450"/>
                    <a:pt x="2869" y="9517"/>
                    <a:pt x="2835" y="9584"/>
                  </a:cubicBezTo>
                  <a:cubicBezTo>
                    <a:pt x="2778" y="9670"/>
                    <a:pt x="2870" y="9757"/>
                    <a:pt x="2982" y="9757"/>
                  </a:cubicBezTo>
                  <a:cubicBezTo>
                    <a:pt x="3000" y="9757"/>
                    <a:pt x="3018" y="9755"/>
                    <a:pt x="3036" y="9751"/>
                  </a:cubicBezTo>
                  <a:cubicBezTo>
                    <a:pt x="3069" y="9717"/>
                    <a:pt x="3102" y="9684"/>
                    <a:pt x="3169" y="9650"/>
                  </a:cubicBezTo>
                  <a:cubicBezTo>
                    <a:pt x="3169" y="9650"/>
                    <a:pt x="3202" y="9617"/>
                    <a:pt x="3202" y="9617"/>
                  </a:cubicBezTo>
                  <a:cubicBezTo>
                    <a:pt x="3269" y="9550"/>
                    <a:pt x="3336" y="9484"/>
                    <a:pt x="3402" y="9417"/>
                  </a:cubicBezTo>
                  <a:cubicBezTo>
                    <a:pt x="3536" y="9284"/>
                    <a:pt x="3669" y="9183"/>
                    <a:pt x="3769" y="9050"/>
                  </a:cubicBezTo>
                  <a:cubicBezTo>
                    <a:pt x="4036" y="8817"/>
                    <a:pt x="4303" y="8550"/>
                    <a:pt x="4537" y="8316"/>
                  </a:cubicBezTo>
                  <a:cubicBezTo>
                    <a:pt x="5025" y="7827"/>
                    <a:pt x="5514" y="7339"/>
                    <a:pt x="5941" y="6819"/>
                  </a:cubicBezTo>
                  <a:lnTo>
                    <a:pt x="5941" y="6819"/>
                  </a:lnTo>
                  <a:cubicBezTo>
                    <a:pt x="5948" y="6826"/>
                    <a:pt x="5955" y="6835"/>
                    <a:pt x="5963" y="6846"/>
                  </a:cubicBezTo>
                  <a:lnTo>
                    <a:pt x="5963" y="6846"/>
                  </a:lnTo>
                  <a:cubicBezTo>
                    <a:pt x="5965" y="6824"/>
                    <a:pt x="5968" y="6803"/>
                    <a:pt x="5971" y="6782"/>
                  </a:cubicBezTo>
                  <a:lnTo>
                    <a:pt x="5971" y="6782"/>
                  </a:lnTo>
                  <a:cubicBezTo>
                    <a:pt x="5979" y="6773"/>
                    <a:pt x="5988" y="6765"/>
                    <a:pt x="6004" y="6748"/>
                  </a:cubicBezTo>
                  <a:cubicBezTo>
                    <a:pt x="6078" y="6650"/>
                    <a:pt x="6006" y="6533"/>
                    <a:pt x="5923" y="6533"/>
                  </a:cubicBezTo>
                  <a:cubicBezTo>
                    <a:pt x="5894" y="6533"/>
                    <a:pt x="5864" y="6547"/>
                    <a:pt x="5838" y="6582"/>
                  </a:cubicBezTo>
                  <a:cubicBezTo>
                    <a:pt x="5304" y="7049"/>
                    <a:pt x="4837" y="7616"/>
                    <a:pt x="4336" y="8083"/>
                  </a:cubicBezTo>
                  <a:cubicBezTo>
                    <a:pt x="4103" y="8350"/>
                    <a:pt x="3836" y="8583"/>
                    <a:pt x="3603" y="8817"/>
                  </a:cubicBezTo>
                  <a:cubicBezTo>
                    <a:pt x="3469" y="8950"/>
                    <a:pt x="3336" y="9050"/>
                    <a:pt x="3236" y="9183"/>
                  </a:cubicBezTo>
                  <a:cubicBezTo>
                    <a:pt x="3202" y="9217"/>
                    <a:pt x="3136" y="9250"/>
                    <a:pt x="3102" y="9284"/>
                  </a:cubicBezTo>
                  <a:cubicBezTo>
                    <a:pt x="2635" y="7816"/>
                    <a:pt x="2135" y="6348"/>
                    <a:pt x="1601" y="4880"/>
                  </a:cubicBezTo>
                  <a:cubicBezTo>
                    <a:pt x="1067" y="3379"/>
                    <a:pt x="334" y="1845"/>
                    <a:pt x="334" y="210"/>
                  </a:cubicBezTo>
                  <a:cubicBezTo>
                    <a:pt x="334" y="110"/>
                    <a:pt x="250" y="60"/>
                    <a:pt x="167" y="60"/>
                  </a:cubicBezTo>
                  <a:close/>
                  <a:moveTo>
                    <a:pt x="15512" y="0"/>
                  </a:moveTo>
                  <a:cubicBezTo>
                    <a:pt x="15472" y="0"/>
                    <a:pt x="15433" y="23"/>
                    <a:pt x="15411" y="77"/>
                  </a:cubicBezTo>
                  <a:lnTo>
                    <a:pt x="15378" y="77"/>
                  </a:lnTo>
                  <a:cubicBezTo>
                    <a:pt x="14377" y="2045"/>
                    <a:pt x="13243" y="3946"/>
                    <a:pt x="11975" y="5781"/>
                  </a:cubicBezTo>
                  <a:cubicBezTo>
                    <a:pt x="11341" y="6682"/>
                    <a:pt x="10674" y="7616"/>
                    <a:pt x="9974" y="8483"/>
                  </a:cubicBezTo>
                  <a:cubicBezTo>
                    <a:pt x="9640" y="8917"/>
                    <a:pt x="9273" y="9350"/>
                    <a:pt x="8906" y="9784"/>
                  </a:cubicBezTo>
                  <a:cubicBezTo>
                    <a:pt x="8640" y="10117"/>
                    <a:pt x="8306" y="10484"/>
                    <a:pt x="8039" y="10818"/>
                  </a:cubicBezTo>
                  <a:cubicBezTo>
                    <a:pt x="7906" y="10518"/>
                    <a:pt x="7706" y="10218"/>
                    <a:pt x="7572" y="9951"/>
                  </a:cubicBezTo>
                  <a:lnTo>
                    <a:pt x="7005" y="8917"/>
                  </a:lnTo>
                  <a:cubicBezTo>
                    <a:pt x="6705" y="8316"/>
                    <a:pt x="6405" y="7749"/>
                    <a:pt x="6138" y="7182"/>
                  </a:cubicBezTo>
                  <a:lnTo>
                    <a:pt x="6138" y="7049"/>
                  </a:lnTo>
                  <a:cubicBezTo>
                    <a:pt x="6104" y="6982"/>
                    <a:pt x="6071" y="6982"/>
                    <a:pt x="6038" y="6982"/>
                  </a:cubicBezTo>
                  <a:cubicBezTo>
                    <a:pt x="6013" y="6932"/>
                    <a:pt x="5988" y="6882"/>
                    <a:pt x="5963" y="6846"/>
                  </a:cubicBezTo>
                  <a:lnTo>
                    <a:pt x="5963" y="6846"/>
                  </a:lnTo>
                  <a:cubicBezTo>
                    <a:pt x="5871" y="7560"/>
                    <a:pt x="5871" y="8304"/>
                    <a:pt x="5871" y="9017"/>
                  </a:cubicBezTo>
                  <a:cubicBezTo>
                    <a:pt x="5838" y="9650"/>
                    <a:pt x="5838" y="10284"/>
                    <a:pt x="5804" y="10885"/>
                  </a:cubicBezTo>
                  <a:cubicBezTo>
                    <a:pt x="5771" y="12152"/>
                    <a:pt x="5737" y="13453"/>
                    <a:pt x="5704" y="14721"/>
                  </a:cubicBezTo>
                  <a:cubicBezTo>
                    <a:pt x="5604" y="17289"/>
                    <a:pt x="5471" y="19824"/>
                    <a:pt x="5337" y="22360"/>
                  </a:cubicBezTo>
                  <a:cubicBezTo>
                    <a:pt x="5304" y="23093"/>
                    <a:pt x="5237" y="23827"/>
                    <a:pt x="5204" y="24528"/>
                  </a:cubicBezTo>
                  <a:cubicBezTo>
                    <a:pt x="5170" y="25262"/>
                    <a:pt x="5070" y="25996"/>
                    <a:pt x="5070" y="26696"/>
                  </a:cubicBezTo>
                  <a:cubicBezTo>
                    <a:pt x="5070" y="26779"/>
                    <a:pt x="5129" y="26821"/>
                    <a:pt x="5187" y="26821"/>
                  </a:cubicBezTo>
                  <a:cubicBezTo>
                    <a:pt x="5245" y="26821"/>
                    <a:pt x="5304" y="26779"/>
                    <a:pt x="5304" y="26696"/>
                  </a:cubicBezTo>
                  <a:cubicBezTo>
                    <a:pt x="5471" y="25462"/>
                    <a:pt x="5504" y="24161"/>
                    <a:pt x="5571" y="22893"/>
                  </a:cubicBezTo>
                  <a:cubicBezTo>
                    <a:pt x="5637" y="21592"/>
                    <a:pt x="5704" y="20325"/>
                    <a:pt x="5771" y="19057"/>
                  </a:cubicBezTo>
                  <a:cubicBezTo>
                    <a:pt x="5904" y="16522"/>
                    <a:pt x="6004" y="13954"/>
                    <a:pt x="6071" y="11418"/>
                  </a:cubicBezTo>
                  <a:cubicBezTo>
                    <a:pt x="6071" y="10685"/>
                    <a:pt x="6104" y="9951"/>
                    <a:pt x="6104" y="9250"/>
                  </a:cubicBezTo>
                  <a:cubicBezTo>
                    <a:pt x="6138" y="8716"/>
                    <a:pt x="6171" y="8183"/>
                    <a:pt x="6138" y="7649"/>
                  </a:cubicBezTo>
                  <a:lnTo>
                    <a:pt x="6138" y="7649"/>
                  </a:lnTo>
                  <a:cubicBezTo>
                    <a:pt x="6338" y="8116"/>
                    <a:pt x="6571" y="8550"/>
                    <a:pt x="6772" y="8983"/>
                  </a:cubicBezTo>
                  <a:cubicBezTo>
                    <a:pt x="6938" y="9350"/>
                    <a:pt x="7138" y="9717"/>
                    <a:pt x="7305" y="10084"/>
                  </a:cubicBezTo>
                  <a:cubicBezTo>
                    <a:pt x="7505" y="10418"/>
                    <a:pt x="7639" y="10818"/>
                    <a:pt x="7906" y="11118"/>
                  </a:cubicBezTo>
                  <a:cubicBezTo>
                    <a:pt x="7925" y="11148"/>
                    <a:pt x="7951" y="11160"/>
                    <a:pt x="7976" y="11160"/>
                  </a:cubicBezTo>
                  <a:cubicBezTo>
                    <a:pt x="8039" y="11160"/>
                    <a:pt x="8106" y="11089"/>
                    <a:pt x="8106" y="11018"/>
                  </a:cubicBezTo>
                  <a:cubicBezTo>
                    <a:pt x="8506" y="10651"/>
                    <a:pt x="8840" y="10251"/>
                    <a:pt x="9173" y="9851"/>
                  </a:cubicBezTo>
                  <a:cubicBezTo>
                    <a:pt x="9507" y="9417"/>
                    <a:pt x="9874" y="8983"/>
                    <a:pt x="10207" y="8550"/>
                  </a:cubicBezTo>
                  <a:cubicBezTo>
                    <a:pt x="10908" y="7716"/>
                    <a:pt x="11542" y="6815"/>
                    <a:pt x="12175" y="5948"/>
                  </a:cubicBezTo>
                  <a:cubicBezTo>
                    <a:pt x="13443" y="4113"/>
                    <a:pt x="14610" y="2178"/>
                    <a:pt x="15611" y="210"/>
                  </a:cubicBezTo>
                  <a:cubicBezTo>
                    <a:pt x="15679" y="98"/>
                    <a:pt x="15594" y="0"/>
                    <a:pt x="15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7"/>
            <p:cNvSpPr/>
            <p:nvPr/>
          </p:nvSpPr>
          <p:spPr>
            <a:xfrm flipH="1">
              <a:off x="6285917" y="2254640"/>
              <a:ext cx="137694" cy="119060"/>
            </a:xfrm>
            <a:custGeom>
              <a:avLst/>
              <a:gdLst/>
              <a:ahLst/>
              <a:cxnLst/>
              <a:rect l="l" t="t" r="r" b="b"/>
              <a:pathLst>
                <a:path w="8239" h="7124" extrusionOk="0">
                  <a:moveTo>
                    <a:pt x="8005" y="1"/>
                  </a:moveTo>
                  <a:cubicBezTo>
                    <a:pt x="7959" y="1"/>
                    <a:pt x="7910" y="19"/>
                    <a:pt x="7865" y="64"/>
                  </a:cubicBezTo>
                  <a:cubicBezTo>
                    <a:pt x="7565" y="364"/>
                    <a:pt x="7298" y="731"/>
                    <a:pt x="6998" y="1031"/>
                  </a:cubicBezTo>
                  <a:cubicBezTo>
                    <a:pt x="6698" y="1365"/>
                    <a:pt x="6364" y="1665"/>
                    <a:pt x="6031" y="1932"/>
                  </a:cubicBezTo>
                  <a:cubicBezTo>
                    <a:pt x="5363" y="2532"/>
                    <a:pt x="4663" y="3066"/>
                    <a:pt x="3962" y="3599"/>
                  </a:cubicBezTo>
                  <a:cubicBezTo>
                    <a:pt x="2595" y="4634"/>
                    <a:pt x="1194" y="5701"/>
                    <a:pt x="26" y="7002"/>
                  </a:cubicBezTo>
                  <a:cubicBezTo>
                    <a:pt x="1" y="7053"/>
                    <a:pt x="54" y="7124"/>
                    <a:pt x="110" y="7124"/>
                  </a:cubicBezTo>
                  <a:cubicBezTo>
                    <a:pt x="127" y="7124"/>
                    <a:pt x="144" y="7117"/>
                    <a:pt x="160" y="7102"/>
                  </a:cubicBezTo>
                  <a:cubicBezTo>
                    <a:pt x="1361" y="5801"/>
                    <a:pt x="2828" y="4767"/>
                    <a:pt x="4296" y="3733"/>
                  </a:cubicBezTo>
                  <a:cubicBezTo>
                    <a:pt x="4997" y="3233"/>
                    <a:pt x="5697" y="2699"/>
                    <a:pt x="6364" y="2132"/>
                  </a:cubicBezTo>
                  <a:cubicBezTo>
                    <a:pt x="6998" y="1598"/>
                    <a:pt x="7698" y="964"/>
                    <a:pt x="8165" y="264"/>
                  </a:cubicBezTo>
                  <a:cubicBezTo>
                    <a:pt x="8239" y="141"/>
                    <a:pt x="8133" y="1"/>
                    <a:pt x="8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7"/>
            <p:cNvSpPr/>
            <p:nvPr/>
          </p:nvSpPr>
          <p:spPr>
            <a:xfrm flipH="1">
              <a:off x="5685621" y="2390612"/>
              <a:ext cx="23982" cy="23982"/>
            </a:xfrm>
            <a:custGeom>
              <a:avLst/>
              <a:gdLst/>
              <a:ahLst/>
              <a:cxnLst/>
              <a:rect l="l" t="t" r="r" b="b"/>
              <a:pathLst>
                <a:path w="1435" h="1435" extrusionOk="0">
                  <a:moveTo>
                    <a:pt x="734" y="0"/>
                  </a:moveTo>
                  <a:cubicBezTo>
                    <a:pt x="634" y="0"/>
                    <a:pt x="534" y="33"/>
                    <a:pt x="434" y="67"/>
                  </a:cubicBezTo>
                  <a:cubicBezTo>
                    <a:pt x="367" y="100"/>
                    <a:pt x="267" y="133"/>
                    <a:pt x="201" y="200"/>
                  </a:cubicBezTo>
                  <a:cubicBezTo>
                    <a:pt x="134" y="267"/>
                    <a:pt x="101" y="367"/>
                    <a:pt x="67" y="434"/>
                  </a:cubicBezTo>
                  <a:cubicBezTo>
                    <a:pt x="34" y="534"/>
                    <a:pt x="0" y="634"/>
                    <a:pt x="0" y="734"/>
                  </a:cubicBezTo>
                  <a:lnTo>
                    <a:pt x="34" y="901"/>
                  </a:lnTo>
                  <a:cubicBezTo>
                    <a:pt x="67" y="1034"/>
                    <a:pt x="134" y="1134"/>
                    <a:pt x="201" y="1234"/>
                  </a:cubicBezTo>
                  <a:lnTo>
                    <a:pt x="367" y="1334"/>
                  </a:lnTo>
                  <a:cubicBezTo>
                    <a:pt x="467" y="1401"/>
                    <a:pt x="601" y="1434"/>
                    <a:pt x="734" y="1434"/>
                  </a:cubicBezTo>
                  <a:cubicBezTo>
                    <a:pt x="834" y="1434"/>
                    <a:pt x="901" y="1434"/>
                    <a:pt x="1001" y="1368"/>
                  </a:cubicBezTo>
                  <a:cubicBezTo>
                    <a:pt x="1101" y="1334"/>
                    <a:pt x="1168" y="1301"/>
                    <a:pt x="1235" y="1234"/>
                  </a:cubicBezTo>
                  <a:cubicBezTo>
                    <a:pt x="1301" y="1168"/>
                    <a:pt x="1335" y="1101"/>
                    <a:pt x="1368" y="1001"/>
                  </a:cubicBezTo>
                  <a:cubicBezTo>
                    <a:pt x="1435" y="901"/>
                    <a:pt x="1435" y="834"/>
                    <a:pt x="1435" y="734"/>
                  </a:cubicBezTo>
                  <a:lnTo>
                    <a:pt x="1401" y="534"/>
                  </a:lnTo>
                  <a:cubicBezTo>
                    <a:pt x="1368" y="400"/>
                    <a:pt x="1335" y="300"/>
                    <a:pt x="1235" y="200"/>
                  </a:cubicBezTo>
                  <a:lnTo>
                    <a:pt x="1101" y="100"/>
                  </a:lnTo>
                  <a:cubicBezTo>
                    <a:pt x="968" y="33"/>
                    <a:pt x="868" y="0"/>
                    <a:pt x="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7"/>
            <p:cNvSpPr/>
            <p:nvPr/>
          </p:nvSpPr>
          <p:spPr>
            <a:xfrm flipH="1">
              <a:off x="5683950" y="2466755"/>
              <a:ext cx="29564" cy="29230"/>
            </a:xfrm>
            <a:custGeom>
              <a:avLst/>
              <a:gdLst/>
              <a:ahLst/>
              <a:cxnLst/>
              <a:rect l="l" t="t" r="r" b="b"/>
              <a:pathLst>
                <a:path w="1769" h="1749" extrusionOk="0">
                  <a:moveTo>
                    <a:pt x="800" y="1"/>
                  </a:moveTo>
                  <a:cubicBezTo>
                    <a:pt x="712" y="1"/>
                    <a:pt x="632" y="32"/>
                    <a:pt x="535" y="81"/>
                  </a:cubicBezTo>
                  <a:cubicBezTo>
                    <a:pt x="435" y="114"/>
                    <a:pt x="335" y="181"/>
                    <a:pt x="268" y="248"/>
                  </a:cubicBezTo>
                  <a:cubicBezTo>
                    <a:pt x="168" y="348"/>
                    <a:pt x="101" y="414"/>
                    <a:pt x="101" y="548"/>
                  </a:cubicBezTo>
                  <a:cubicBezTo>
                    <a:pt x="34" y="648"/>
                    <a:pt x="1" y="748"/>
                    <a:pt x="1" y="881"/>
                  </a:cubicBezTo>
                  <a:cubicBezTo>
                    <a:pt x="34" y="948"/>
                    <a:pt x="34" y="1015"/>
                    <a:pt x="34" y="1115"/>
                  </a:cubicBezTo>
                  <a:cubicBezTo>
                    <a:pt x="101" y="1248"/>
                    <a:pt x="168" y="1382"/>
                    <a:pt x="268" y="1482"/>
                  </a:cubicBezTo>
                  <a:lnTo>
                    <a:pt x="435" y="1649"/>
                  </a:lnTo>
                  <a:cubicBezTo>
                    <a:pt x="568" y="1715"/>
                    <a:pt x="735" y="1749"/>
                    <a:pt x="902" y="1749"/>
                  </a:cubicBezTo>
                  <a:cubicBezTo>
                    <a:pt x="1002" y="1749"/>
                    <a:pt x="1135" y="1749"/>
                    <a:pt x="1235" y="1682"/>
                  </a:cubicBezTo>
                  <a:cubicBezTo>
                    <a:pt x="1335" y="1649"/>
                    <a:pt x="1435" y="1582"/>
                    <a:pt x="1502" y="1515"/>
                  </a:cubicBezTo>
                  <a:cubicBezTo>
                    <a:pt x="1602" y="1415"/>
                    <a:pt x="1669" y="1315"/>
                    <a:pt x="1702" y="1215"/>
                  </a:cubicBezTo>
                  <a:cubicBezTo>
                    <a:pt x="1736" y="1115"/>
                    <a:pt x="1769" y="1015"/>
                    <a:pt x="1769" y="881"/>
                  </a:cubicBezTo>
                  <a:cubicBezTo>
                    <a:pt x="1769" y="815"/>
                    <a:pt x="1736" y="715"/>
                    <a:pt x="1736" y="648"/>
                  </a:cubicBezTo>
                  <a:cubicBezTo>
                    <a:pt x="1702" y="481"/>
                    <a:pt x="1602" y="381"/>
                    <a:pt x="1502" y="248"/>
                  </a:cubicBezTo>
                  <a:cubicBezTo>
                    <a:pt x="1435" y="214"/>
                    <a:pt x="1402" y="181"/>
                    <a:pt x="1335" y="114"/>
                  </a:cubicBezTo>
                  <a:cubicBezTo>
                    <a:pt x="1202" y="47"/>
                    <a:pt x="1035" y="14"/>
                    <a:pt x="902" y="14"/>
                  </a:cubicBezTo>
                  <a:cubicBezTo>
                    <a:pt x="866" y="5"/>
                    <a:pt x="833" y="1"/>
                    <a:pt x="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7"/>
            <p:cNvSpPr/>
            <p:nvPr/>
          </p:nvSpPr>
          <p:spPr>
            <a:xfrm flipH="1">
              <a:off x="5689515" y="2540891"/>
              <a:ext cx="29013" cy="29046"/>
            </a:xfrm>
            <a:custGeom>
              <a:avLst/>
              <a:gdLst/>
              <a:ahLst/>
              <a:cxnLst/>
              <a:rect l="l" t="t" r="r" b="b"/>
              <a:pathLst>
                <a:path w="1736" h="1738" extrusionOk="0">
                  <a:moveTo>
                    <a:pt x="845" y="1"/>
                  </a:moveTo>
                  <a:cubicBezTo>
                    <a:pt x="810" y="1"/>
                    <a:pt x="774" y="5"/>
                    <a:pt x="735" y="15"/>
                  </a:cubicBezTo>
                  <a:cubicBezTo>
                    <a:pt x="668" y="15"/>
                    <a:pt x="601" y="48"/>
                    <a:pt x="534" y="81"/>
                  </a:cubicBezTo>
                  <a:cubicBezTo>
                    <a:pt x="434" y="115"/>
                    <a:pt x="334" y="181"/>
                    <a:pt x="268" y="248"/>
                  </a:cubicBezTo>
                  <a:lnTo>
                    <a:pt x="134" y="448"/>
                  </a:lnTo>
                  <a:lnTo>
                    <a:pt x="34" y="648"/>
                  </a:lnTo>
                  <a:cubicBezTo>
                    <a:pt x="1" y="782"/>
                    <a:pt x="1" y="949"/>
                    <a:pt x="34" y="1082"/>
                  </a:cubicBezTo>
                  <a:lnTo>
                    <a:pt x="34" y="1115"/>
                  </a:lnTo>
                  <a:cubicBezTo>
                    <a:pt x="67" y="1249"/>
                    <a:pt x="134" y="1382"/>
                    <a:pt x="234" y="1482"/>
                  </a:cubicBezTo>
                  <a:cubicBezTo>
                    <a:pt x="334" y="1582"/>
                    <a:pt x="468" y="1649"/>
                    <a:pt x="601" y="1682"/>
                  </a:cubicBezTo>
                  <a:lnTo>
                    <a:pt x="635" y="1682"/>
                  </a:lnTo>
                  <a:cubicBezTo>
                    <a:pt x="693" y="1721"/>
                    <a:pt x="763" y="1738"/>
                    <a:pt x="831" y="1738"/>
                  </a:cubicBezTo>
                  <a:cubicBezTo>
                    <a:pt x="880" y="1738"/>
                    <a:pt x="927" y="1730"/>
                    <a:pt x="968" y="1716"/>
                  </a:cubicBezTo>
                  <a:cubicBezTo>
                    <a:pt x="1068" y="1716"/>
                    <a:pt x="1135" y="1682"/>
                    <a:pt x="1202" y="1649"/>
                  </a:cubicBezTo>
                  <a:cubicBezTo>
                    <a:pt x="1302" y="1616"/>
                    <a:pt x="1402" y="1549"/>
                    <a:pt x="1468" y="1482"/>
                  </a:cubicBezTo>
                  <a:cubicBezTo>
                    <a:pt x="1535" y="1416"/>
                    <a:pt x="1569" y="1349"/>
                    <a:pt x="1602" y="1315"/>
                  </a:cubicBezTo>
                  <a:cubicBezTo>
                    <a:pt x="1635" y="1249"/>
                    <a:pt x="1669" y="1149"/>
                    <a:pt x="1702" y="1082"/>
                  </a:cubicBezTo>
                  <a:cubicBezTo>
                    <a:pt x="1735" y="982"/>
                    <a:pt x="1735" y="882"/>
                    <a:pt x="1702" y="748"/>
                  </a:cubicBezTo>
                  <a:cubicBezTo>
                    <a:pt x="1702" y="682"/>
                    <a:pt x="1702" y="615"/>
                    <a:pt x="1669" y="548"/>
                  </a:cubicBezTo>
                  <a:cubicBezTo>
                    <a:pt x="1635" y="415"/>
                    <a:pt x="1569" y="348"/>
                    <a:pt x="1468" y="248"/>
                  </a:cubicBezTo>
                  <a:lnTo>
                    <a:pt x="1302" y="115"/>
                  </a:lnTo>
                  <a:cubicBezTo>
                    <a:pt x="1235" y="81"/>
                    <a:pt x="1168" y="81"/>
                    <a:pt x="1102" y="48"/>
                  </a:cubicBezTo>
                  <a:cubicBezTo>
                    <a:pt x="1007" y="24"/>
                    <a:pt x="930" y="1"/>
                    <a:pt x="8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7"/>
            <p:cNvSpPr/>
            <p:nvPr/>
          </p:nvSpPr>
          <p:spPr>
            <a:xfrm flipH="1">
              <a:off x="5692306" y="2597430"/>
              <a:ext cx="29013" cy="22311"/>
            </a:xfrm>
            <a:custGeom>
              <a:avLst/>
              <a:gdLst/>
              <a:ahLst/>
              <a:cxnLst/>
              <a:rect l="l" t="t" r="r" b="b"/>
              <a:pathLst>
                <a:path w="1736" h="1335" extrusionOk="0">
                  <a:moveTo>
                    <a:pt x="868" y="1"/>
                  </a:moveTo>
                  <a:cubicBezTo>
                    <a:pt x="1" y="1"/>
                    <a:pt x="1" y="1335"/>
                    <a:pt x="868" y="1335"/>
                  </a:cubicBezTo>
                  <a:cubicBezTo>
                    <a:pt x="1736" y="1335"/>
                    <a:pt x="1736" y="1"/>
                    <a:pt x="8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7"/>
            <p:cNvSpPr/>
            <p:nvPr/>
          </p:nvSpPr>
          <p:spPr>
            <a:xfrm flipH="1">
              <a:off x="5143183" y="1595833"/>
              <a:ext cx="1297274" cy="75641"/>
            </a:xfrm>
            <a:custGeom>
              <a:avLst/>
              <a:gdLst/>
              <a:ahLst/>
              <a:cxnLst/>
              <a:rect l="l" t="t" r="r" b="b"/>
              <a:pathLst>
                <a:path w="77623" h="4526" extrusionOk="0">
                  <a:moveTo>
                    <a:pt x="74336" y="1"/>
                  </a:moveTo>
                  <a:cubicBezTo>
                    <a:pt x="73374" y="1"/>
                    <a:pt x="72288" y="155"/>
                    <a:pt x="71551" y="155"/>
                  </a:cubicBezTo>
                  <a:cubicBezTo>
                    <a:pt x="69984" y="122"/>
                    <a:pt x="68416" y="122"/>
                    <a:pt x="66815" y="122"/>
                  </a:cubicBezTo>
                  <a:cubicBezTo>
                    <a:pt x="60777" y="89"/>
                    <a:pt x="54739" y="89"/>
                    <a:pt x="48668" y="89"/>
                  </a:cubicBezTo>
                  <a:cubicBezTo>
                    <a:pt x="45433" y="80"/>
                    <a:pt x="42195" y="76"/>
                    <a:pt x="38955" y="76"/>
                  </a:cubicBezTo>
                  <a:cubicBezTo>
                    <a:pt x="30104" y="76"/>
                    <a:pt x="21240" y="107"/>
                    <a:pt x="12376" y="155"/>
                  </a:cubicBezTo>
                  <a:cubicBezTo>
                    <a:pt x="9874" y="155"/>
                    <a:pt x="7372" y="155"/>
                    <a:pt x="4870" y="189"/>
                  </a:cubicBezTo>
                  <a:cubicBezTo>
                    <a:pt x="4270" y="189"/>
                    <a:pt x="3487" y="102"/>
                    <a:pt x="2724" y="102"/>
                  </a:cubicBezTo>
                  <a:cubicBezTo>
                    <a:pt x="1327" y="102"/>
                    <a:pt x="0" y="395"/>
                    <a:pt x="0" y="2057"/>
                  </a:cubicBezTo>
                  <a:lnTo>
                    <a:pt x="0" y="4525"/>
                  </a:lnTo>
                  <a:lnTo>
                    <a:pt x="77155" y="4525"/>
                  </a:lnTo>
                  <a:cubicBezTo>
                    <a:pt x="77155" y="2957"/>
                    <a:pt x="77622" y="856"/>
                    <a:pt x="75754" y="155"/>
                  </a:cubicBezTo>
                  <a:cubicBezTo>
                    <a:pt x="75588" y="122"/>
                    <a:pt x="75387" y="55"/>
                    <a:pt x="75187" y="22"/>
                  </a:cubicBezTo>
                  <a:lnTo>
                    <a:pt x="75187" y="55"/>
                  </a:lnTo>
                  <a:cubicBezTo>
                    <a:pt x="74925" y="16"/>
                    <a:pt x="74637" y="1"/>
                    <a:pt x="74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7"/>
            <p:cNvSpPr/>
            <p:nvPr/>
          </p:nvSpPr>
          <p:spPr>
            <a:xfrm flipH="1">
              <a:off x="7772828" y="2412205"/>
              <a:ext cx="143844" cy="255283"/>
            </a:xfrm>
            <a:custGeom>
              <a:avLst/>
              <a:gdLst/>
              <a:ahLst/>
              <a:cxnLst/>
              <a:rect l="l" t="t" r="r" b="b"/>
              <a:pathLst>
                <a:path w="8607" h="15275" extrusionOk="0">
                  <a:moveTo>
                    <a:pt x="6114" y="0"/>
                  </a:moveTo>
                  <a:cubicBezTo>
                    <a:pt x="6026" y="0"/>
                    <a:pt x="5932" y="55"/>
                    <a:pt x="5905" y="109"/>
                  </a:cubicBezTo>
                  <a:cubicBezTo>
                    <a:pt x="5838" y="209"/>
                    <a:pt x="5871" y="343"/>
                    <a:pt x="5938" y="409"/>
                  </a:cubicBezTo>
                  <a:cubicBezTo>
                    <a:pt x="6072" y="576"/>
                    <a:pt x="6238" y="676"/>
                    <a:pt x="6405" y="843"/>
                  </a:cubicBezTo>
                  <a:cubicBezTo>
                    <a:pt x="6572" y="943"/>
                    <a:pt x="6739" y="1110"/>
                    <a:pt x="6872" y="1243"/>
                  </a:cubicBezTo>
                  <a:cubicBezTo>
                    <a:pt x="6972" y="1343"/>
                    <a:pt x="7072" y="1443"/>
                    <a:pt x="7172" y="1543"/>
                  </a:cubicBezTo>
                  <a:cubicBezTo>
                    <a:pt x="7004" y="1524"/>
                    <a:pt x="6838" y="1515"/>
                    <a:pt x="6674" y="1515"/>
                  </a:cubicBezTo>
                  <a:cubicBezTo>
                    <a:pt x="3678" y="1515"/>
                    <a:pt x="1356" y="4591"/>
                    <a:pt x="534" y="7248"/>
                  </a:cubicBezTo>
                  <a:cubicBezTo>
                    <a:pt x="1" y="8915"/>
                    <a:pt x="101" y="10683"/>
                    <a:pt x="1035" y="12184"/>
                  </a:cubicBezTo>
                  <a:cubicBezTo>
                    <a:pt x="1835" y="13452"/>
                    <a:pt x="3203" y="14786"/>
                    <a:pt x="4671" y="15253"/>
                  </a:cubicBezTo>
                  <a:cubicBezTo>
                    <a:pt x="4710" y="15268"/>
                    <a:pt x="4749" y="15274"/>
                    <a:pt x="4787" y="15274"/>
                  </a:cubicBezTo>
                  <a:cubicBezTo>
                    <a:pt x="5096" y="15274"/>
                    <a:pt x="5305" y="14828"/>
                    <a:pt x="5037" y="14619"/>
                  </a:cubicBezTo>
                  <a:cubicBezTo>
                    <a:pt x="4003" y="13719"/>
                    <a:pt x="2803" y="13085"/>
                    <a:pt x="2002" y="11918"/>
                  </a:cubicBezTo>
                  <a:cubicBezTo>
                    <a:pt x="1101" y="10617"/>
                    <a:pt x="935" y="9116"/>
                    <a:pt x="1402" y="7614"/>
                  </a:cubicBezTo>
                  <a:cubicBezTo>
                    <a:pt x="2164" y="5094"/>
                    <a:pt x="4280" y="2177"/>
                    <a:pt x="7157" y="2177"/>
                  </a:cubicBezTo>
                  <a:cubicBezTo>
                    <a:pt x="7173" y="2177"/>
                    <a:pt x="7189" y="2177"/>
                    <a:pt x="7206" y="2177"/>
                  </a:cubicBezTo>
                  <a:cubicBezTo>
                    <a:pt x="7106" y="2244"/>
                    <a:pt x="6972" y="2311"/>
                    <a:pt x="6872" y="2411"/>
                  </a:cubicBezTo>
                  <a:cubicBezTo>
                    <a:pt x="6672" y="2511"/>
                    <a:pt x="6472" y="2644"/>
                    <a:pt x="6305" y="2778"/>
                  </a:cubicBezTo>
                  <a:cubicBezTo>
                    <a:pt x="6205" y="2878"/>
                    <a:pt x="6072" y="2944"/>
                    <a:pt x="5971" y="3045"/>
                  </a:cubicBezTo>
                  <a:cubicBezTo>
                    <a:pt x="5871" y="3145"/>
                    <a:pt x="5805" y="3278"/>
                    <a:pt x="5705" y="3378"/>
                  </a:cubicBezTo>
                  <a:cubicBezTo>
                    <a:pt x="5605" y="3512"/>
                    <a:pt x="5638" y="3745"/>
                    <a:pt x="5771" y="3845"/>
                  </a:cubicBezTo>
                  <a:cubicBezTo>
                    <a:pt x="5849" y="3923"/>
                    <a:pt x="5951" y="3956"/>
                    <a:pt x="6048" y="3956"/>
                  </a:cubicBezTo>
                  <a:cubicBezTo>
                    <a:pt x="6116" y="3956"/>
                    <a:pt x="6183" y="3939"/>
                    <a:pt x="6238" y="3912"/>
                  </a:cubicBezTo>
                  <a:cubicBezTo>
                    <a:pt x="6338" y="3845"/>
                    <a:pt x="6438" y="3812"/>
                    <a:pt x="6539" y="3745"/>
                  </a:cubicBezTo>
                  <a:cubicBezTo>
                    <a:pt x="6639" y="3678"/>
                    <a:pt x="6739" y="3578"/>
                    <a:pt x="6839" y="3512"/>
                  </a:cubicBezTo>
                  <a:lnTo>
                    <a:pt x="6972" y="3378"/>
                  </a:lnTo>
                  <a:lnTo>
                    <a:pt x="7039" y="3345"/>
                  </a:lnTo>
                  <a:lnTo>
                    <a:pt x="7039" y="3311"/>
                  </a:lnTo>
                  <a:cubicBezTo>
                    <a:pt x="7139" y="3245"/>
                    <a:pt x="7239" y="3178"/>
                    <a:pt x="7306" y="3145"/>
                  </a:cubicBezTo>
                  <a:cubicBezTo>
                    <a:pt x="7506" y="3011"/>
                    <a:pt x="7673" y="2878"/>
                    <a:pt x="7839" y="2778"/>
                  </a:cubicBezTo>
                  <a:cubicBezTo>
                    <a:pt x="8040" y="2644"/>
                    <a:pt x="8206" y="2511"/>
                    <a:pt x="8407" y="2377"/>
                  </a:cubicBezTo>
                  <a:cubicBezTo>
                    <a:pt x="8540" y="2277"/>
                    <a:pt x="8607" y="2111"/>
                    <a:pt x="8540" y="1944"/>
                  </a:cubicBezTo>
                  <a:cubicBezTo>
                    <a:pt x="8511" y="1828"/>
                    <a:pt x="8407" y="1737"/>
                    <a:pt x="8270" y="1737"/>
                  </a:cubicBezTo>
                  <a:cubicBezTo>
                    <a:pt x="8250" y="1737"/>
                    <a:pt x="8228" y="1739"/>
                    <a:pt x="8206" y="1744"/>
                  </a:cubicBezTo>
                  <a:cubicBezTo>
                    <a:pt x="8206" y="1710"/>
                    <a:pt x="8173" y="1710"/>
                    <a:pt x="8173" y="1710"/>
                  </a:cubicBezTo>
                  <a:cubicBezTo>
                    <a:pt x="7906" y="1377"/>
                    <a:pt x="7606" y="1076"/>
                    <a:pt x="7306" y="810"/>
                  </a:cubicBezTo>
                  <a:cubicBezTo>
                    <a:pt x="7139" y="643"/>
                    <a:pt x="6939" y="509"/>
                    <a:pt x="6772" y="376"/>
                  </a:cubicBezTo>
                  <a:cubicBezTo>
                    <a:pt x="6672" y="309"/>
                    <a:pt x="6572" y="242"/>
                    <a:pt x="6505" y="176"/>
                  </a:cubicBezTo>
                  <a:cubicBezTo>
                    <a:pt x="6438" y="142"/>
                    <a:pt x="6405" y="109"/>
                    <a:pt x="6372" y="76"/>
                  </a:cubicBezTo>
                  <a:cubicBezTo>
                    <a:pt x="6305" y="42"/>
                    <a:pt x="6238" y="42"/>
                    <a:pt x="6172" y="9"/>
                  </a:cubicBezTo>
                  <a:cubicBezTo>
                    <a:pt x="6153" y="3"/>
                    <a:pt x="6134" y="0"/>
                    <a:pt x="6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7"/>
            <p:cNvSpPr/>
            <p:nvPr/>
          </p:nvSpPr>
          <p:spPr>
            <a:xfrm flipH="1">
              <a:off x="7642939" y="2446215"/>
              <a:ext cx="119862" cy="247312"/>
            </a:xfrm>
            <a:custGeom>
              <a:avLst/>
              <a:gdLst/>
              <a:ahLst/>
              <a:cxnLst/>
              <a:rect l="l" t="t" r="r" b="b"/>
              <a:pathLst>
                <a:path w="7172" h="14798" extrusionOk="0">
                  <a:moveTo>
                    <a:pt x="1982" y="0"/>
                  </a:moveTo>
                  <a:cubicBezTo>
                    <a:pt x="1808" y="0"/>
                    <a:pt x="1686" y="288"/>
                    <a:pt x="1868" y="409"/>
                  </a:cubicBezTo>
                  <a:cubicBezTo>
                    <a:pt x="4337" y="1710"/>
                    <a:pt x="6138" y="4312"/>
                    <a:pt x="5838" y="7147"/>
                  </a:cubicBezTo>
                  <a:cubicBezTo>
                    <a:pt x="5571" y="9616"/>
                    <a:pt x="3836" y="11584"/>
                    <a:pt x="1668" y="12551"/>
                  </a:cubicBezTo>
                  <a:cubicBezTo>
                    <a:pt x="1968" y="11951"/>
                    <a:pt x="2168" y="11284"/>
                    <a:pt x="2302" y="10616"/>
                  </a:cubicBezTo>
                  <a:cubicBezTo>
                    <a:pt x="2341" y="10420"/>
                    <a:pt x="2206" y="10304"/>
                    <a:pt x="2069" y="10304"/>
                  </a:cubicBezTo>
                  <a:cubicBezTo>
                    <a:pt x="1973" y="10304"/>
                    <a:pt x="1876" y="10360"/>
                    <a:pt x="1835" y="10483"/>
                  </a:cubicBezTo>
                  <a:cubicBezTo>
                    <a:pt x="1434" y="11484"/>
                    <a:pt x="867" y="12484"/>
                    <a:pt x="200" y="13318"/>
                  </a:cubicBezTo>
                  <a:cubicBezTo>
                    <a:pt x="0" y="13552"/>
                    <a:pt x="67" y="13919"/>
                    <a:pt x="367" y="14019"/>
                  </a:cubicBezTo>
                  <a:cubicBezTo>
                    <a:pt x="867" y="14152"/>
                    <a:pt x="1301" y="14319"/>
                    <a:pt x="1768" y="14486"/>
                  </a:cubicBezTo>
                  <a:cubicBezTo>
                    <a:pt x="2149" y="14603"/>
                    <a:pt x="2608" y="14798"/>
                    <a:pt x="3053" y="14798"/>
                  </a:cubicBezTo>
                  <a:cubicBezTo>
                    <a:pt x="3114" y="14798"/>
                    <a:pt x="3175" y="14794"/>
                    <a:pt x="3236" y="14786"/>
                  </a:cubicBezTo>
                  <a:cubicBezTo>
                    <a:pt x="3403" y="14786"/>
                    <a:pt x="3536" y="14719"/>
                    <a:pt x="3636" y="14553"/>
                  </a:cubicBezTo>
                  <a:cubicBezTo>
                    <a:pt x="3669" y="14386"/>
                    <a:pt x="3669" y="14186"/>
                    <a:pt x="3536" y="14086"/>
                  </a:cubicBezTo>
                  <a:cubicBezTo>
                    <a:pt x="3302" y="13885"/>
                    <a:pt x="3069" y="13785"/>
                    <a:pt x="2802" y="13719"/>
                  </a:cubicBezTo>
                  <a:cubicBezTo>
                    <a:pt x="2569" y="13652"/>
                    <a:pt x="2302" y="13585"/>
                    <a:pt x="2068" y="13552"/>
                  </a:cubicBezTo>
                  <a:cubicBezTo>
                    <a:pt x="2035" y="13518"/>
                    <a:pt x="2035" y="13518"/>
                    <a:pt x="2002" y="13518"/>
                  </a:cubicBezTo>
                  <a:cubicBezTo>
                    <a:pt x="4637" y="12685"/>
                    <a:pt x="6638" y="10116"/>
                    <a:pt x="6872" y="7314"/>
                  </a:cubicBezTo>
                  <a:cubicBezTo>
                    <a:pt x="7172" y="4212"/>
                    <a:pt x="5137" y="843"/>
                    <a:pt x="2035" y="9"/>
                  </a:cubicBezTo>
                  <a:cubicBezTo>
                    <a:pt x="2017" y="3"/>
                    <a:pt x="1999" y="0"/>
                    <a:pt x="1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7"/>
            <p:cNvSpPr/>
            <p:nvPr/>
          </p:nvSpPr>
          <p:spPr>
            <a:xfrm flipH="1">
              <a:off x="6593193" y="2555063"/>
              <a:ext cx="199597" cy="193464"/>
            </a:xfrm>
            <a:custGeom>
              <a:avLst/>
              <a:gdLst/>
              <a:ahLst/>
              <a:cxnLst/>
              <a:rect l="l" t="t" r="r" b="b"/>
              <a:pathLst>
                <a:path w="11943" h="11576" extrusionOk="0">
                  <a:moveTo>
                    <a:pt x="6172" y="0"/>
                  </a:moveTo>
                  <a:cubicBezTo>
                    <a:pt x="3336" y="0"/>
                    <a:pt x="801" y="2235"/>
                    <a:pt x="434" y="5071"/>
                  </a:cubicBezTo>
                  <a:cubicBezTo>
                    <a:pt x="1" y="8440"/>
                    <a:pt x="2769" y="11575"/>
                    <a:pt x="6172" y="11575"/>
                  </a:cubicBezTo>
                  <a:cubicBezTo>
                    <a:pt x="9374" y="11575"/>
                    <a:pt x="11942" y="8873"/>
                    <a:pt x="11942" y="5771"/>
                  </a:cubicBezTo>
                  <a:cubicBezTo>
                    <a:pt x="11942" y="5404"/>
                    <a:pt x="11909" y="5004"/>
                    <a:pt x="11842" y="4604"/>
                  </a:cubicBezTo>
                  <a:cubicBezTo>
                    <a:pt x="11275" y="1969"/>
                    <a:pt x="8874" y="0"/>
                    <a:pt x="6172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7"/>
            <p:cNvSpPr/>
            <p:nvPr/>
          </p:nvSpPr>
          <p:spPr>
            <a:xfrm flipH="1">
              <a:off x="6648378" y="2573765"/>
              <a:ext cx="87724" cy="155242"/>
            </a:xfrm>
            <a:custGeom>
              <a:avLst/>
              <a:gdLst/>
              <a:ahLst/>
              <a:cxnLst/>
              <a:rect l="l" t="t" r="r" b="b"/>
              <a:pathLst>
                <a:path w="5249" h="9289" extrusionOk="0">
                  <a:moveTo>
                    <a:pt x="2614" y="1"/>
                  </a:moveTo>
                  <a:cubicBezTo>
                    <a:pt x="2572" y="1"/>
                    <a:pt x="2535" y="16"/>
                    <a:pt x="2513" y="16"/>
                  </a:cubicBezTo>
                  <a:cubicBezTo>
                    <a:pt x="2413" y="49"/>
                    <a:pt x="2346" y="82"/>
                    <a:pt x="2313" y="116"/>
                  </a:cubicBezTo>
                  <a:cubicBezTo>
                    <a:pt x="2313" y="116"/>
                    <a:pt x="2279" y="149"/>
                    <a:pt x="2279" y="149"/>
                  </a:cubicBezTo>
                  <a:cubicBezTo>
                    <a:pt x="2246" y="216"/>
                    <a:pt x="2179" y="282"/>
                    <a:pt x="2179" y="349"/>
                  </a:cubicBezTo>
                  <a:cubicBezTo>
                    <a:pt x="2179" y="383"/>
                    <a:pt x="2146" y="383"/>
                    <a:pt x="2146" y="416"/>
                  </a:cubicBezTo>
                  <a:cubicBezTo>
                    <a:pt x="2146" y="516"/>
                    <a:pt x="2146" y="583"/>
                    <a:pt x="2146" y="649"/>
                  </a:cubicBezTo>
                  <a:cubicBezTo>
                    <a:pt x="2146" y="783"/>
                    <a:pt x="2179" y="916"/>
                    <a:pt x="2213" y="1050"/>
                  </a:cubicBezTo>
                  <a:cubicBezTo>
                    <a:pt x="2213" y="1050"/>
                    <a:pt x="2213" y="1050"/>
                    <a:pt x="2213" y="1083"/>
                  </a:cubicBezTo>
                  <a:cubicBezTo>
                    <a:pt x="1445" y="1417"/>
                    <a:pt x="745" y="2050"/>
                    <a:pt x="812" y="2984"/>
                  </a:cubicBezTo>
                  <a:cubicBezTo>
                    <a:pt x="878" y="4018"/>
                    <a:pt x="1779" y="4452"/>
                    <a:pt x="2680" y="4686"/>
                  </a:cubicBezTo>
                  <a:cubicBezTo>
                    <a:pt x="3113" y="4819"/>
                    <a:pt x="3580" y="4952"/>
                    <a:pt x="3914" y="5353"/>
                  </a:cubicBezTo>
                  <a:cubicBezTo>
                    <a:pt x="4181" y="5686"/>
                    <a:pt x="4281" y="6187"/>
                    <a:pt x="3980" y="6520"/>
                  </a:cubicBezTo>
                  <a:cubicBezTo>
                    <a:pt x="3647" y="6887"/>
                    <a:pt x="3080" y="6987"/>
                    <a:pt x="2646" y="7054"/>
                  </a:cubicBezTo>
                  <a:cubicBezTo>
                    <a:pt x="2500" y="7069"/>
                    <a:pt x="2357" y="7075"/>
                    <a:pt x="2216" y="7075"/>
                  </a:cubicBezTo>
                  <a:cubicBezTo>
                    <a:pt x="1714" y="7075"/>
                    <a:pt x="1240" y="6991"/>
                    <a:pt x="745" y="6887"/>
                  </a:cubicBezTo>
                  <a:cubicBezTo>
                    <a:pt x="720" y="6884"/>
                    <a:pt x="696" y="6883"/>
                    <a:pt x="673" y="6883"/>
                  </a:cubicBezTo>
                  <a:cubicBezTo>
                    <a:pt x="162" y="6883"/>
                    <a:pt x="1" y="7563"/>
                    <a:pt x="511" y="7754"/>
                  </a:cubicBezTo>
                  <a:cubicBezTo>
                    <a:pt x="859" y="7870"/>
                    <a:pt x="1358" y="7961"/>
                    <a:pt x="1898" y="7961"/>
                  </a:cubicBezTo>
                  <a:cubicBezTo>
                    <a:pt x="1980" y="7961"/>
                    <a:pt x="2062" y="7959"/>
                    <a:pt x="2146" y="7955"/>
                  </a:cubicBezTo>
                  <a:lnTo>
                    <a:pt x="2146" y="7955"/>
                  </a:lnTo>
                  <a:cubicBezTo>
                    <a:pt x="2146" y="8055"/>
                    <a:pt x="2112" y="8155"/>
                    <a:pt x="2112" y="8221"/>
                  </a:cubicBezTo>
                  <a:cubicBezTo>
                    <a:pt x="2112" y="8355"/>
                    <a:pt x="2079" y="8455"/>
                    <a:pt x="2079" y="8588"/>
                  </a:cubicBezTo>
                  <a:cubicBezTo>
                    <a:pt x="2079" y="8755"/>
                    <a:pt x="2079" y="8955"/>
                    <a:pt x="2179" y="9089"/>
                  </a:cubicBezTo>
                  <a:cubicBezTo>
                    <a:pt x="2246" y="9222"/>
                    <a:pt x="2379" y="9289"/>
                    <a:pt x="2546" y="9289"/>
                  </a:cubicBezTo>
                  <a:cubicBezTo>
                    <a:pt x="2680" y="9289"/>
                    <a:pt x="2846" y="9222"/>
                    <a:pt x="2913" y="9089"/>
                  </a:cubicBezTo>
                  <a:cubicBezTo>
                    <a:pt x="2980" y="8989"/>
                    <a:pt x="3013" y="8855"/>
                    <a:pt x="2980" y="8755"/>
                  </a:cubicBezTo>
                  <a:cubicBezTo>
                    <a:pt x="2980" y="8688"/>
                    <a:pt x="2980" y="8655"/>
                    <a:pt x="2980" y="8588"/>
                  </a:cubicBezTo>
                  <a:cubicBezTo>
                    <a:pt x="2980" y="8422"/>
                    <a:pt x="2946" y="8288"/>
                    <a:pt x="2913" y="8121"/>
                  </a:cubicBezTo>
                  <a:cubicBezTo>
                    <a:pt x="2880" y="8055"/>
                    <a:pt x="2880" y="7988"/>
                    <a:pt x="2846" y="7921"/>
                  </a:cubicBezTo>
                  <a:cubicBezTo>
                    <a:pt x="4114" y="7721"/>
                    <a:pt x="5248" y="7054"/>
                    <a:pt x="4914" y="5686"/>
                  </a:cubicBezTo>
                  <a:cubicBezTo>
                    <a:pt x="4714" y="4719"/>
                    <a:pt x="3814" y="4252"/>
                    <a:pt x="2980" y="4018"/>
                  </a:cubicBezTo>
                  <a:cubicBezTo>
                    <a:pt x="2546" y="3885"/>
                    <a:pt x="2012" y="3785"/>
                    <a:pt x="1712" y="3418"/>
                  </a:cubicBezTo>
                  <a:cubicBezTo>
                    <a:pt x="1445" y="3051"/>
                    <a:pt x="1579" y="2651"/>
                    <a:pt x="1846" y="2351"/>
                  </a:cubicBezTo>
                  <a:cubicBezTo>
                    <a:pt x="2179" y="1917"/>
                    <a:pt x="2746" y="1784"/>
                    <a:pt x="3213" y="1683"/>
                  </a:cubicBezTo>
                  <a:cubicBezTo>
                    <a:pt x="3436" y="1636"/>
                    <a:pt x="3666" y="1596"/>
                    <a:pt x="3890" y="1596"/>
                  </a:cubicBezTo>
                  <a:cubicBezTo>
                    <a:pt x="4135" y="1596"/>
                    <a:pt x="4371" y="1644"/>
                    <a:pt x="4581" y="1784"/>
                  </a:cubicBezTo>
                  <a:cubicBezTo>
                    <a:pt x="4638" y="1828"/>
                    <a:pt x="4694" y="1847"/>
                    <a:pt x="4745" y="1847"/>
                  </a:cubicBezTo>
                  <a:cubicBezTo>
                    <a:pt x="4966" y="1847"/>
                    <a:pt x="5110" y="1499"/>
                    <a:pt x="4948" y="1283"/>
                  </a:cubicBezTo>
                  <a:cubicBezTo>
                    <a:pt x="4634" y="902"/>
                    <a:pt x="4184" y="762"/>
                    <a:pt x="3720" y="762"/>
                  </a:cubicBezTo>
                  <a:cubicBezTo>
                    <a:pt x="3494" y="762"/>
                    <a:pt x="3265" y="795"/>
                    <a:pt x="3046" y="850"/>
                  </a:cubicBezTo>
                  <a:cubicBezTo>
                    <a:pt x="3046" y="783"/>
                    <a:pt x="3046" y="716"/>
                    <a:pt x="3046" y="649"/>
                  </a:cubicBezTo>
                  <a:cubicBezTo>
                    <a:pt x="3080" y="483"/>
                    <a:pt x="3080" y="349"/>
                    <a:pt x="2980" y="216"/>
                  </a:cubicBezTo>
                  <a:cubicBezTo>
                    <a:pt x="2913" y="116"/>
                    <a:pt x="2813" y="16"/>
                    <a:pt x="2680" y="16"/>
                  </a:cubicBezTo>
                  <a:cubicBezTo>
                    <a:pt x="2657" y="4"/>
                    <a:pt x="2635" y="1"/>
                    <a:pt x="2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7"/>
            <p:cNvSpPr/>
            <p:nvPr/>
          </p:nvSpPr>
          <p:spPr>
            <a:xfrm flipH="1">
              <a:off x="5129813" y="2969584"/>
              <a:ext cx="215758" cy="192595"/>
            </a:xfrm>
            <a:custGeom>
              <a:avLst/>
              <a:gdLst/>
              <a:ahLst/>
              <a:cxnLst/>
              <a:rect l="l" t="t" r="r" b="b"/>
              <a:pathLst>
                <a:path w="12910" h="11524" extrusionOk="0">
                  <a:moveTo>
                    <a:pt x="7056" y="1"/>
                  </a:moveTo>
                  <a:cubicBezTo>
                    <a:pt x="5351" y="1"/>
                    <a:pt x="3632" y="790"/>
                    <a:pt x="2469" y="2584"/>
                  </a:cubicBezTo>
                  <a:cubicBezTo>
                    <a:pt x="1" y="6353"/>
                    <a:pt x="2836" y="11523"/>
                    <a:pt x="7306" y="11523"/>
                  </a:cubicBezTo>
                  <a:cubicBezTo>
                    <a:pt x="11109" y="11523"/>
                    <a:pt x="12910" y="8655"/>
                    <a:pt x="12843" y="5753"/>
                  </a:cubicBezTo>
                  <a:cubicBezTo>
                    <a:pt x="12801" y="2269"/>
                    <a:pt x="9948" y="1"/>
                    <a:pt x="7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7"/>
            <p:cNvSpPr/>
            <p:nvPr/>
          </p:nvSpPr>
          <p:spPr>
            <a:xfrm flipH="1">
              <a:off x="5186118" y="2988786"/>
              <a:ext cx="72482" cy="159170"/>
            </a:xfrm>
            <a:custGeom>
              <a:avLst/>
              <a:gdLst/>
              <a:ahLst/>
              <a:cxnLst/>
              <a:rect l="l" t="t" r="r" b="b"/>
              <a:pathLst>
                <a:path w="4337" h="9524" extrusionOk="0">
                  <a:moveTo>
                    <a:pt x="2069" y="0"/>
                  </a:moveTo>
                  <a:cubicBezTo>
                    <a:pt x="1968" y="0"/>
                    <a:pt x="1835" y="0"/>
                    <a:pt x="1768" y="67"/>
                  </a:cubicBezTo>
                  <a:cubicBezTo>
                    <a:pt x="1668" y="134"/>
                    <a:pt x="1602" y="201"/>
                    <a:pt x="1568" y="334"/>
                  </a:cubicBezTo>
                  <a:cubicBezTo>
                    <a:pt x="1501" y="501"/>
                    <a:pt x="1501" y="734"/>
                    <a:pt x="1568" y="901"/>
                  </a:cubicBezTo>
                  <a:cubicBezTo>
                    <a:pt x="1568" y="968"/>
                    <a:pt x="1602" y="1034"/>
                    <a:pt x="1602" y="1101"/>
                  </a:cubicBezTo>
                  <a:cubicBezTo>
                    <a:pt x="1635" y="1135"/>
                    <a:pt x="1635" y="1135"/>
                    <a:pt x="1635" y="1168"/>
                  </a:cubicBezTo>
                  <a:cubicBezTo>
                    <a:pt x="1568" y="1201"/>
                    <a:pt x="1501" y="1235"/>
                    <a:pt x="1401" y="1268"/>
                  </a:cubicBezTo>
                  <a:cubicBezTo>
                    <a:pt x="601" y="1702"/>
                    <a:pt x="0" y="2602"/>
                    <a:pt x="134" y="3536"/>
                  </a:cubicBezTo>
                  <a:cubicBezTo>
                    <a:pt x="267" y="4570"/>
                    <a:pt x="1301" y="4737"/>
                    <a:pt x="2135" y="4937"/>
                  </a:cubicBezTo>
                  <a:cubicBezTo>
                    <a:pt x="2569" y="5037"/>
                    <a:pt x="2936" y="5171"/>
                    <a:pt x="3136" y="5571"/>
                  </a:cubicBezTo>
                  <a:cubicBezTo>
                    <a:pt x="3303" y="5905"/>
                    <a:pt x="3336" y="6305"/>
                    <a:pt x="3136" y="6605"/>
                  </a:cubicBezTo>
                  <a:cubicBezTo>
                    <a:pt x="2869" y="6972"/>
                    <a:pt x="2369" y="7105"/>
                    <a:pt x="1935" y="7105"/>
                  </a:cubicBezTo>
                  <a:cubicBezTo>
                    <a:pt x="1635" y="7105"/>
                    <a:pt x="1368" y="7039"/>
                    <a:pt x="1135" y="6939"/>
                  </a:cubicBezTo>
                  <a:cubicBezTo>
                    <a:pt x="915" y="6873"/>
                    <a:pt x="740" y="6793"/>
                    <a:pt x="550" y="6793"/>
                  </a:cubicBezTo>
                  <a:cubicBezTo>
                    <a:pt x="451" y="6793"/>
                    <a:pt x="348" y="6815"/>
                    <a:pt x="234" y="6872"/>
                  </a:cubicBezTo>
                  <a:cubicBezTo>
                    <a:pt x="100" y="6939"/>
                    <a:pt x="0" y="7139"/>
                    <a:pt x="67" y="7272"/>
                  </a:cubicBezTo>
                  <a:cubicBezTo>
                    <a:pt x="267" y="7773"/>
                    <a:pt x="901" y="7873"/>
                    <a:pt x="1368" y="7939"/>
                  </a:cubicBezTo>
                  <a:cubicBezTo>
                    <a:pt x="1401" y="7939"/>
                    <a:pt x="1468" y="7939"/>
                    <a:pt x="1535" y="7973"/>
                  </a:cubicBezTo>
                  <a:lnTo>
                    <a:pt x="1535" y="8006"/>
                  </a:lnTo>
                  <a:cubicBezTo>
                    <a:pt x="1501" y="8140"/>
                    <a:pt x="1468" y="8306"/>
                    <a:pt x="1468" y="8440"/>
                  </a:cubicBezTo>
                  <a:cubicBezTo>
                    <a:pt x="1435" y="8573"/>
                    <a:pt x="1435" y="8707"/>
                    <a:pt x="1401" y="8807"/>
                  </a:cubicBezTo>
                  <a:cubicBezTo>
                    <a:pt x="1401" y="9040"/>
                    <a:pt x="1335" y="9240"/>
                    <a:pt x="1535" y="9407"/>
                  </a:cubicBezTo>
                  <a:cubicBezTo>
                    <a:pt x="1600" y="9472"/>
                    <a:pt x="1722" y="9523"/>
                    <a:pt x="1836" y="9523"/>
                  </a:cubicBezTo>
                  <a:cubicBezTo>
                    <a:pt x="1897" y="9523"/>
                    <a:pt x="1955" y="9509"/>
                    <a:pt x="2002" y="9474"/>
                  </a:cubicBezTo>
                  <a:cubicBezTo>
                    <a:pt x="2102" y="9407"/>
                    <a:pt x="2169" y="9340"/>
                    <a:pt x="2202" y="9207"/>
                  </a:cubicBezTo>
                  <a:cubicBezTo>
                    <a:pt x="2235" y="9140"/>
                    <a:pt x="2235" y="9107"/>
                    <a:pt x="2235" y="9040"/>
                  </a:cubicBezTo>
                  <a:lnTo>
                    <a:pt x="2235" y="8840"/>
                  </a:lnTo>
                  <a:cubicBezTo>
                    <a:pt x="2269" y="8707"/>
                    <a:pt x="2269" y="8573"/>
                    <a:pt x="2269" y="8473"/>
                  </a:cubicBezTo>
                  <a:cubicBezTo>
                    <a:pt x="2269" y="8340"/>
                    <a:pt x="2269" y="8206"/>
                    <a:pt x="2269" y="8073"/>
                  </a:cubicBezTo>
                  <a:cubicBezTo>
                    <a:pt x="2269" y="8039"/>
                    <a:pt x="2269" y="8006"/>
                    <a:pt x="2269" y="7939"/>
                  </a:cubicBezTo>
                  <a:cubicBezTo>
                    <a:pt x="2435" y="7939"/>
                    <a:pt x="2636" y="7873"/>
                    <a:pt x="2802" y="7806"/>
                  </a:cubicBezTo>
                  <a:cubicBezTo>
                    <a:pt x="3636" y="7506"/>
                    <a:pt x="4170" y="6739"/>
                    <a:pt x="4037" y="5838"/>
                  </a:cubicBezTo>
                  <a:cubicBezTo>
                    <a:pt x="3870" y="4971"/>
                    <a:pt x="3169" y="4404"/>
                    <a:pt x="2335" y="4237"/>
                  </a:cubicBezTo>
                  <a:cubicBezTo>
                    <a:pt x="1868" y="4170"/>
                    <a:pt x="1335" y="4137"/>
                    <a:pt x="968" y="3836"/>
                  </a:cubicBezTo>
                  <a:cubicBezTo>
                    <a:pt x="601" y="3470"/>
                    <a:pt x="768" y="2836"/>
                    <a:pt x="1034" y="2435"/>
                  </a:cubicBezTo>
                  <a:cubicBezTo>
                    <a:pt x="1301" y="1968"/>
                    <a:pt x="1835" y="1702"/>
                    <a:pt x="2335" y="1568"/>
                  </a:cubicBezTo>
                  <a:cubicBezTo>
                    <a:pt x="2536" y="1524"/>
                    <a:pt x="2739" y="1513"/>
                    <a:pt x="2945" y="1513"/>
                  </a:cubicBezTo>
                  <a:cubicBezTo>
                    <a:pt x="3150" y="1513"/>
                    <a:pt x="3356" y="1524"/>
                    <a:pt x="3561" y="1524"/>
                  </a:cubicBezTo>
                  <a:cubicBezTo>
                    <a:pt x="3766" y="1524"/>
                    <a:pt x="3970" y="1513"/>
                    <a:pt x="4170" y="1468"/>
                  </a:cubicBezTo>
                  <a:cubicBezTo>
                    <a:pt x="4337" y="1435"/>
                    <a:pt x="4337" y="1268"/>
                    <a:pt x="4203" y="1201"/>
                  </a:cubicBezTo>
                  <a:cubicBezTo>
                    <a:pt x="3881" y="959"/>
                    <a:pt x="3450" y="891"/>
                    <a:pt x="3050" y="891"/>
                  </a:cubicBezTo>
                  <a:cubicBezTo>
                    <a:pt x="2954" y="891"/>
                    <a:pt x="2860" y="895"/>
                    <a:pt x="2769" y="901"/>
                  </a:cubicBezTo>
                  <a:cubicBezTo>
                    <a:pt x="2669" y="901"/>
                    <a:pt x="2569" y="934"/>
                    <a:pt x="2502" y="934"/>
                  </a:cubicBezTo>
                  <a:cubicBezTo>
                    <a:pt x="2502" y="901"/>
                    <a:pt x="2469" y="868"/>
                    <a:pt x="2469" y="834"/>
                  </a:cubicBezTo>
                  <a:cubicBezTo>
                    <a:pt x="2469" y="801"/>
                    <a:pt x="2469" y="768"/>
                    <a:pt x="2469" y="734"/>
                  </a:cubicBezTo>
                  <a:cubicBezTo>
                    <a:pt x="2469" y="701"/>
                    <a:pt x="2435" y="668"/>
                    <a:pt x="2435" y="634"/>
                  </a:cubicBezTo>
                  <a:cubicBezTo>
                    <a:pt x="2435" y="601"/>
                    <a:pt x="2469" y="567"/>
                    <a:pt x="2469" y="534"/>
                  </a:cubicBezTo>
                  <a:cubicBezTo>
                    <a:pt x="2469" y="501"/>
                    <a:pt x="2435" y="467"/>
                    <a:pt x="2435" y="434"/>
                  </a:cubicBezTo>
                  <a:cubicBezTo>
                    <a:pt x="2435" y="334"/>
                    <a:pt x="2402" y="201"/>
                    <a:pt x="2302" y="134"/>
                  </a:cubicBezTo>
                  <a:cubicBezTo>
                    <a:pt x="2235" y="67"/>
                    <a:pt x="2169" y="0"/>
                    <a:pt x="2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7"/>
            <p:cNvSpPr/>
            <p:nvPr/>
          </p:nvSpPr>
          <p:spPr>
            <a:xfrm flipH="1">
              <a:off x="5227916" y="1229578"/>
              <a:ext cx="201837" cy="190472"/>
            </a:xfrm>
            <a:custGeom>
              <a:avLst/>
              <a:gdLst/>
              <a:ahLst/>
              <a:cxnLst/>
              <a:rect l="l" t="t" r="r" b="b"/>
              <a:pathLst>
                <a:path w="12077" h="11397" extrusionOk="0">
                  <a:moveTo>
                    <a:pt x="6187" y="1"/>
                  </a:moveTo>
                  <a:cubicBezTo>
                    <a:pt x="3889" y="1"/>
                    <a:pt x="1627" y="1301"/>
                    <a:pt x="901" y="4158"/>
                  </a:cubicBezTo>
                  <a:cubicBezTo>
                    <a:pt x="1" y="7694"/>
                    <a:pt x="2836" y="11396"/>
                    <a:pt x="6505" y="11396"/>
                  </a:cubicBezTo>
                  <a:cubicBezTo>
                    <a:pt x="10275" y="11396"/>
                    <a:pt x="12076" y="8494"/>
                    <a:pt x="12043" y="5625"/>
                  </a:cubicBezTo>
                  <a:cubicBezTo>
                    <a:pt x="12006" y="2044"/>
                    <a:pt x="9068" y="1"/>
                    <a:pt x="6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7"/>
            <p:cNvSpPr/>
            <p:nvPr/>
          </p:nvSpPr>
          <p:spPr>
            <a:xfrm flipH="1">
              <a:off x="5286727" y="1253277"/>
              <a:ext cx="76677" cy="135973"/>
            </a:xfrm>
            <a:custGeom>
              <a:avLst/>
              <a:gdLst/>
              <a:ahLst/>
              <a:cxnLst/>
              <a:rect l="l" t="t" r="r" b="b"/>
              <a:pathLst>
                <a:path w="4588" h="8136" extrusionOk="0">
                  <a:moveTo>
                    <a:pt x="2643" y="0"/>
                  </a:moveTo>
                  <a:cubicBezTo>
                    <a:pt x="2431" y="0"/>
                    <a:pt x="2235" y="161"/>
                    <a:pt x="2235" y="405"/>
                  </a:cubicBezTo>
                  <a:cubicBezTo>
                    <a:pt x="2235" y="571"/>
                    <a:pt x="2235" y="738"/>
                    <a:pt x="2302" y="872"/>
                  </a:cubicBezTo>
                  <a:cubicBezTo>
                    <a:pt x="2302" y="938"/>
                    <a:pt x="2302" y="1005"/>
                    <a:pt x="2335" y="1038"/>
                  </a:cubicBezTo>
                  <a:cubicBezTo>
                    <a:pt x="2302" y="1072"/>
                    <a:pt x="2269" y="1072"/>
                    <a:pt x="2269" y="1072"/>
                  </a:cubicBezTo>
                  <a:cubicBezTo>
                    <a:pt x="1535" y="1339"/>
                    <a:pt x="1068" y="2073"/>
                    <a:pt x="1201" y="2840"/>
                  </a:cubicBezTo>
                  <a:cubicBezTo>
                    <a:pt x="1368" y="3707"/>
                    <a:pt x="2235" y="3840"/>
                    <a:pt x="2836" y="4274"/>
                  </a:cubicBezTo>
                  <a:cubicBezTo>
                    <a:pt x="3403" y="4674"/>
                    <a:pt x="3636" y="5408"/>
                    <a:pt x="3203" y="6009"/>
                  </a:cubicBezTo>
                  <a:cubicBezTo>
                    <a:pt x="2931" y="6348"/>
                    <a:pt x="2546" y="6463"/>
                    <a:pt x="2142" y="6463"/>
                  </a:cubicBezTo>
                  <a:cubicBezTo>
                    <a:pt x="1753" y="6463"/>
                    <a:pt x="1345" y="6357"/>
                    <a:pt x="1001" y="6242"/>
                  </a:cubicBezTo>
                  <a:cubicBezTo>
                    <a:pt x="968" y="6175"/>
                    <a:pt x="934" y="6142"/>
                    <a:pt x="868" y="6142"/>
                  </a:cubicBezTo>
                  <a:cubicBezTo>
                    <a:pt x="778" y="6082"/>
                    <a:pt x="674" y="6049"/>
                    <a:pt x="572" y="6049"/>
                  </a:cubicBezTo>
                  <a:cubicBezTo>
                    <a:pt x="448" y="6049"/>
                    <a:pt x="326" y="6099"/>
                    <a:pt x="234" y="6209"/>
                  </a:cubicBezTo>
                  <a:cubicBezTo>
                    <a:pt x="0" y="6442"/>
                    <a:pt x="100" y="6876"/>
                    <a:pt x="434" y="6943"/>
                  </a:cubicBezTo>
                  <a:cubicBezTo>
                    <a:pt x="934" y="7109"/>
                    <a:pt x="1468" y="7243"/>
                    <a:pt x="2002" y="7276"/>
                  </a:cubicBezTo>
                  <a:cubicBezTo>
                    <a:pt x="2002" y="7376"/>
                    <a:pt x="2002" y="7443"/>
                    <a:pt x="2002" y="7543"/>
                  </a:cubicBezTo>
                  <a:cubicBezTo>
                    <a:pt x="2002" y="7576"/>
                    <a:pt x="2002" y="7610"/>
                    <a:pt x="1968" y="7643"/>
                  </a:cubicBezTo>
                  <a:cubicBezTo>
                    <a:pt x="1968" y="7743"/>
                    <a:pt x="1968" y="7843"/>
                    <a:pt x="2035" y="7943"/>
                  </a:cubicBezTo>
                  <a:cubicBezTo>
                    <a:pt x="2068" y="8043"/>
                    <a:pt x="2168" y="8077"/>
                    <a:pt x="2269" y="8110"/>
                  </a:cubicBezTo>
                  <a:cubicBezTo>
                    <a:pt x="2302" y="8127"/>
                    <a:pt x="2335" y="8135"/>
                    <a:pt x="2369" y="8135"/>
                  </a:cubicBezTo>
                  <a:cubicBezTo>
                    <a:pt x="2402" y="8135"/>
                    <a:pt x="2435" y="8127"/>
                    <a:pt x="2469" y="8110"/>
                  </a:cubicBezTo>
                  <a:cubicBezTo>
                    <a:pt x="2569" y="8077"/>
                    <a:pt x="2669" y="8043"/>
                    <a:pt x="2702" y="7943"/>
                  </a:cubicBezTo>
                  <a:cubicBezTo>
                    <a:pt x="2769" y="7843"/>
                    <a:pt x="2769" y="7743"/>
                    <a:pt x="2769" y="7643"/>
                  </a:cubicBezTo>
                  <a:cubicBezTo>
                    <a:pt x="2736" y="7476"/>
                    <a:pt x="2702" y="7343"/>
                    <a:pt x="2635" y="7210"/>
                  </a:cubicBezTo>
                  <a:cubicBezTo>
                    <a:pt x="2736" y="7176"/>
                    <a:pt x="2836" y="7143"/>
                    <a:pt x="2936" y="7109"/>
                  </a:cubicBezTo>
                  <a:cubicBezTo>
                    <a:pt x="3636" y="6843"/>
                    <a:pt x="4103" y="6242"/>
                    <a:pt x="4203" y="5475"/>
                  </a:cubicBezTo>
                  <a:cubicBezTo>
                    <a:pt x="4270" y="4708"/>
                    <a:pt x="3870" y="4041"/>
                    <a:pt x="3236" y="3640"/>
                  </a:cubicBezTo>
                  <a:cubicBezTo>
                    <a:pt x="2702" y="3273"/>
                    <a:pt x="1635" y="3073"/>
                    <a:pt x="1935" y="2206"/>
                  </a:cubicBezTo>
                  <a:cubicBezTo>
                    <a:pt x="2118" y="1722"/>
                    <a:pt x="2535" y="1572"/>
                    <a:pt x="2994" y="1572"/>
                  </a:cubicBezTo>
                  <a:cubicBezTo>
                    <a:pt x="3453" y="1572"/>
                    <a:pt x="3953" y="1722"/>
                    <a:pt x="4303" y="1839"/>
                  </a:cubicBezTo>
                  <a:cubicBezTo>
                    <a:pt x="4324" y="1847"/>
                    <a:pt x="4343" y="1851"/>
                    <a:pt x="4362" y="1851"/>
                  </a:cubicBezTo>
                  <a:cubicBezTo>
                    <a:pt x="4499" y="1851"/>
                    <a:pt x="4587" y="1660"/>
                    <a:pt x="4470" y="1572"/>
                  </a:cubicBezTo>
                  <a:cubicBezTo>
                    <a:pt x="4070" y="1172"/>
                    <a:pt x="3536" y="972"/>
                    <a:pt x="3002" y="938"/>
                  </a:cubicBezTo>
                  <a:lnTo>
                    <a:pt x="3002" y="905"/>
                  </a:lnTo>
                  <a:cubicBezTo>
                    <a:pt x="3002" y="805"/>
                    <a:pt x="3002" y="738"/>
                    <a:pt x="3002" y="671"/>
                  </a:cubicBezTo>
                  <a:cubicBezTo>
                    <a:pt x="3036" y="605"/>
                    <a:pt x="3036" y="538"/>
                    <a:pt x="3036" y="505"/>
                  </a:cubicBezTo>
                  <a:cubicBezTo>
                    <a:pt x="3069" y="405"/>
                    <a:pt x="3069" y="271"/>
                    <a:pt x="3002" y="171"/>
                  </a:cubicBezTo>
                  <a:cubicBezTo>
                    <a:pt x="2936" y="71"/>
                    <a:pt x="2836" y="4"/>
                    <a:pt x="2702" y="4"/>
                  </a:cubicBezTo>
                  <a:cubicBezTo>
                    <a:pt x="2682" y="2"/>
                    <a:pt x="2662" y="0"/>
                    <a:pt x="2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7"/>
            <p:cNvSpPr/>
            <p:nvPr/>
          </p:nvSpPr>
          <p:spPr>
            <a:xfrm flipH="1">
              <a:off x="7138973" y="1527278"/>
              <a:ext cx="201820" cy="190456"/>
            </a:xfrm>
            <a:custGeom>
              <a:avLst/>
              <a:gdLst/>
              <a:ahLst/>
              <a:cxnLst/>
              <a:rect l="l" t="t" r="r" b="b"/>
              <a:pathLst>
                <a:path w="12076" h="11396" extrusionOk="0">
                  <a:moveTo>
                    <a:pt x="6173" y="1"/>
                  </a:moveTo>
                  <a:cubicBezTo>
                    <a:pt x="3872" y="1"/>
                    <a:pt x="1612" y="1301"/>
                    <a:pt x="901" y="4157"/>
                  </a:cubicBezTo>
                  <a:cubicBezTo>
                    <a:pt x="0" y="7727"/>
                    <a:pt x="2802" y="11396"/>
                    <a:pt x="6472" y="11396"/>
                  </a:cubicBezTo>
                  <a:cubicBezTo>
                    <a:pt x="10241" y="11396"/>
                    <a:pt x="12076" y="8527"/>
                    <a:pt x="12042" y="5625"/>
                  </a:cubicBezTo>
                  <a:cubicBezTo>
                    <a:pt x="12005" y="2044"/>
                    <a:pt x="9057" y="1"/>
                    <a:pt x="6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7"/>
            <p:cNvSpPr/>
            <p:nvPr/>
          </p:nvSpPr>
          <p:spPr>
            <a:xfrm flipH="1">
              <a:off x="7198269" y="1550960"/>
              <a:ext cx="76192" cy="136123"/>
            </a:xfrm>
            <a:custGeom>
              <a:avLst/>
              <a:gdLst/>
              <a:ahLst/>
              <a:cxnLst/>
              <a:rect l="l" t="t" r="r" b="b"/>
              <a:pathLst>
                <a:path w="4559" h="8145" extrusionOk="0">
                  <a:moveTo>
                    <a:pt x="2636" y="1"/>
                  </a:moveTo>
                  <a:cubicBezTo>
                    <a:pt x="2403" y="1"/>
                    <a:pt x="2236" y="161"/>
                    <a:pt x="2236" y="405"/>
                  </a:cubicBezTo>
                  <a:cubicBezTo>
                    <a:pt x="2236" y="572"/>
                    <a:pt x="2236" y="739"/>
                    <a:pt x="2269" y="872"/>
                  </a:cubicBezTo>
                  <a:cubicBezTo>
                    <a:pt x="2303" y="939"/>
                    <a:pt x="2303" y="1006"/>
                    <a:pt x="2303" y="1039"/>
                  </a:cubicBezTo>
                  <a:cubicBezTo>
                    <a:pt x="2303" y="1073"/>
                    <a:pt x="2269" y="1073"/>
                    <a:pt x="2236" y="1073"/>
                  </a:cubicBezTo>
                  <a:cubicBezTo>
                    <a:pt x="1502" y="1339"/>
                    <a:pt x="1035" y="2073"/>
                    <a:pt x="1202" y="2840"/>
                  </a:cubicBezTo>
                  <a:cubicBezTo>
                    <a:pt x="1369" y="3708"/>
                    <a:pt x="2236" y="3841"/>
                    <a:pt x="2836" y="4275"/>
                  </a:cubicBezTo>
                  <a:cubicBezTo>
                    <a:pt x="3403" y="4675"/>
                    <a:pt x="3604" y="5409"/>
                    <a:pt x="3170" y="6009"/>
                  </a:cubicBezTo>
                  <a:cubicBezTo>
                    <a:pt x="2915" y="6349"/>
                    <a:pt x="2539" y="6464"/>
                    <a:pt x="2134" y="6464"/>
                  </a:cubicBezTo>
                  <a:cubicBezTo>
                    <a:pt x="1745" y="6464"/>
                    <a:pt x="1328" y="6357"/>
                    <a:pt x="968" y="6243"/>
                  </a:cubicBezTo>
                  <a:cubicBezTo>
                    <a:pt x="935" y="6176"/>
                    <a:pt x="902" y="6176"/>
                    <a:pt x="868" y="6143"/>
                  </a:cubicBezTo>
                  <a:cubicBezTo>
                    <a:pt x="771" y="6087"/>
                    <a:pt x="673" y="6061"/>
                    <a:pt x="578" y="6061"/>
                  </a:cubicBezTo>
                  <a:cubicBezTo>
                    <a:pt x="446" y="6061"/>
                    <a:pt x="318" y="6112"/>
                    <a:pt x="201" y="6210"/>
                  </a:cubicBezTo>
                  <a:cubicBezTo>
                    <a:pt x="1" y="6476"/>
                    <a:pt x="68" y="6877"/>
                    <a:pt x="401" y="6943"/>
                  </a:cubicBezTo>
                  <a:cubicBezTo>
                    <a:pt x="935" y="7110"/>
                    <a:pt x="1469" y="7244"/>
                    <a:pt x="2002" y="7277"/>
                  </a:cubicBezTo>
                  <a:cubicBezTo>
                    <a:pt x="2002" y="7377"/>
                    <a:pt x="2002" y="7477"/>
                    <a:pt x="1969" y="7577"/>
                  </a:cubicBezTo>
                  <a:cubicBezTo>
                    <a:pt x="1969" y="7577"/>
                    <a:pt x="1969" y="7611"/>
                    <a:pt x="1969" y="7644"/>
                  </a:cubicBezTo>
                  <a:cubicBezTo>
                    <a:pt x="1969" y="7744"/>
                    <a:pt x="1936" y="7844"/>
                    <a:pt x="2002" y="7944"/>
                  </a:cubicBezTo>
                  <a:cubicBezTo>
                    <a:pt x="2069" y="8044"/>
                    <a:pt x="2136" y="8111"/>
                    <a:pt x="2236" y="8144"/>
                  </a:cubicBezTo>
                  <a:lnTo>
                    <a:pt x="2469" y="8144"/>
                  </a:lnTo>
                  <a:cubicBezTo>
                    <a:pt x="2569" y="8111"/>
                    <a:pt x="2636" y="8044"/>
                    <a:pt x="2703" y="7944"/>
                  </a:cubicBezTo>
                  <a:cubicBezTo>
                    <a:pt x="2736" y="7844"/>
                    <a:pt x="2770" y="7744"/>
                    <a:pt x="2736" y="7644"/>
                  </a:cubicBezTo>
                  <a:cubicBezTo>
                    <a:pt x="2703" y="7477"/>
                    <a:pt x="2670" y="7344"/>
                    <a:pt x="2636" y="7210"/>
                  </a:cubicBezTo>
                  <a:cubicBezTo>
                    <a:pt x="2736" y="7177"/>
                    <a:pt x="2803" y="7177"/>
                    <a:pt x="2903" y="7144"/>
                  </a:cubicBezTo>
                  <a:cubicBezTo>
                    <a:pt x="3637" y="6877"/>
                    <a:pt x="4104" y="6243"/>
                    <a:pt x="4171" y="5476"/>
                  </a:cubicBezTo>
                  <a:cubicBezTo>
                    <a:pt x="4271" y="4708"/>
                    <a:pt x="3837" y="4041"/>
                    <a:pt x="3203" y="3641"/>
                  </a:cubicBezTo>
                  <a:cubicBezTo>
                    <a:pt x="2703" y="3274"/>
                    <a:pt x="1635" y="3074"/>
                    <a:pt x="1936" y="2240"/>
                  </a:cubicBezTo>
                  <a:cubicBezTo>
                    <a:pt x="2105" y="1733"/>
                    <a:pt x="2531" y="1577"/>
                    <a:pt x="3001" y="1577"/>
                  </a:cubicBezTo>
                  <a:cubicBezTo>
                    <a:pt x="3459" y="1577"/>
                    <a:pt x="3959" y="1725"/>
                    <a:pt x="4304" y="1840"/>
                  </a:cubicBezTo>
                  <a:cubicBezTo>
                    <a:pt x="4324" y="1848"/>
                    <a:pt x="4344" y="1852"/>
                    <a:pt x="4362" y="1852"/>
                  </a:cubicBezTo>
                  <a:cubicBezTo>
                    <a:pt x="4492" y="1852"/>
                    <a:pt x="4559" y="1661"/>
                    <a:pt x="4471" y="1573"/>
                  </a:cubicBezTo>
                  <a:cubicBezTo>
                    <a:pt x="4071" y="1173"/>
                    <a:pt x="3537" y="972"/>
                    <a:pt x="2970" y="939"/>
                  </a:cubicBezTo>
                  <a:lnTo>
                    <a:pt x="2970" y="906"/>
                  </a:lnTo>
                  <a:cubicBezTo>
                    <a:pt x="2970" y="806"/>
                    <a:pt x="3003" y="739"/>
                    <a:pt x="3003" y="672"/>
                  </a:cubicBezTo>
                  <a:cubicBezTo>
                    <a:pt x="3003" y="606"/>
                    <a:pt x="3003" y="572"/>
                    <a:pt x="3036" y="505"/>
                  </a:cubicBezTo>
                  <a:cubicBezTo>
                    <a:pt x="3070" y="405"/>
                    <a:pt x="3036" y="305"/>
                    <a:pt x="3003" y="205"/>
                  </a:cubicBezTo>
                  <a:cubicBezTo>
                    <a:pt x="2936" y="72"/>
                    <a:pt x="2803" y="5"/>
                    <a:pt x="2703" y="5"/>
                  </a:cubicBezTo>
                  <a:cubicBezTo>
                    <a:pt x="2680" y="2"/>
                    <a:pt x="2658" y="1"/>
                    <a:pt x="2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7"/>
            <p:cNvSpPr/>
            <p:nvPr/>
          </p:nvSpPr>
          <p:spPr>
            <a:xfrm flipH="1">
              <a:off x="5435385" y="2738015"/>
              <a:ext cx="812194" cy="326078"/>
            </a:xfrm>
            <a:custGeom>
              <a:avLst/>
              <a:gdLst/>
              <a:ahLst/>
              <a:cxnLst/>
              <a:rect l="l" t="t" r="r" b="b"/>
              <a:pathLst>
                <a:path w="48598" h="19511" extrusionOk="0">
                  <a:moveTo>
                    <a:pt x="21326" y="1"/>
                  </a:moveTo>
                  <a:cubicBezTo>
                    <a:pt x="13579" y="1"/>
                    <a:pt x="6261" y="1345"/>
                    <a:pt x="3637" y="3497"/>
                  </a:cubicBezTo>
                  <a:cubicBezTo>
                    <a:pt x="1702" y="5098"/>
                    <a:pt x="368" y="7500"/>
                    <a:pt x="101" y="9968"/>
                  </a:cubicBezTo>
                  <a:cubicBezTo>
                    <a:pt x="1" y="10769"/>
                    <a:pt x="34" y="11603"/>
                    <a:pt x="168" y="12403"/>
                  </a:cubicBezTo>
                  <a:cubicBezTo>
                    <a:pt x="1202" y="17941"/>
                    <a:pt x="5505" y="18108"/>
                    <a:pt x="9908" y="18641"/>
                  </a:cubicBezTo>
                  <a:cubicBezTo>
                    <a:pt x="16646" y="19442"/>
                    <a:pt x="23418" y="19475"/>
                    <a:pt x="30156" y="19509"/>
                  </a:cubicBezTo>
                  <a:cubicBezTo>
                    <a:pt x="30311" y="19510"/>
                    <a:pt x="30468" y="19510"/>
                    <a:pt x="30626" y="19510"/>
                  </a:cubicBezTo>
                  <a:cubicBezTo>
                    <a:pt x="35510" y="19510"/>
                    <a:pt x="41407" y="18948"/>
                    <a:pt x="43765" y="13971"/>
                  </a:cubicBezTo>
                  <a:cubicBezTo>
                    <a:pt x="48598" y="3805"/>
                    <a:pt x="34355" y="1"/>
                    <a:pt x="21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7"/>
            <p:cNvSpPr/>
            <p:nvPr/>
          </p:nvSpPr>
          <p:spPr>
            <a:xfrm flipH="1">
              <a:off x="5997810" y="2882779"/>
              <a:ext cx="203491" cy="352433"/>
            </a:xfrm>
            <a:custGeom>
              <a:avLst/>
              <a:gdLst/>
              <a:ahLst/>
              <a:cxnLst/>
              <a:rect l="l" t="t" r="r" b="b"/>
              <a:pathLst>
                <a:path w="12176" h="21088" extrusionOk="0">
                  <a:moveTo>
                    <a:pt x="8073" y="0"/>
                  </a:moveTo>
                  <a:cubicBezTo>
                    <a:pt x="8006" y="0"/>
                    <a:pt x="7940" y="2"/>
                    <a:pt x="7873" y="5"/>
                  </a:cubicBezTo>
                  <a:cubicBezTo>
                    <a:pt x="5971" y="3441"/>
                    <a:pt x="7206" y="8345"/>
                    <a:pt x="6105" y="12214"/>
                  </a:cubicBezTo>
                  <a:cubicBezTo>
                    <a:pt x="5104" y="15750"/>
                    <a:pt x="3069" y="19086"/>
                    <a:pt x="0" y="21087"/>
                  </a:cubicBezTo>
                  <a:cubicBezTo>
                    <a:pt x="6639" y="18819"/>
                    <a:pt x="12176" y="12615"/>
                    <a:pt x="12142" y="5576"/>
                  </a:cubicBezTo>
                  <a:cubicBezTo>
                    <a:pt x="12142" y="4242"/>
                    <a:pt x="11909" y="2841"/>
                    <a:pt x="11175" y="1707"/>
                  </a:cubicBezTo>
                  <a:cubicBezTo>
                    <a:pt x="10446" y="598"/>
                    <a:pt x="932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7"/>
            <p:cNvSpPr/>
            <p:nvPr/>
          </p:nvSpPr>
          <p:spPr>
            <a:xfrm flipH="1">
              <a:off x="5605334" y="2881743"/>
              <a:ext cx="532410" cy="11732"/>
            </a:xfrm>
            <a:custGeom>
              <a:avLst/>
              <a:gdLst/>
              <a:ahLst/>
              <a:cxnLst/>
              <a:rect l="l" t="t" r="r" b="b"/>
              <a:pathLst>
                <a:path w="31857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3663" y="648"/>
                    <a:pt x="6897" y="632"/>
                    <a:pt x="10132" y="632"/>
                  </a:cubicBezTo>
                  <a:cubicBezTo>
                    <a:pt x="14986" y="632"/>
                    <a:pt x="19841" y="668"/>
                    <a:pt x="24684" y="668"/>
                  </a:cubicBezTo>
                  <a:cubicBezTo>
                    <a:pt x="25592" y="668"/>
                    <a:pt x="26504" y="673"/>
                    <a:pt x="27418" y="673"/>
                  </a:cubicBezTo>
                  <a:cubicBezTo>
                    <a:pt x="28789" y="673"/>
                    <a:pt x="30162" y="661"/>
                    <a:pt x="31523" y="601"/>
                  </a:cubicBezTo>
                  <a:cubicBezTo>
                    <a:pt x="31856" y="601"/>
                    <a:pt x="31856" y="101"/>
                    <a:pt x="31523" y="101"/>
                  </a:cubicBezTo>
                  <a:cubicBezTo>
                    <a:pt x="29688" y="25"/>
                    <a:pt x="27853" y="4"/>
                    <a:pt x="26016" y="4"/>
                  </a:cubicBezTo>
                  <a:cubicBezTo>
                    <a:pt x="23810" y="4"/>
                    <a:pt x="21600" y="34"/>
                    <a:pt x="19381" y="34"/>
                  </a:cubicBezTo>
                  <a:lnTo>
                    <a:pt x="7272" y="34"/>
                  </a:lnTo>
                  <a:cubicBezTo>
                    <a:pt x="4970" y="34"/>
                    <a:pt x="2702" y="34"/>
                    <a:pt x="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7"/>
            <p:cNvSpPr/>
            <p:nvPr/>
          </p:nvSpPr>
          <p:spPr>
            <a:xfrm flipH="1">
              <a:off x="5722405" y="2932532"/>
              <a:ext cx="422041" cy="11431"/>
            </a:xfrm>
            <a:custGeom>
              <a:avLst/>
              <a:gdLst/>
              <a:ahLst/>
              <a:cxnLst/>
              <a:rect l="l" t="t" r="r" b="b"/>
              <a:pathLst>
                <a:path w="25253" h="684" extrusionOk="0">
                  <a:moveTo>
                    <a:pt x="20774" y="1"/>
                  </a:moveTo>
                  <a:cubicBezTo>
                    <a:pt x="18029" y="1"/>
                    <a:pt x="15278" y="31"/>
                    <a:pt x="12543" y="31"/>
                  </a:cubicBezTo>
                  <a:cubicBezTo>
                    <a:pt x="10720" y="31"/>
                    <a:pt x="8896" y="17"/>
                    <a:pt x="7073" y="17"/>
                  </a:cubicBezTo>
                  <a:cubicBezTo>
                    <a:pt x="4793" y="17"/>
                    <a:pt x="2514" y="38"/>
                    <a:pt x="234" y="131"/>
                  </a:cubicBezTo>
                  <a:cubicBezTo>
                    <a:pt x="1" y="164"/>
                    <a:pt x="1" y="531"/>
                    <a:pt x="234" y="531"/>
                  </a:cubicBezTo>
                  <a:cubicBezTo>
                    <a:pt x="2514" y="624"/>
                    <a:pt x="4793" y="644"/>
                    <a:pt x="7073" y="644"/>
                  </a:cubicBezTo>
                  <a:cubicBezTo>
                    <a:pt x="8896" y="644"/>
                    <a:pt x="10720" y="631"/>
                    <a:pt x="12543" y="631"/>
                  </a:cubicBezTo>
                  <a:cubicBezTo>
                    <a:pt x="15036" y="651"/>
                    <a:pt x="17542" y="684"/>
                    <a:pt x="20044" y="684"/>
                  </a:cubicBezTo>
                  <a:cubicBezTo>
                    <a:pt x="21660" y="684"/>
                    <a:pt x="23275" y="670"/>
                    <a:pt x="24885" y="631"/>
                  </a:cubicBezTo>
                  <a:cubicBezTo>
                    <a:pt x="25252" y="631"/>
                    <a:pt x="25252" y="64"/>
                    <a:pt x="24885" y="31"/>
                  </a:cubicBezTo>
                  <a:cubicBezTo>
                    <a:pt x="23518" y="8"/>
                    <a:pt x="22146" y="1"/>
                    <a:pt x="20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7"/>
            <p:cNvSpPr/>
            <p:nvPr/>
          </p:nvSpPr>
          <p:spPr>
            <a:xfrm flipH="1">
              <a:off x="5619072" y="2934437"/>
              <a:ext cx="60098" cy="10980"/>
            </a:xfrm>
            <a:custGeom>
              <a:avLst/>
              <a:gdLst/>
              <a:ahLst/>
              <a:cxnLst/>
              <a:rect l="l" t="t" r="r" b="b"/>
              <a:pathLst>
                <a:path w="3596" h="657" extrusionOk="0">
                  <a:moveTo>
                    <a:pt x="1782" y="0"/>
                  </a:moveTo>
                  <a:cubicBezTo>
                    <a:pt x="1282" y="0"/>
                    <a:pt x="781" y="50"/>
                    <a:pt x="281" y="150"/>
                  </a:cubicBezTo>
                  <a:cubicBezTo>
                    <a:pt x="1" y="181"/>
                    <a:pt x="98" y="590"/>
                    <a:pt x="357" y="590"/>
                  </a:cubicBezTo>
                  <a:cubicBezTo>
                    <a:pt x="375" y="590"/>
                    <a:pt x="394" y="588"/>
                    <a:pt x="414" y="584"/>
                  </a:cubicBezTo>
                  <a:cubicBezTo>
                    <a:pt x="804" y="512"/>
                    <a:pt x="1199" y="477"/>
                    <a:pt x="1596" y="477"/>
                  </a:cubicBezTo>
                  <a:cubicBezTo>
                    <a:pt x="2116" y="477"/>
                    <a:pt x="2638" y="537"/>
                    <a:pt x="3150" y="650"/>
                  </a:cubicBezTo>
                  <a:cubicBezTo>
                    <a:pt x="3170" y="655"/>
                    <a:pt x="3190" y="657"/>
                    <a:pt x="3210" y="657"/>
                  </a:cubicBezTo>
                  <a:cubicBezTo>
                    <a:pt x="3498" y="657"/>
                    <a:pt x="3596" y="213"/>
                    <a:pt x="3283" y="150"/>
                  </a:cubicBezTo>
                  <a:cubicBezTo>
                    <a:pt x="2783" y="50"/>
                    <a:pt x="2282" y="0"/>
                    <a:pt x="17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7"/>
            <p:cNvSpPr/>
            <p:nvPr/>
          </p:nvSpPr>
          <p:spPr>
            <a:xfrm flipH="1">
              <a:off x="5656073" y="1022059"/>
              <a:ext cx="761538" cy="315482"/>
            </a:xfrm>
            <a:custGeom>
              <a:avLst/>
              <a:gdLst/>
              <a:ahLst/>
              <a:cxnLst/>
              <a:rect l="l" t="t" r="r" b="b"/>
              <a:pathLst>
                <a:path w="45567" h="18877" extrusionOk="0">
                  <a:moveTo>
                    <a:pt x="31765" y="0"/>
                  </a:moveTo>
                  <a:cubicBezTo>
                    <a:pt x="31062" y="0"/>
                    <a:pt x="30358" y="14"/>
                    <a:pt x="29655" y="29"/>
                  </a:cubicBezTo>
                  <a:cubicBezTo>
                    <a:pt x="26386" y="96"/>
                    <a:pt x="23084" y="163"/>
                    <a:pt x="19815" y="196"/>
                  </a:cubicBezTo>
                  <a:cubicBezTo>
                    <a:pt x="11643" y="363"/>
                    <a:pt x="1" y="2398"/>
                    <a:pt x="3237" y="13706"/>
                  </a:cubicBezTo>
                  <a:cubicBezTo>
                    <a:pt x="4700" y="18813"/>
                    <a:pt x="10510" y="18876"/>
                    <a:pt x="15066" y="18876"/>
                  </a:cubicBezTo>
                  <a:cubicBezTo>
                    <a:pt x="15182" y="18876"/>
                    <a:pt x="15298" y="18876"/>
                    <a:pt x="15412" y="18876"/>
                  </a:cubicBezTo>
                  <a:cubicBezTo>
                    <a:pt x="22183" y="18843"/>
                    <a:pt x="28955" y="18810"/>
                    <a:pt x="35660" y="18009"/>
                  </a:cubicBezTo>
                  <a:cubicBezTo>
                    <a:pt x="40096" y="17475"/>
                    <a:pt x="44366" y="17309"/>
                    <a:pt x="45400" y="11771"/>
                  </a:cubicBezTo>
                  <a:cubicBezTo>
                    <a:pt x="45567" y="10971"/>
                    <a:pt x="45567" y="10170"/>
                    <a:pt x="45500" y="9336"/>
                  </a:cubicBezTo>
                  <a:cubicBezTo>
                    <a:pt x="45066" y="5333"/>
                    <a:pt x="42331" y="2098"/>
                    <a:pt x="38528" y="863"/>
                  </a:cubicBezTo>
                  <a:cubicBezTo>
                    <a:pt x="36356" y="148"/>
                    <a:pt x="34067" y="0"/>
                    <a:pt x="3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7"/>
            <p:cNvSpPr/>
            <p:nvPr/>
          </p:nvSpPr>
          <p:spPr>
            <a:xfrm flipH="1">
              <a:off x="5701782" y="1159670"/>
              <a:ext cx="203491" cy="352366"/>
            </a:xfrm>
            <a:custGeom>
              <a:avLst/>
              <a:gdLst/>
              <a:ahLst/>
              <a:cxnLst/>
              <a:rect l="l" t="t" r="r" b="b"/>
              <a:pathLst>
                <a:path w="12176" h="21084" extrusionOk="0">
                  <a:moveTo>
                    <a:pt x="4198" y="0"/>
                  </a:moveTo>
                  <a:cubicBezTo>
                    <a:pt x="2906" y="0"/>
                    <a:pt x="1748" y="598"/>
                    <a:pt x="1001" y="1703"/>
                  </a:cubicBezTo>
                  <a:cubicBezTo>
                    <a:pt x="267" y="2837"/>
                    <a:pt x="33" y="4238"/>
                    <a:pt x="33" y="5605"/>
                  </a:cubicBezTo>
                  <a:cubicBezTo>
                    <a:pt x="0" y="12610"/>
                    <a:pt x="5537" y="18848"/>
                    <a:pt x="12175" y="21083"/>
                  </a:cubicBezTo>
                  <a:cubicBezTo>
                    <a:pt x="9107" y="19115"/>
                    <a:pt x="7072" y="15746"/>
                    <a:pt x="6071" y="12243"/>
                  </a:cubicBezTo>
                  <a:cubicBezTo>
                    <a:pt x="4970" y="8374"/>
                    <a:pt x="6205" y="3437"/>
                    <a:pt x="4303" y="1"/>
                  </a:cubicBezTo>
                  <a:cubicBezTo>
                    <a:pt x="4268" y="0"/>
                    <a:pt x="4233" y="0"/>
                    <a:pt x="4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7"/>
            <p:cNvSpPr/>
            <p:nvPr/>
          </p:nvSpPr>
          <p:spPr>
            <a:xfrm flipH="1">
              <a:off x="5755864" y="1157648"/>
              <a:ext cx="531842" cy="11532"/>
            </a:xfrm>
            <a:custGeom>
              <a:avLst/>
              <a:gdLst/>
              <a:ahLst/>
              <a:cxnLst/>
              <a:rect l="l" t="t" r="r" b="b"/>
              <a:pathLst>
                <a:path w="31823" h="690" extrusionOk="0">
                  <a:moveTo>
                    <a:pt x="26233" y="0"/>
                  </a:moveTo>
                  <a:cubicBezTo>
                    <a:pt x="23927" y="0"/>
                    <a:pt x="21620" y="22"/>
                    <a:pt x="19314" y="22"/>
                  </a:cubicBezTo>
                  <a:cubicBezTo>
                    <a:pt x="15278" y="22"/>
                    <a:pt x="11208" y="22"/>
                    <a:pt x="7172" y="56"/>
                  </a:cubicBezTo>
                  <a:cubicBezTo>
                    <a:pt x="4904" y="56"/>
                    <a:pt x="2602" y="56"/>
                    <a:pt x="334" y="89"/>
                  </a:cubicBezTo>
                  <a:cubicBezTo>
                    <a:pt x="0" y="89"/>
                    <a:pt x="0" y="623"/>
                    <a:pt x="334" y="623"/>
                  </a:cubicBezTo>
                  <a:cubicBezTo>
                    <a:pt x="8406" y="689"/>
                    <a:pt x="16512" y="656"/>
                    <a:pt x="24584" y="689"/>
                  </a:cubicBezTo>
                  <a:cubicBezTo>
                    <a:pt x="26886" y="689"/>
                    <a:pt x="29154" y="689"/>
                    <a:pt x="31423" y="656"/>
                  </a:cubicBezTo>
                  <a:cubicBezTo>
                    <a:pt x="31823" y="623"/>
                    <a:pt x="31823" y="56"/>
                    <a:pt x="31423" y="56"/>
                  </a:cubicBezTo>
                  <a:cubicBezTo>
                    <a:pt x="29693" y="13"/>
                    <a:pt x="27963" y="0"/>
                    <a:pt x="26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7"/>
            <p:cNvSpPr/>
            <p:nvPr/>
          </p:nvSpPr>
          <p:spPr>
            <a:xfrm flipH="1">
              <a:off x="6123238" y="1213752"/>
              <a:ext cx="148307" cy="12250"/>
            </a:xfrm>
            <a:custGeom>
              <a:avLst/>
              <a:gdLst/>
              <a:ahLst/>
              <a:cxnLst/>
              <a:rect l="l" t="t" r="r" b="b"/>
              <a:pathLst>
                <a:path w="8874" h="733" extrusionOk="0">
                  <a:moveTo>
                    <a:pt x="367" y="1"/>
                  </a:moveTo>
                  <a:cubicBezTo>
                    <a:pt x="0" y="1"/>
                    <a:pt x="0" y="568"/>
                    <a:pt x="367" y="568"/>
                  </a:cubicBezTo>
                  <a:cubicBezTo>
                    <a:pt x="2498" y="620"/>
                    <a:pt x="4628" y="733"/>
                    <a:pt x="6759" y="733"/>
                  </a:cubicBezTo>
                  <a:cubicBezTo>
                    <a:pt x="7364" y="733"/>
                    <a:pt x="7968" y="724"/>
                    <a:pt x="8573" y="701"/>
                  </a:cubicBezTo>
                  <a:cubicBezTo>
                    <a:pt x="8873" y="701"/>
                    <a:pt x="8873" y="268"/>
                    <a:pt x="8573" y="234"/>
                  </a:cubicBezTo>
                  <a:cubicBezTo>
                    <a:pt x="5871" y="1"/>
                    <a:pt x="3103" y="68"/>
                    <a:pt x="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7"/>
            <p:cNvSpPr/>
            <p:nvPr/>
          </p:nvSpPr>
          <p:spPr>
            <a:xfrm flipH="1">
              <a:off x="5803244" y="1215941"/>
              <a:ext cx="241412" cy="10144"/>
            </a:xfrm>
            <a:custGeom>
              <a:avLst/>
              <a:gdLst/>
              <a:ahLst/>
              <a:cxnLst/>
              <a:rect l="l" t="t" r="r" b="b"/>
              <a:pathLst>
                <a:path w="14445" h="607" extrusionOk="0">
                  <a:moveTo>
                    <a:pt x="12798" y="1"/>
                  </a:moveTo>
                  <a:cubicBezTo>
                    <a:pt x="12115" y="1"/>
                    <a:pt x="11422" y="37"/>
                    <a:pt x="10742" y="37"/>
                  </a:cubicBezTo>
                  <a:lnTo>
                    <a:pt x="7239" y="70"/>
                  </a:lnTo>
                  <a:lnTo>
                    <a:pt x="334" y="70"/>
                  </a:lnTo>
                  <a:cubicBezTo>
                    <a:pt x="1" y="70"/>
                    <a:pt x="1" y="570"/>
                    <a:pt x="334" y="570"/>
                  </a:cubicBezTo>
                  <a:cubicBezTo>
                    <a:pt x="1102" y="559"/>
                    <a:pt x="1869" y="556"/>
                    <a:pt x="2636" y="556"/>
                  </a:cubicBezTo>
                  <a:cubicBezTo>
                    <a:pt x="4170" y="556"/>
                    <a:pt x="5705" y="570"/>
                    <a:pt x="7239" y="570"/>
                  </a:cubicBezTo>
                  <a:lnTo>
                    <a:pt x="10642" y="570"/>
                  </a:lnTo>
                  <a:cubicBezTo>
                    <a:pt x="11342" y="570"/>
                    <a:pt x="12055" y="607"/>
                    <a:pt x="12758" y="607"/>
                  </a:cubicBezTo>
                  <a:cubicBezTo>
                    <a:pt x="13226" y="607"/>
                    <a:pt x="13691" y="591"/>
                    <a:pt x="14144" y="537"/>
                  </a:cubicBezTo>
                  <a:cubicBezTo>
                    <a:pt x="14444" y="504"/>
                    <a:pt x="14444" y="103"/>
                    <a:pt x="14144" y="70"/>
                  </a:cubicBezTo>
                  <a:cubicBezTo>
                    <a:pt x="13704" y="17"/>
                    <a:pt x="13253" y="1"/>
                    <a:pt x="12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6966" y="290"/>
                  </a:moveTo>
                  <a:cubicBezTo>
                    <a:pt x="28674" y="290"/>
                    <a:pt x="30382" y="354"/>
                    <a:pt x="32090" y="567"/>
                  </a:cubicBezTo>
                  <a:cubicBezTo>
                    <a:pt x="32824" y="667"/>
                    <a:pt x="33758" y="867"/>
                    <a:pt x="34058" y="1635"/>
                  </a:cubicBezTo>
                  <a:cubicBezTo>
                    <a:pt x="34258" y="2102"/>
                    <a:pt x="34158" y="2669"/>
                    <a:pt x="34125" y="3169"/>
                  </a:cubicBezTo>
                  <a:cubicBezTo>
                    <a:pt x="34125" y="3703"/>
                    <a:pt x="34091" y="4270"/>
                    <a:pt x="34058" y="4803"/>
                  </a:cubicBezTo>
                  <a:cubicBezTo>
                    <a:pt x="33891" y="9173"/>
                    <a:pt x="33824" y="13576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091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03" y="33599"/>
                    <a:pt x="32029" y="33638"/>
                    <a:pt x="31461" y="33638"/>
                  </a:cubicBezTo>
                  <a:cubicBezTo>
                    <a:pt x="31120" y="33638"/>
                    <a:pt x="30780" y="33624"/>
                    <a:pt x="30455" y="33624"/>
                  </a:cubicBezTo>
                  <a:cubicBezTo>
                    <a:pt x="28254" y="33657"/>
                    <a:pt x="26085" y="33657"/>
                    <a:pt x="23884" y="33657"/>
                  </a:cubicBezTo>
                  <a:cubicBezTo>
                    <a:pt x="19481" y="33657"/>
                    <a:pt x="15111" y="33591"/>
                    <a:pt x="10708" y="33491"/>
                  </a:cubicBezTo>
                  <a:cubicBezTo>
                    <a:pt x="8506" y="33424"/>
                    <a:pt x="6338" y="33357"/>
                    <a:pt x="4136" y="33291"/>
                  </a:cubicBezTo>
                  <a:cubicBezTo>
                    <a:pt x="3569" y="33257"/>
                    <a:pt x="3036" y="33224"/>
                    <a:pt x="2469" y="33224"/>
                  </a:cubicBezTo>
                  <a:cubicBezTo>
                    <a:pt x="2002" y="33190"/>
                    <a:pt x="1368" y="33257"/>
                    <a:pt x="934" y="32990"/>
                  </a:cubicBezTo>
                  <a:cubicBezTo>
                    <a:pt x="200" y="32557"/>
                    <a:pt x="267" y="31489"/>
                    <a:pt x="300" y="30789"/>
                  </a:cubicBezTo>
                  <a:cubicBezTo>
                    <a:pt x="334" y="26419"/>
                    <a:pt x="601" y="22083"/>
                    <a:pt x="801" y="17746"/>
                  </a:cubicBezTo>
                  <a:cubicBezTo>
                    <a:pt x="1034" y="13410"/>
                    <a:pt x="1201" y="9073"/>
                    <a:pt x="1034" y="4703"/>
                  </a:cubicBezTo>
                  <a:cubicBezTo>
                    <a:pt x="1001" y="3703"/>
                    <a:pt x="934" y="2735"/>
                    <a:pt x="834" y="1735"/>
                  </a:cubicBezTo>
                  <a:cubicBezTo>
                    <a:pt x="867" y="1735"/>
                    <a:pt x="901" y="1701"/>
                    <a:pt x="934" y="1701"/>
                  </a:cubicBezTo>
                  <a:cubicBezTo>
                    <a:pt x="1943" y="666"/>
                    <a:pt x="3480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cubicBezTo>
                    <a:pt x="8139" y="534"/>
                    <a:pt x="10341" y="500"/>
                    <a:pt x="12542" y="467"/>
                  </a:cubicBezTo>
                  <a:cubicBezTo>
                    <a:pt x="16912" y="400"/>
                    <a:pt x="21282" y="300"/>
                    <a:pt x="25685" y="300"/>
                  </a:cubicBezTo>
                  <a:cubicBezTo>
                    <a:pt x="26112" y="294"/>
                    <a:pt x="26539" y="290"/>
                    <a:pt x="26966" y="290"/>
                  </a:cubicBezTo>
                  <a:close/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7"/>
            <p:cNvSpPr/>
            <p:nvPr/>
          </p:nvSpPr>
          <p:spPr>
            <a:xfrm flipH="1">
              <a:off x="7532001" y="1537105"/>
              <a:ext cx="569194" cy="560136"/>
            </a:xfrm>
            <a:custGeom>
              <a:avLst/>
              <a:gdLst/>
              <a:ahLst/>
              <a:cxnLst/>
              <a:rect l="l" t="t" r="r" b="b"/>
              <a:pathLst>
                <a:path w="34058" h="33516" extrusionOk="0">
                  <a:moveTo>
                    <a:pt x="25385" y="267"/>
                  </a:moveTo>
                  <a:cubicBezTo>
                    <a:pt x="27487" y="267"/>
                    <a:pt x="29621" y="300"/>
                    <a:pt x="31723" y="567"/>
                  </a:cubicBezTo>
                  <a:cubicBezTo>
                    <a:pt x="32423" y="634"/>
                    <a:pt x="33391" y="834"/>
                    <a:pt x="33658" y="1601"/>
                  </a:cubicBezTo>
                  <a:cubicBezTo>
                    <a:pt x="33858" y="2068"/>
                    <a:pt x="33758" y="2635"/>
                    <a:pt x="33758" y="3102"/>
                  </a:cubicBezTo>
                  <a:lnTo>
                    <a:pt x="33724" y="3136"/>
                  </a:lnTo>
                  <a:cubicBezTo>
                    <a:pt x="33724" y="3669"/>
                    <a:pt x="33691" y="4203"/>
                    <a:pt x="33658" y="4770"/>
                  </a:cubicBezTo>
                  <a:cubicBezTo>
                    <a:pt x="33524" y="9073"/>
                    <a:pt x="33424" y="13410"/>
                    <a:pt x="33424" y="17746"/>
                  </a:cubicBezTo>
                  <a:cubicBezTo>
                    <a:pt x="33424" y="22049"/>
                    <a:pt x="33491" y="26386"/>
                    <a:pt x="33658" y="30722"/>
                  </a:cubicBezTo>
                  <a:cubicBezTo>
                    <a:pt x="33658" y="31189"/>
                    <a:pt x="33691" y="31656"/>
                    <a:pt x="33558" y="32090"/>
                  </a:cubicBezTo>
                  <a:cubicBezTo>
                    <a:pt x="33424" y="32523"/>
                    <a:pt x="33124" y="32824"/>
                    <a:pt x="32724" y="32990"/>
                  </a:cubicBezTo>
                  <a:cubicBezTo>
                    <a:pt x="32223" y="33199"/>
                    <a:pt x="31658" y="33238"/>
                    <a:pt x="31100" y="33238"/>
                  </a:cubicBezTo>
                  <a:cubicBezTo>
                    <a:pt x="30766" y="33238"/>
                    <a:pt x="30435" y="33224"/>
                    <a:pt x="30122" y="33224"/>
                  </a:cubicBezTo>
                  <a:cubicBezTo>
                    <a:pt x="27954" y="33257"/>
                    <a:pt x="25785" y="33257"/>
                    <a:pt x="23617" y="33257"/>
                  </a:cubicBezTo>
                  <a:cubicBezTo>
                    <a:pt x="19281" y="33257"/>
                    <a:pt x="14944" y="33191"/>
                    <a:pt x="10608" y="33091"/>
                  </a:cubicBezTo>
                  <a:cubicBezTo>
                    <a:pt x="8440" y="33024"/>
                    <a:pt x="6271" y="32957"/>
                    <a:pt x="4103" y="32890"/>
                  </a:cubicBezTo>
                  <a:cubicBezTo>
                    <a:pt x="3536" y="32857"/>
                    <a:pt x="3002" y="32857"/>
                    <a:pt x="2469" y="32824"/>
                  </a:cubicBezTo>
                  <a:cubicBezTo>
                    <a:pt x="1968" y="32790"/>
                    <a:pt x="1368" y="32857"/>
                    <a:pt x="934" y="32590"/>
                  </a:cubicBezTo>
                  <a:cubicBezTo>
                    <a:pt x="200" y="32190"/>
                    <a:pt x="301" y="31122"/>
                    <a:pt x="301" y="30422"/>
                  </a:cubicBezTo>
                  <a:cubicBezTo>
                    <a:pt x="334" y="26119"/>
                    <a:pt x="601" y="21816"/>
                    <a:pt x="801" y="17513"/>
                  </a:cubicBezTo>
                  <a:cubicBezTo>
                    <a:pt x="1034" y="13243"/>
                    <a:pt x="1201" y="8940"/>
                    <a:pt x="1034" y="4637"/>
                  </a:cubicBezTo>
                  <a:cubicBezTo>
                    <a:pt x="1001" y="3669"/>
                    <a:pt x="934" y="2669"/>
                    <a:pt x="834" y="1701"/>
                  </a:cubicBezTo>
                  <a:cubicBezTo>
                    <a:pt x="868" y="1701"/>
                    <a:pt x="901" y="1668"/>
                    <a:pt x="934" y="1668"/>
                  </a:cubicBezTo>
                  <a:cubicBezTo>
                    <a:pt x="2169" y="367"/>
                    <a:pt x="4270" y="567"/>
                    <a:pt x="5905" y="534"/>
                  </a:cubicBezTo>
                  <a:cubicBezTo>
                    <a:pt x="8073" y="501"/>
                    <a:pt x="10241" y="467"/>
                    <a:pt x="12409" y="434"/>
                  </a:cubicBezTo>
                  <a:cubicBezTo>
                    <a:pt x="16712" y="367"/>
                    <a:pt x="21049" y="300"/>
                    <a:pt x="25385" y="267"/>
                  </a:cubicBezTo>
                  <a:close/>
                  <a:moveTo>
                    <a:pt x="25481" y="0"/>
                  </a:moveTo>
                  <a:cubicBezTo>
                    <a:pt x="24384" y="0"/>
                    <a:pt x="23284" y="17"/>
                    <a:pt x="22183" y="34"/>
                  </a:cubicBezTo>
                  <a:lnTo>
                    <a:pt x="15445" y="134"/>
                  </a:lnTo>
                  <a:cubicBezTo>
                    <a:pt x="13243" y="134"/>
                    <a:pt x="11008" y="167"/>
                    <a:pt x="8773" y="200"/>
                  </a:cubicBezTo>
                  <a:cubicBezTo>
                    <a:pt x="7672" y="234"/>
                    <a:pt x="6572" y="234"/>
                    <a:pt x="5438" y="267"/>
                  </a:cubicBezTo>
                  <a:cubicBezTo>
                    <a:pt x="4570" y="267"/>
                    <a:pt x="3670" y="267"/>
                    <a:pt x="2802" y="434"/>
                  </a:cubicBezTo>
                  <a:cubicBezTo>
                    <a:pt x="2035" y="567"/>
                    <a:pt x="1301" y="867"/>
                    <a:pt x="768" y="1435"/>
                  </a:cubicBezTo>
                  <a:cubicBezTo>
                    <a:pt x="701" y="1435"/>
                    <a:pt x="667" y="1435"/>
                    <a:pt x="667" y="1501"/>
                  </a:cubicBezTo>
                  <a:cubicBezTo>
                    <a:pt x="1001" y="5904"/>
                    <a:pt x="901" y="10341"/>
                    <a:pt x="734" y="14777"/>
                  </a:cubicBezTo>
                  <a:cubicBezTo>
                    <a:pt x="534" y="19181"/>
                    <a:pt x="234" y="23617"/>
                    <a:pt x="100" y="28054"/>
                  </a:cubicBezTo>
                  <a:cubicBezTo>
                    <a:pt x="67" y="29088"/>
                    <a:pt x="0" y="30155"/>
                    <a:pt x="67" y="31189"/>
                  </a:cubicBezTo>
                  <a:cubicBezTo>
                    <a:pt x="100" y="31856"/>
                    <a:pt x="301" y="32624"/>
                    <a:pt x="968" y="32890"/>
                  </a:cubicBezTo>
                  <a:cubicBezTo>
                    <a:pt x="1435" y="33091"/>
                    <a:pt x="1968" y="33024"/>
                    <a:pt x="2469" y="33057"/>
                  </a:cubicBezTo>
                  <a:cubicBezTo>
                    <a:pt x="3002" y="33091"/>
                    <a:pt x="3570" y="33091"/>
                    <a:pt x="4103" y="33124"/>
                  </a:cubicBezTo>
                  <a:cubicBezTo>
                    <a:pt x="5204" y="33157"/>
                    <a:pt x="6338" y="33191"/>
                    <a:pt x="7472" y="33257"/>
                  </a:cubicBezTo>
                  <a:cubicBezTo>
                    <a:pt x="11909" y="33391"/>
                    <a:pt x="16379" y="33491"/>
                    <a:pt x="20849" y="33491"/>
                  </a:cubicBezTo>
                  <a:cubicBezTo>
                    <a:pt x="21966" y="33507"/>
                    <a:pt x="23083" y="33516"/>
                    <a:pt x="24201" y="33516"/>
                  </a:cubicBezTo>
                  <a:cubicBezTo>
                    <a:pt x="25318" y="33516"/>
                    <a:pt x="26436" y="33507"/>
                    <a:pt x="27553" y="33491"/>
                  </a:cubicBezTo>
                  <a:cubicBezTo>
                    <a:pt x="28654" y="33491"/>
                    <a:pt x="29788" y="33491"/>
                    <a:pt x="30922" y="33457"/>
                  </a:cubicBezTo>
                  <a:cubicBezTo>
                    <a:pt x="31656" y="33457"/>
                    <a:pt x="32524" y="33457"/>
                    <a:pt x="33191" y="33024"/>
                  </a:cubicBezTo>
                  <a:cubicBezTo>
                    <a:pt x="33925" y="32523"/>
                    <a:pt x="33958" y="31656"/>
                    <a:pt x="33925" y="30856"/>
                  </a:cubicBezTo>
                  <a:cubicBezTo>
                    <a:pt x="33891" y="29755"/>
                    <a:pt x="33858" y="28654"/>
                    <a:pt x="33824" y="27553"/>
                  </a:cubicBezTo>
                  <a:cubicBezTo>
                    <a:pt x="33758" y="25318"/>
                    <a:pt x="33724" y="23050"/>
                    <a:pt x="33691" y="20815"/>
                  </a:cubicBezTo>
                  <a:cubicBezTo>
                    <a:pt x="33658" y="16379"/>
                    <a:pt x="33724" y="11942"/>
                    <a:pt x="33858" y="7506"/>
                  </a:cubicBezTo>
                  <a:cubicBezTo>
                    <a:pt x="33891" y="6371"/>
                    <a:pt x="33925" y="5271"/>
                    <a:pt x="33958" y="4136"/>
                  </a:cubicBezTo>
                  <a:cubicBezTo>
                    <a:pt x="33991" y="3603"/>
                    <a:pt x="34025" y="3036"/>
                    <a:pt x="34025" y="2502"/>
                  </a:cubicBezTo>
                  <a:cubicBezTo>
                    <a:pt x="34058" y="2068"/>
                    <a:pt x="34025" y="1601"/>
                    <a:pt x="33758" y="1234"/>
                  </a:cubicBezTo>
                  <a:cubicBezTo>
                    <a:pt x="33357" y="601"/>
                    <a:pt x="32557" y="400"/>
                    <a:pt x="31856" y="300"/>
                  </a:cubicBezTo>
                  <a:cubicBezTo>
                    <a:pt x="30856" y="167"/>
                    <a:pt x="29788" y="100"/>
                    <a:pt x="28754" y="67"/>
                  </a:cubicBezTo>
                  <a:cubicBezTo>
                    <a:pt x="27670" y="17"/>
                    <a:pt x="26578" y="0"/>
                    <a:pt x="25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7"/>
            <p:cNvSpPr/>
            <p:nvPr/>
          </p:nvSpPr>
          <p:spPr>
            <a:xfrm flipH="1">
              <a:off x="7587186" y="1657652"/>
              <a:ext cx="350678" cy="13888"/>
            </a:xfrm>
            <a:custGeom>
              <a:avLst/>
              <a:gdLst/>
              <a:ahLst/>
              <a:cxnLst/>
              <a:rect l="l" t="t" r="r" b="b"/>
              <a:pathLst>
                <a:path w="20983" h="831" extrusionOk="0">
                  <a:moveTo>
                    <a:pt x="17830" y="1"/>
                  </a:moveTo>
                  <a:cubicBezTo>
                    <a:pt x="16896" y="1"/>
                    <a:pt x="15962" y="26"/>
                    <a:pt x="15045" y="26"/>
                  </a:cubicBezTo>
                  <a:cubicBezTo>
                    <a:pt x="13244" y="59"/>
                    <a:pt x="11409" y="59"/>
                    <a:pt x="9608" y="59"/>
                  </a:cubicBezTo>
                  <a:cubicBezTo>
                    <a:pt x="6406" y="59"/>
                    <a:pt x="3203" y="59"/>
                    <a:pt x="1" y="192"/>
                  </a:cubicBezTo>
                  <a:lnTo>
                    <a:pt x="1" y="626"/>
                  </a:lnTo>
                  <a:cubicBezTo>
                    <a:pt x="3203" y="793"/>
                    <a:pt x="6406" y="760"/>
                    <a:pt x="9608" y="793"/>
                  </a:cubicBezTo>
                  <a:lnTo>
                    <a:pt x="15045" y="793"/>
                  </a:lnTo>
                  <a:cubicBezTo>
                    <a:pt x="16023" y="793"/>
                    <a:pt x="17021" y="831"/>
                    <a:pt x="18017" y="831"/>
                  </a:cubicBezTo>
                  <a:cubicBezTo>
                    <a:pt x="18889" y="831"/>
                    <a:pt x="19759" y="802"/>
                    <a:pt x="20616" y="693"/>
                  </a:cubicBezTo>
                  <a:cubicBezTo>
                    <a:pt x="20983" y="659"/>
                    <a:pt x="20983" y="192"/>
                    <a:pt x="20616" y="126"/>
                  </a:cubicBezTo>
                  <a:cubicBezTo>
                    <a:pt x="19698" y="26"/>
                    <a:pt x="18764" y="1"/>
                    <a:pt x="17830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7"/>
            <p:cNvSpPr/>
            <p:nvPr/>
          </p:nvSpPr>
          <p:spPr>
            <a:xfrm flipH="1">
              <a:off x="7601124" y="1761704"/>
              <a:ext cx="336740" cy="15693"/>
            </a:xfrm>
            <a:custGeom>
              <a:avLst/>
              <a:gdLst/>
              <a:ahLst/>
              <a:cxnLst/>
              <a:rect l="l" t="t" r="r" b="b"/>
              <a:pathLst>
                <a:path w="20149" h="939" extrusionOk="0">
                  <a:moveTo>
                    <a:pt x="16145" y="0"/>
                  </a:moveTo>
                  <a:cubicBezTo>
                    <a:pt x="15545" y="0"/>
                    <a:pt x="14945" y="4"/>
                    <a:pt x="14345" y="4"/>
                  </a:cubicBezTo>
                  <a:lnTo>
                    <a:pt x="8907" y="4"/>
                  </a:lnTo>
                  <a:cubicBezTo>
                    <a:pt x="7106" y="4"/>
                    <a:pt x="5338" y="4"/>
                    <a:pt x="3537" y="37"/>
                  </a:cubicBezTo>
                  <a:cubicBezTo>
                    <a:pt x="2369" y="37"/>
                    <a:pt x="1168" y="37"/>
                    <a:pt x="1" y="138"/>
                  </a:cubicBezTo>
                  <a:lnTo>
                    <a:pt x="1" y="771"/>
                  </a:lnTo>
                  <a:cubicBezTo>
                    <a:pt x="1135" y="838"/>
                    <a:pt x="2303" y="871"/>
                    <a:pt x="3437" y="871"/>
                  </a:cubicBezTo>
                  <a:cubicBezTo>
                    <a:pt x="5271" y="905"/>
                    <a:pt x="7073" y="905"/>
                    <a:pt x="8907" y="905"/>
                  </a:cubicBezTo>
                  <a:lnTo>
                    <a:pt x="14278" y="905"/>
                  </a:lnTo>
                  <a:cubicBezTo>
                    <a:pt x="16079" y="871"/>
                    <a:pt x="17914" y="938"/>
                    <a:pt x="19715" y="771"/>
                  </a:cubicBezTo>
                  <a:cubicBezTo>
                    <a:pt x="20149" y="738"/>
                    <a:pt x="20149" y="171"/>
                    <a:pt x="19715" y="104"/>
                  </a:cubicBezTo>
                  <a:cubicBezTo>
                    <a:pt x="18536" y="15"/>
                    <a:pt x="17343" y="0"/>
                    <a:pt x="16145" y="0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7"/>
            <p:cNvSpPr/>
            <p:nvPr/>
          </p:nvSpPr>
          <p:spPr>
            <a:xfrm flipH="1">
              <a:off x="7609480" y="1837211"/>
              <a:ext cx="334501" cy="13487"/>
            </a:xfrm>
            <a:custGeom>
              <a:avLst/>
              <a:gdLst/>
              <a:ahLst/>
              <a:cxnLst/>
              <a:rect l="l" t="t" r="r" b="b"/>
              <a:pathLst>
                <a:path w="20015" h="807" extrusionOk="0">
                  <a:moveTo>
                    <a:pt x="1346" y="1"/>
                  </a:moveTo>
                  <a:cubicBezTo>
                    <a:pt x="1003" y="1"/>
                    <a:pt x="662" y="13"/>
                    <a:pt x="334" y="56"/>
                  </a:cubicBezTo>
                  <a:cubicBezTo>
                    <a:pt x="0" y="123"/>
                    <a:pt x="0" y="690"/>
                    <a:pt x="334" y="723"/>
                  </a:cubicBezTo>
                  <a:cubicBezTo>
                    <a:pt x="717" y="790"/>
                    <a:pt x="1117" y="807"/>
                    <a:pt x="1518" y="807"/>
                  </a:cubicBezTo>
                  <a:cubicBezTo>
                    <a:pt x="1918" y="807"/>
                    <a:pt x="2318" y="790"/>
                    <a:pt x="2702" y="790"/>
                  </a:cubicBezTo>
                  <a:cubicBezTo>
                    <a:pt x="3536" y="790"/>
                    <a:pt x="4336" y="790"/>
                    <a:pt x="5170" y="757"/>
                  </a:cubicBezTo>
                  <a:cubicBezTo>
                    <a:pt x="6772" y="757"/>
                    <a:pt x="8406" y="690"/>
                    <a:pt x="10007" y="623"/>
                  </a:cubicBezTo>
                  <a:cubicBezTo>
                    <a:pt x="10808" y="590"/>
                    <a:pt x="11617" y="581"/>
                    <a:pt x="12426" y="581"/>
                  </a:cubicBezTo>
                  <a:cubicBezTo>
                    <a:pt x="13234" y="581"/>
                    <a:pt x="14043" y="590"/>
                    <a:pt x="14844" y="590"/>
                  </a:cubicBezTo>
                  <a:lnTo>
                    <a:pt x="19781" y="590"/>
                  </a:lnTo>
                  <a:cubicBezTo>
                    <a:pt x="20014" y="590"/>
                    <a:pt x="20014" y="223"/>
                    <a:pt x="19781" y="223"/>
                  </a:cubicBezTo>
                  <a:lnTo>
                    <a:pt x="14844" y="223"/>
                  </a:lnTo>
                  <a:cubicBezTo>
                    <a:pt x="14043" y="223"/>
                    <a:pt x="13234" y="231"/>
                    <a:pt x="12426" y="231"/>
                  </a:cubicBezTo>
                  <a:cubicBezTo>
                    <a:pt x="11617" y="231"/>
                    <a:pt x="10808" y="223"/>
                    <a:pt x="10007" y="189"/>
                  </a:cubicBezTo>
                  <a:cubicBezTo>
                    <a:pt x="8406" y="123"/>
                    <a:pt x="6772" y="56"/>
                    <a:pt x="5170" y="23"/>
                  </a:cubicBezTo>
                  <a:lnTo>
                    <a:pt x="2702" y="23"/>
                  </a:lnTo>
                  <a:cubicBezTo>
                    <a:pt x="2264" y="23"/>
                    <a:pt x="1803" y="1"/>
                    <a:pt x="134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7"/>
            <p:cNvSpPr/>
            <p:nvPr/>
          </p:nvSpPr>
          <p:spPr>
            <a:xfrm flipH="1">
              <a:off x="7618956" y="1980822"/>
              <a:ext cx="331726" cy="14573"/>
            </a:xfrm>
            <a:custGeom>
              <a:avLst/>
              <a:gdLst/>
              <a:ahLst/>
              <a:cxnLst/>
              <a:rect l="l" t="t" r="r" b="b"/>
              <a:pathLst>
                <a:path w="19849" h="872" extrusionOk="0">
                  <a:moveTo>
                    <a:pt x="3986" y="1"/>
                  </a:moveTo>
                  <a:cubicBezTo>
                    <a:pt x="2725" y="1"/>
                    <a:pt x="1480" y="21"/>
                    <a:pt x="234" y="203"/>
                  </a:cubicBezTo>
                  <a:cubicBezTo>
                    <a:pt x="1" y="236"/>
                    <a:pt x="1" y="670"/>
                    <a:pt x="234" y="703"/>
                  </a:cubicBezTo>
                  <a:cubicBezTo>
                    <a:pt x="1435" y="853"/>
                    <a:pt x="2636" y="872"/>
                    <a:pt x="3851" y="872"/>
                  </a:cubicBezTo>
                  <a:cubicBezTo>
                    <a:pt x="4256" y="872"/>
                    <a:pt x="4662" y="870"/>
                    <a:pt x="5071" y="870"/>
                  </a:cubicBezTo>
                  <a:lnTo>
                    <a:pt x="14945" y="870"/>
                  </a:lnTo>
                  <a:cubicBezTo>
                    <a:pt x="15745" y="836"/>
                    <a:pt x="16579" y="836"/>
                    <a:pt x="17413" y="836"/>
                  </a:cubicBezTo>
                  <a:cubicBezTo>
                    <a:pt x="17780" y="803"/>
                    <a:pt x="18147" y="803"/>
                    <a:pt x="18547" y="803"/>
                  </a:cubicBezTo>
                  <a:cubicBezTo>
                    <a:pt x="18948" y="770"/>
                    <a:pt x="19315" y="670"/>
                    <a:pt x="19715" y="570"/>
                  </a:cubicBezTo>
                  <a:cubicBezTo>
                    <a:pt x="19848" y="536"/>
                    <a:pt x="19848" y="336"/>
                    <a:pt x="19715" y="303"/>
                  </a:cubicBezTo>
                  <a:cubicBezTo>
                    <a:pt x="19315" y="203"/>
                    <a:pt x="18981" y="136"/>
                    <a:pt x="18547" y="103"/>
                  </a:cubicBezTo>
                  <a:cubicBezTo>
                    <a:pt x="18147" y="69"/>
                    <a:pt x="17780" y="69"/>
                    <a:pt x="17413" y="69"/>
                  </a:cubicBezTo>
                  <a:cubicBezTo>
                    <a:pt x="16579" y="36"/>
                    <a:pt x="15745" y="36"/>
                    <a:pt x="14945" y="36"/>
                  </a:cubicBezTo>
                  <a:cubicBezTo>
                    <a:pt x="13277" y="3"/>
                    <a:pt x="11642" y="3"/>
                    <a:pt x="10008" y="3"/>
                  </a:cubicBezTo>
                  <a:lnTo>
                    <a:pt x="5071" y="3"/>
                  </a:lnTo>
                  <a:cubicBezTo>
                    <a:pt x="4708" y="3"/>
                    <a:pt x="4346" y="1"/>
                    <a:pt x="398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6969" y="290"/>
                  </a:moveTo>
                  <a:cubicBezTo>
                    <a:pt x="28685" y="290"/>
                    <a:pt x="30409" y="354"/>
                    <a:pt x="32090" y="567"/>
                  </a:cubicBezTo>
                  <a:cubicBezTo>
                    <a:pt x="32824" y="667"/>
                    <a:pt x="33791" y="868"/>
                    <a:pt x="34058" y="1635"/>
                  </a:cubicBezTo>
                  <a:cubicBezTo>
                    <a:pt x="34258" y="2102"/>
                    <a:pt x="34158" y="2669"/>
                    <a:pt x="34158" y="3169"/>
                  </a:cubicBezTo>
                  <a:cubicBezTo>
                    <a:pt x="34125" y="3703"/>
                    <a:pt x="34091" y="4270"/>
                    <a:pt x="34091" y="4804"/>
                  </a:cubicBezTo>
                  <a:cubicBezTo>
                    <a:pt x="33924" y="9207"/>
                    <a:pt x="33824" y="13577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125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24" y="33599"/>
                    <a:pt x="32045" y="33638"/>
                    <a:pt x="31478" y="33638"/>
                  </a:cubicBezTo>
                  <a:cubicBezTo>
                    <a:pt x="31138" y="33638"/>
                    <a:pt x="30801" y="33624"/>
                    <a:pt x="30489" y="33624"/>
                  </a:cubicBezTo>
                  <a:cubicBezTo>
                    <a:pt x="28287" y="33658"/>
                    <a:pt x="26086" y="33658"/>
                    <a:pt x="23884" y="33658"/>
                  </a:cubicBezTo>
                  <a:cubicBezTo>
                    <a:pt x="19514" y="33658"/>
                    <a:pt x="15111" y="33624"/>
                    <a:pt x="10741" y="33491"/>
                  </a:cubicBezTo>
                  <a:cubicBezTo>
                    <a:pt x="8540" y="33424"/>
                    <a:pt x="6338" y="33357"/>
                    <a:pt x="4137" y="33291"/>
                  </a:cubicBezTo>
                  <a:cubicBezTo>
                    <a:pt x="3603" y="33257"/>
                    <a:pt x="3036" y="33257"/>
                    <a:pt x="2502" y="33224"/>
                  </a:cubicBezTo>
                  <a:cubicBezTo>
                    <a:pt x="2002" y="33191"/>
                    <a:pt x="1368" y="33257"/>
                    <a:pt x="934" y="32991"/>
                  </a:cubicBezTo>
                  <a:cubicBezTo>
                    <a:pt x="200" y="32590"/>
                    <a:pt x="300" y="31489"/>
                    <a:pt x="300" y="30789"/>
                  </a:cubicBezTo>
                  <a:cubicBezTo>
                    <a:pt x="334" y="26419"/>
                    <a:pt x="601" y="22083"/>
                    <a:pt x="834" y="17746"/>
                  </a:cubicBezTo>
                  <a:cubicBezTo>
                    <a:pt x="1034" y="13410"/>
                    <a:pt x="1201" y="9073"/>
                    <a:pt x="1034" y="4704"/>
                  </a:cubicBezTo>
                  <a:cubicBezTo>
                    <a:pt x="1001" y="3736"/>
                    <a:pt x="934" y="2736"/>
                    <a:pt x="868" y="1735"/>
                  </a:cubicBezTo>
                  <a:cubicBezTo>
                    <a:pt x="901" y="1735"/>
                    <a:pt x="934" y="1735"/>
                    <a:pt x="968" y="1701"/>
                  </a:cubicBezTo>
                  <a:cubicBezTo>
                    <a:pt x="1950" y="666"/>
                    <a:pt x="3482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lnTo>
                    <a:pt x="12543" y="467"/>
                  </a:lnTo>
                  <a:cubicBezTo>
                    <a:pt x="16912" y="401"/>
                    <a:pt x="21315" y="300"/>
                    <a:pt x="25685" y="300"/>
                  </a:cubicBezTo>
                  <a:cubicBezTo>
                    <a:pt x="26112" y="294"/>
                    <a:pt x="26541" y="290"/>
                    <a:pt x="26969" y="290"/>
                  </a:cubicBezTo>
                  <a:close/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7"/>
            <p:cNvSpPr/>
            <p:nvPr/>
          </p:nvSpPr>
          <p:spPr>
            <a:xfrm flipH="1">
              <a:off x="7483485" y="1604557"/>
              <a:ext cx="568660" cy="560287"/>
            </a:xfrm>
            <a:custGeom>
              <a:avLst/>
              <a:gdLst/>
              <a:ahLst/>
              <a:cxnLst/>
              <a:rect l="l" t="t" r="r" b="b"/>
              <a:pathLst>
                <a:path w="34026" h="33525" extrusionOk="0">
                  <a:moveTo>
                    <a:pt x="25352" y="267"/>
                  </a:moveTo>
                  <a:cubicBezTo>
                    <a:pt x="27487" y="267"/>
                    <a:pt x="29589" y="301"/>
                    <a:pt x="31690" y="567"/>
                  </a:cubicBezTo>
                  <a:cubicBezTo>
                    <a:pt x="32424" y="668"/>
                    <a:pt x="33358" y="834"/>
                    <a:pt x="33658" y="1602"/>
                  </a:cubicBezTo>
                  <a:cubicBezTo>
                    <a:pt x="33825" y="2069"/>
                    <a:pt x="33758" y="2636"/>
                    <a:pt x="33725" y="3136"/>
                  </a:cubicBezTo>
                  <a:cubicBezTo>
                    <a:pt x="33691" y="3670"/>
                    <a:pt x="33658" y="4203"/>
                    <a:pt x="33658" y="4770"/>
                  </a:cubicBezTo>
                  <a:cubicBezTo>
                    <a:pt x="33491" y="9074"/>
                    <a:pt x="33425" y="13410"/>
                    <a:pt x="33391" y="17746"/>
                  </a:cubicBezTo>
                  <a:cubicBezTo>
                    <a:pt x="33391" y="22050"/>
                    <a:pt x="33458" y="26386"/>
                    <a:pt x="33625" y="30722"/>
                  </a:cubicBezTo>
                  <a:cubicBezTo>
                    <a:pt x="33658" y="31189"/>
                    <a:pt x="33691" y="31656"/>
                    <a:pt x="33558" y="32123"/>
                  </a:cubicBezTo>
                  <a:cubicBezTo>
                    <a:pt x="33425" y="32524"/>
                    <a:pt x="33124" y="32824"/>
                    <a:pt x="32724" y="32991"/>
                  </a:cubicBezTo>
                  <a:cubicBezTo>
                    <a:pt x="32203" y="33199"/>
                    <a:pt x="31643" y="33238"/>
                    <a:pt x="31084" y="33238"/>
                  </a:cubicBezTo>
                  <a:cubicBezTo>
                    <a:pt x="30749" y="33238"/>
                    <a:pt x="30414" y="33224"/>
                    <a:pt x="30089" y="33224"/>
                  </a:cubicBezTo>
                  <a:cubicBezTo>
                    <a:pt x="28556" y="33248"/>
                    <a:pt x="27023" y="33271"/>
                    <a:pt x="25489" y="33271"/>
                  </a:cubicBezTo>
                  <a:cubicBezTo>
                    <a:pt x="24854" y="33271"/>
                    <a:pt x="24219" y="33267"/>
                    <a:pt x="23584" y="33258"/>
                  </a:cubicBezTo>
                  <a:cubicBezTo>
                    <a:pt x="19248" y="33258"/>
                    <a:pt x="14911" y="33224"/>
                    <a:pt x="10575" y="33091"/>
                  </a:cubicBezTo>
                  <a:cubicBezTo>
                    <a:pt x="8407" y="33024"/>
                    <a:pt x="6239" y="32957"/>
                    <a:pt x="4070" y="32891"/>
                  </a:cubicBezTo>
                  <a:cubicBezTo>
                    <a:pt x="3537" y="32857"/>
                    <a:pt x="3003" y="32857"/>
                    <a:pt x="2436" y="32824"/>
                  </a:cubicBezTo>
                  <a:cubicBezTo>
                    <a:pt x="1969" y="32791"/>
                    <a:pt x="1335" y="32857"/>
                    <a:pt x="901" y="32624"/>
                  </a:cubicBezTo>
                  <a:cubicBezTo>
                    <a:pt x="201" y="32190"/>
                    <a:pt x="268" y="31123"/>
                    <a:pt x="268" y="30422"/>
                  </a:cubicBezTo>
                  <a:cubicBezTo>
                    <a:pt x="301" y="26119"/>
                    <a:pt x="568" y="21816"/>
                    <a:pt x="801" y="17513"/>
                  </a:cubicBezTo>
                  <a:cubicBezTo>
                    <a:pt x="1001" y="13243"/>
                    <a:pt x="1202" y="8940"/>
                    <a:pt x="1001" y="4637"/>
                  </a:cubicBezTo>
                  <a:cubicBezTo>
                    <a:pt x="968" y="3670"/>
                    <a:pt x="901" y="2669"/>
                    <a:pt x="835" y="1702"/>
                  </a:cubicBezTo>
                  <a:cubicBezTo>
                    <a:pt x="868" y="1702"/>
                    <a:pt x="901" y="1702"/>
                    <a:pt x="935" y="1668"/>
                  </a:cubicBezTo>
                  <a:cubicBezTo>
                    <a:pt x="2169" y="367"/>
                    <a:pt x="4237" y="567"/>
                    <a:pt x="5872" y="534"/>
                  </a:cubicBezTo>
                  <a:cubicBezTo>
                    <a:pt x="8040" y="501"/>
                    <a:pt x="10208" y="467"/>
                    <a:pt x="12376" y="434"/>
                  </a:cubicBezTo>
                  <a:cubicBezTo>
                    <a:pt x="16713" y="401"/>
                    <a:pt x="21049" y="301"/>
                    <a:pt x="25352" y="267"/>
                  </a:cubicBezTo>
                  <a:close/>
                  <a:moveTo>
                    <a:pt x="25456" y="0"/>
                  </a:moveTo>
                  <a:cubicBezTo>
                    <a:pt x="24360" y="0"/>
                    <a:pt x="23267" y="17"/>
                    <a:pt x="22183" y="34"/>
                  </a:cubicBezTo>
                  <a:cubicBezTo>
                    <a:pt x="19915" y="67"/>
                    <a:pt x="17680" y="100"/>
                    <a:pt x="15445" y="134"/>
                  </a:cubicBezTo>
                  <a:lnTo>
                    <a:pt x="8740" y="201"/>
                  </a:lnTo>
                  <a:cubicBezTo>
                    <a:pt x="7640" y="234"/>
                    <a:pt x="6539" y="234"/>
                    <a:pt x="5438" y="267"/>
                  </a:cubicBezTo>
                  <a:cubicBezTo>
                    <a:pt x="4537" y="267"/>
                    <a:pt x="3637" y="267"/>
                    <a:pt x="2769" y="434"/>
                  </a:cubicBezTo>
                  <a:cubicBezTo>
                    <a:pt x="2036" y="567"/>
                    <a:pt x="1302" y="868"/>
                    <a:pt x="735" y="1435"/>
                  </a:cubicBezTo>
                  <a:cubicBezTo>
                    <a:pt x="701" y="1435"/>
                    <a:pt x="635" y="1435"/>
                    <a:pt x="668" y="1501"/>
                  </a:cubicBezTo>
                  <a:cubicBezTo>
                    <a:pt x="968" y="5905"/>
                    <a:pt x="901" y="10341"/>
                    <a:pt x="701" y="14778"/>
                  </a:cubicBezTo>
                  <a:cubicBezTo>
                    <a:pt x="501" y="19181"/>
                    <a:pt x="201" y="23617"/>
                    <a:pt x="101" y="28054"/>
                  </a:cubicBezTo>
                  <a:cubicBezTo>
                    <a:pt x="67" y="29088"/>
                    <a:pt x="1" y="30155"/>
                    <a:pt x="67" y="31189"/>
                  </a:cubicBezTo>
                  <a:cubicBezTo>
                    <a:pt x="101" y="31857"/>
                    <a:pt x="268" y="32624"/>
                    <a:pt x="968" y="32891"/>
                  </a:cubicBezTo>
                  <a:cubicBezTo>
                    <a:pt x="1435" y="33091"/>
                    <a:pt x="1969" y="33024"/>
                    <a:pt x="2436" y="33057"/>
                  </a:cubicBezTo>
                  <a:cubicBezTo>
                    <a:pt x="3003" y="33091"/>
                    <a:pt x="3537" y="33091"/>
                    <a:pt x="4070" y="33124"/>
                  </a:cubicBezTo>
                  <a:cubicBezTo>
                    <a:pt x="5204" y="33157"/>
                    <a:pt x="6305" y="33224"/>
                    <a:pt x="7439" y="33258"/>
                  </a:cubicBezTo>
                  <a:cubicBezTo>
                    <a:pt x="11909" y="33391"/>
                    <a:pt x="16379" y="33491"/>
                    <a:pt x="20849" y="33524"/>
                  </a:cubicBezTo>
                  <a:lnTo>
                    <a:pt x="27520" y="33524"/>
                  </a:lnTo>
                  <a:cubicBezTo>
                    <a:pt x="28655" y="33491"/>
                    <a:pt x="29755" y="33491"/>
                    <a:pt x="30889" y="33491"/>
                  </a:cubicBezTo>
                  <a:cubicBezTo>
                    <a:pt x="31657" y="33458"/>
                    <a:pt x="32524" y="33491"/>
                    <a:pt x="33158" y="33024"/>
                  </a:cubicBezTo>
                  <a:cubicBezTo>
                    <a:pt x="33892" y="32524"/>
                    <a:pt x="33925" y="31656"/>
                    <a:pt x="33892" y="30856"/>
                  </a:cubicBezTo>
                  <a:cubicBezTo>
                    <a:pt x="33858" y="29755"/>
                    <a:pt x="33825" y="28654"/>
                    <a:pt x="33792" y="27553"/>
                  </a:cubicBezTo>
                  <a:cubicBezTo>
                    <a:pt x="33725" y="25319"/>
                    <a:pt x="33691" y="23084"/>
                    <a:pt x="33691" y="20849"/>
                  </a:cubicBezTo>
                  <a:cubicBezTo>
                    <a:pt x="33658" y="16379"/>
                    <a:pt x="33691" y="11942"/>
                    <a:pt x="33825" y="7506"/>
                  </a:cubicBezTo>
                  <a:cubicBezTo>
                    <a:pt x="33858" y="6372"/>
                    <a:pt x="33892" y="5271"/>
                    <a:pt x="33925" y="4137"/>
                  </a:cubicBezTo>
                  <a:cubicBezTo>
                    <a:pt x="33958" y="3603"/>
                    <a:pt x="33992" y="3036"/>
                    <a:pt x="34025" y="2502"/>
                  </a:cubicBezTo>
                  <a:cubicBezTo>
                    <a:pt x="34025" y="2069"/>
                    <a:pt x="33992" y="1602"/>
                    <a:pt x="33758" y="1235"/>
                  </a:cubicBezTo>
                  <a:cubicBezTo>
                    <a:pt x="33325" y="634"/>
                    <a:pt x="32557" y="401"/>
                    <a:pt x="31857" y="334"/>
                  </a:cubicBezTo>
                  <a:cubicBezTo>
                    <a:pt x="30823" y="167"/>
                    <a:pt x="29789" y="100"/>
                    <a:pt x="28755" y="67"/>
                  </a:cubicBezTo>
                  <a:cubicBezTo>
                    <a:pt x="27654" y="17"/>
                    <a:pt x="26553" y="0"/>
                    <a:pt x="25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7"/>
            <p:cNvSpPr/>
            <p:nvPr/>
          </p:nvSpPr>
          <p:spPr>
            <a:xfrm flipH="1">
              <a:off x="7538686" y="1725171"/>
              <a:ext cx="350662" cy="13838"/>
            </a:xfrm>
            <a:custGeom>
              <a:avLst/>
              <a:gdLst/>
              <a:ahLst/>
              <a:cxnLst/>
              <a:rect l="l" t="t" r="r" b="b"/>
              <a:pathLst>
                <a:path w="20982" h="828" extrusionOk="0">
                  <a:moveTo>
                    <a:pt x="18048" y="1"/>
                  </a:moveTo>
                  <a:cubicBezTo>
                    <a:pt x="17056" y="1"/>
                    <a:pt x="16057" y="37"/>
                    <a:pt x="15077" y="55"/>
                  </a:cubicBezTo>
                  <a:lnTo>
                    <a:pt x="9607" y="55"/>
                  </a:lnTo>
                  <a:cubicBezTo>
                    <a:pt x="6405" y="55"/>
                    <a:pt x="3202" y="55"/>
                    <a:pt x="0" y="189"/>
                  </a:cubicBezTo>
                  <a:lnTo>
                    <a:pt x="0" y="656"/>
                  </a:lnTo>
                  <a:cubicBezTo>
                    <a:pt x="3202" y="789"/>
                    <a:pt x="6405" y="789"/>
                    <a:pt x="9607" y="789"/>
                  </a:cubicBezTo>
                  <a:lnTo>
                    <a:pt x="15077" y="789"/>
                  </a:lnTo>
                  <a:cubicBezTo>
                    <a:pt x="16056" y="789"/>
                    <a:pt x="17053" y="827"/>
                    <a:pt x="18045" y="827"/>
                  </a:cubicBezTo>
                  <a:cubicBezTo>
                    <a:pt x="18912" y="827"/>
                    <a:pt x="19774" y="798"/>
                    <a:pt x="20615" y="689"/>
                  </a:cubicBezTo>
                  <a:cubicBezTo>
                    <a:pt x="20982" y="656"/>
                    <a:pt x="20982" y="189"/>
                    <a:pt x="20615" y="122"/>
                  </a:cubicBezTo>
                  <a:cubicBezTo>
                    <a:pt x="19775" y="29"/>
                    <a:pt x="18914" y="1"/>
                    <a:pt x="18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7"/>
            <p:cNvSpPr/>
            <p:nvPr/>
          </p:nvSpPr>
          <p:spPr>
            <a:xfrm flipH="1">
              <a:off x="7552624" y="1829173"/>
              <a:ext cx="336723" cy="15175"/>
            </a:xfrm>
            <a:custGeom>
              <a:avLst/>
              <a:gdLst/>
              <a:ahLst/>
              <a:cxnLst/>
              <a:rect l="l" t="t" r="r" b="b"/>
              <a:pathLst>
                <a:path w="20148" h="908" extrusionOk="0">
                  <a:moveTo>
                    <a:pt x="15914" y="1"/>
                  </a:moveTo>
                  <a:cubicBezTo>
                    <a:pt x="15404" y="1"/>
                    <a:pt x="14892" y="3"/>
                    <a:pt x="14377" y="3"/>
                  </a:cubicBezTo>
                  <a:lnTo>
                    <a:pt x="8906" y="3"/>
                  </a:lnTo>
                  <a:cubicBezTo>
                    <a:pt x="7138" y="3"/>
                    <a:pt x="5337" y="37"/>
                    <a:pt x="3569" y="37"/>
                  </a:cubicBezTo>
                  <a:cubicBezTo>
                    <a:pt x="2368" y="37"/>
                    <a:pt x="1201" y="37"/>
                    <a:pt x="0" y="137"/>
                  </a:cubicBezTo>
                  <a:lnTo>
                    <a:pt x="0" y="771"/>
                  </a:lnTo>
                  <a:cubicBezTo>
                    <a:pt x="1168" y="871"/>
                    <a:pt x="2302" y="871"/>
                    <a:pt x="3469" y="871"/>
                  </a:cubicBezTo>
                  <a:cubicBezTo>
                    <a:pt x="5270" y="904"/>
                    <a:pt x="7105" y="904"/>
                    <a:pt x="8906" y="904"/>
                  </a:cubicBezTo>
                  <a:lnTo>
                    <a:pt x="14277" y="904"/>
                  </a:lnTo>
                  <a:cubicBezTo>
                    <a:pt x="14888" y="904"/>
                    <a:pt x="15496" y="908"/>
                    <a:pt x="16103" y="908"/>
                  </a:cubicBezTo>
                  <a:cubicBezTo>
                    <a:pt x="17316" y="908"/>
                    <a:pt x="18524" y="893"/>
                    <a:pt x="19747" y="804"/>
                  </a:cubicBezTo>
                  <a:cubicBezTo>
                    <a:pt x="20148" y="737"/>
                    <a:pt x="20148" y="170"/>
                    <a:pt x="19747" y="137"/>
                  </a:cubicBezTo>
                  <a:cubicBezTo>
                    <a:pt x="18461" y="18"/>
                    <a:pt x="17191" y="1"/>
                    <a:pt x="15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7"/>
            <p:cNvSpPr/>
            <p:nvPr/>
          </p:nvSpPr>
          <p:spPr>
            <a:xfrm flipH="1">
              <a:off x="7560981" y="1904680"/>
              <a:ext cx="334501" cy="13554"/>
            </a:xfrm>
            <a:custGeom>
              <a:avLst/>
              <a:gdLst/>
              <a:ahLst/>
              <a:cxnLst/>
              <a:rect l="l" t="t" r="r" b="b"/>
              <a:pathLst>
                <a:path w="20015" h="811" extrusionOk="0">
                  <a:moveTo>
                    <a:pt x="1346" y="0"/>
                  </a:moveTo>
                  <a:cubicBezTo>
                    <a:pt x="1004" y="0"/>
                    <a:pt x="662" y="12"/>
                    <a:pt x="334" y="55"/>
                  </a:cubicBezTo>
                  <a:cubicBezTo>
                    <a:pt x="0" y="122"/>
                    <a:pt x="0" y="689"/>
                    <a:pt x="334" y="756"/>
                  </a:cubicBezTo>
                  <a:cubicBezTo>
                    <a:pt x="662" y="799"/>
                    <a:pt x="1004" y="811"/>
                    <a:pt x="1346" y="811"/>
                  </a:cubicBezTo>
                  <a:cubicBezTo>
                    <a:pt x="1803" y="811"/>
                    <a:pt x="2264" y="789"/>
                    <a:pt x="2702" y="789"/>
                  </a:cubicBezTo>
                  <a:cubicBezTo>
                    <a:pt x="3536" y="789"/>
                    <a:pt x="4370" y="789"/>
                    <a:pt x="5170" y="756"/>
                  </a:cubicBezTo>
                  <a:cubicBezTo>
                    <a:pt x="6805" y="756"/>
                    <a:pt x="8406" y="689"/>
                    <a:pt x="10041" y="622"/>
                  </a:cubicBezTo>
                  <a:cubicBezTo>
                    <a:pt x="10841" y="589"/>
                    <a:pt x="11642" y="581"/>
                    <a:pt x="12446" y="581"/>
                  </a:cubicBezTo>
                  <a:cubicBezTo>
                    <a:pt x="13251" y="581"/>
                    <a:pt x="14060" y="589"/>
                    <a:pt x="14877" y="589"/>
                  </a:cubicBezTo>
                  <a:lnTo>
                    <a:pt x="19814" y="589"/>
                  </a:lnTo>
                  <a:cubicBezTo>
                    <a:pt x="20014" y="589"/>
                    <a:pt x="20014" y="222"/>
                    <a:pt x="19814" y="222"/>
                  </a:cubicBezTo>
                  <a:lnTo>
                    <a:pt x="14877" y="222"/>
                  </a:lnTo>
                  <a:cubicBezTo>
                    <a:pt x="14060" y="222"/>
                    <a:pt x="13251" y="230"/>
                    <a:pt x="12446" y="230"/>
                  </a:cubicBezTo>
                  <a:cubicBezTo>
                    <a:pt x="11642" y="230"/>
                    <a:pt x="10841" y="222"/>
                    <a:pt x="10041" y="189"/>
                  </a:cubicBezTo>
                  <a:cubicBezTo>
                    <a:pt x="8406" y="122"/>
                    <a:pt x="6805" y="55"/>
                    <a:pt x="5170" y="55"/>
                  </a:cubicBezTo>
                  <a:cubicBezTo>
                    <a:pt x="4370" y="22"/>
                    <a:pt x="3536" y="22"/>
                    <a:pt x="2702" y="22"/>
                  </a:cubicBezTo>
                  <a:cubicBezTo>
                    <a:pt x="2264" y="22"/>
                    <a:pt x="1803" y="0"/>
                    <a:pt x="1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7"/>
            <p:cNvSpPr/>
            <p:nvPr/>
          </p:nvSpPr>
          <p:spPr>
            <a:xfrm flipH="1">
              <a:off x="7569905" y="2048290"/>
              <a:ext cx="332278" cy="14674"/>
            </a:xfrm>
            <a:custGeom>
              <a:avLst/>
              <a:gdLst/>
              <a:ahLst/>
              <a:cxnLst/>
              <a:rect l="l" t="t" r="r" b="b"/>
              <a:pathLst>
                <a:path w="19882" h="878" extrusionOk="0">
                  <a:moveTo>
                    <a:pt x="4004" y="0"/>
                  </a:moveTo>
                  <a:cubicBezTo>
                    <a:pt x="2758" y="0"/>
                    <a:pt x="1513" y="20"/>
                    <a:pt x="268" y="202"/>
                  </a:cubicBezTo>
                  <a:cubicBezTo>
                    <a:pt x="1" y="235"/>
                    <a:pt x="1" y="669"/>
                    <a:pt x="268" y="702"/>
                  </a:cubicBezTo>
                  <a:cubicBezTo>
                    <a:pt x="1287" y="851"/>
                    <a:pt x="2305" y="878"/>
                    <a:pt x="3324" y="878"/>
                  </a:cubicBezTo>
                  <a:cubicBezTo>
                    <a:pt x="3907" y="878"/>
                    <a:pt x="4489" y="869"/>
                    <a:pt x="5071" y="869"/>
                  </a:cubicBezTo>
                  <a:lnTo>
                    <a:pt x="14945" y="869"/>
                  </a:lnTo>
                  <a:cubicBezTo>
                    <a:pt x="15779" y="869"/>
                    <a:pt x="16613" y="869"/>
                    <a:pt x="17413" y="836"/>
                  </a:cubicBezTo>
                  <a:cubicBezTo>
                    <a:pt x="17814" y="836"/>
                    <a:pt x="18180" y="802"/>
                    <a:pt x="18547" y="802"/>
                  </a:cubicBezTo>
                  <a:cubicBezTo>
                    <a:pt x="18981" y="769"/>
                    <a:pt x="19315" y="669"/>
                    <a:pt x="19748" y="569"/>
                  </a:cubicBezTo>
                  <a:cubicBezTo>
                    <a:pt x="19848" y="569"/>
                    <a:pt x="19882" y="335"/>
                    <a:pt x="19748" y="302"/>
                  </a:cubicBezTo>
                  <a:cubicBezTo>
                    <a:pt x="19315" y="235"/>
                    <a:pt x="18981" y="135"/>
                    <a:pt x="18547" y="102"/>
                  </a:cubicBezTo>
                  <a:cubicBezTo>
                    <a:pt x="18180" y="68"/>
                    <a:pt x="17814" y="68"/>
                    <a:pt x="17413" y="68"/>
                  </a:cubicBezTo>
                  <a:cubicBezTo>
                    <a:pt x="16613" y="35"/>
                    <a:pt x="15779" y="35"/>
                    <a:pt x="14945" y="35"/>
                  </a:cubicBezTo>
                  <a:lnTo>
                    <a:pt x="10008" y="35"/>
                  </a:lnTo>
                  <a:lnTo>
                    <a:pt x="5071" y="2"/>
                  </a:lnTo>
                  <a:cubicBezTo>
                    <a:pt x="4715" y="2"/>
                    <a:pt x="4359" y="0"/>
                    <a:pt x="4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7"/>
            <p:cNvSpPr/>
            <p:nvPr/>
          </p:nvSpPr>
          <p:spPr>
            <a:xfrm flipH="1">
              <a:off x="7928355" y="1692097"/>
              <a:ext cx="69156" cy="66516"/>
            </a:xfrm>
            <a:custGeom>
              <a:avLst/>
              <a:gdLst/>
              <a:ahLst/>
              <a:cxnLst/>
              <a:rect l="l" t="t" r="r" b="b"/>
              <a:pathLst>
                <a:path w="4138" h="3980" extrusionOk="0">
                  <a:moveTo>
                    <a:pt x="3739" y="1"/>
                  </a:moveTo>
                  <a:cubicBezTo>
                    <a:pt x="3620" y="1"/>
                    <a:pt x="3505" y="52"/>
                    <a:pt x="3437" y="166"/>
                  </a:cubicBezTo>
                  <a:cubicBezTo>
                    <a:pt x="3303" y="466"/>
                    <a:pt x="3203" y="767"/>
                    <a:pt x="3103" y="1067"/>
                  </a:cubicBezTo>
                  <a:cubicBezTo>
                    <a:pt x="2970" y="1334"/>
                    <a:pt x="2869" y="1601"/>
                    <a:pt x="2703" y="1867"/>
                  </a:cubicBezTo>
                  <a:cubicBezTo>
                    <a:pt x="2503" y="2268"/>
                    <a:pt x="2269" y="2668"/>
                    <a:pt x="2036" y="3035"/>
                  </a:cubicBezTo>
                  <a:cubicBezTo>
                    <a:pt x="1569" y="2435"/>
                    <a:pt x="1068" y="1867"/>
                    <a:pt x="601" y="1267"/>
                  </a:cubicBezTo>
                  <a:cubicBezTo>
                    <a:pt x="539" y="1205"/>
                    <a:pt x="455" y="1179"/>
                    <a:pt x="374" y="1179"/>
                  </a:cubicBezTo>
                  <a:cubicBezTo>
                    <a:pt x="279" y="1179"/>
                    <a:pt x="188" y="1213"/>
                    <a:pt x="134" y="1267"/>
                  </a:cubicBezTo>
                  <a:cubicBezTo>
                    <a:pt x="1" y="1400"/>
                    <a:pt x="1" y="1601"/>
                    <a:pt x="134" y="1734"/>
                  </a:cubicBezTo>
                  <a:lnTo>
                    <a:pt x="1835" y="3869"/>
                  </a:lnTo>
                  <a:cubicBezTo>
                    <a:pt x="1888" y="3948"/>
                    <a:pt x="1966" y="3980"/>
                    <a:pt x="2048" y="3980"/>
                  </a:cubicBezTo>
                  <a:cubicBezTo>
                    <a:pt x="2174" y="3980"/>
                    <a:pt x="2308" y="3903"/>
                    <a:pt x="2369" y="3802"/>
                  </a:cubicBezTo>
                  <a:cubicBezTo>
                    <a:pt x="2769" y="3302"/>
                    <a:pt x="3103" y="2768"/>
                    <a:pt x="3370" y="2234"/>
                  </a:cubicBezTo>
                  <a:cubicBezTo>
                    <a:pt x="3537" y="1968"/>
                    <a:pt x="3670" y="1667"/>
                    <a:pt x="3770" y="1400"/>
                  </a:cubicBezTo>
                  <a:cubicBezTo>
                    <a:pt x="3904" y="1100"/>
                    <a:pt x="4070" y="767"/>
                    <a:pt x="4104" y="466"/>
                  </a:cubicBezTo>
                  <a:cubicBezTo>
                    <a:pt x="4137" y="266"/>
                    <a:pt x="4070" y="100"/>
                    <a:pt x="3904" y="33"/>
                  </a:cubicBezTo>
                  <a:cubicBezTo>
                    <a:pt x="3851" y="12"/>
                    <a:pt x="3795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7"/>
            <p:cNvSpPr/>
            <p:nvPr/>
          </p:nvSpPr>
          <p:spPr>
            <a:xfrm flipH="1">
              <a:off x="7933937" y="1806293"/>
              <a:ext cx="64126" cy="59697"/>
            </a:xfrm>
            <a:custGeom>
              <a:avLst/>
              <a:gdLst/>
              <a:ahLst/>
              <a:cxnLst/>
              <a:rect l="l" t="t" r="r" b="b"/>
              <a:pathLst>
                <a:path w="3837" h="3572" extrusionOk="0">
                  <a:moveTo>
                    <a:pt x="2047" y="0"/>
                  </a:moveTo>
                  <a:cubicBezTo>
                    <a:pt x="1734" y="0"/>
                    <a:pt x="1425" y="83"/>
                    <a:pt x="1168" y="272"/>
                  </a:cubicBezTo>
                  <a:cubicBezTo>
                    <a:pt x="934" y="438"/>
                    <a:pt x="768" y="605"/>
                    <a:pt x="668" y="839"/>
                  </a:cubicBezTo>
                  <a:cubicBezTo>
                    <a:pt x="234" y="1206"/>
                    <a:pt x="0" y="1839"/>
                    <a:pt x="234" y="2406"/>
                  </a:cubicBezTo>
                  <a:cubicBezTo>
                    <a:pt x="467" y="2940"/>
                    <a:pt x="901" y="3374"/>
                    <a:pt x="1501" y="3507"/>
                  </a:cubicBezTo>
                  <a:cubicBezTo>
                    <a:pt x="1660" y="3549"/>
                    <a:pt x="1828" y="3572"/>
                    <a:pt x="1997" y="3572"/>
                  </a:cubicBezTo>
                  <a:cubicBezTo>
                    <a:pt x="2362" y="3572"/>
                    <a:pt x="2729" y="3468"/>
                    <a:pt x="3003" y="3240"/>
                  </a:cubicBezTo>
                  <a:cubicBezTo>
                    <a:pt x="3503" y="2873"/>
                    <a:pt x="3836" y="2306"/>
                    <a:pt x="3803" y="1673"/>
                  </a:cubicBezTo>
                  <a:cubicBezTo>
                    <a:pt x="3770" y="1072"/>
                    <a:pt x="3470" y="472"/>
                    <a:pt x="2902" y="205"/>
                  </a:cubicBezTo>
                  <a:cubicBezTo>
                    <a:pt x="2643" y="75"/>
                    <a:pt x="2343" y="0"/>
                    <a:pt x="2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7"/>
            <p:cNvSpPr/>
            <p:nvPr/>
          </p:nvSpPr>
          <p:spPr>
            <a:xfrm flipH="1">
              <a:off x="7934488" y="1884174"/>
              <a:ext cx="60783" cy="60499"/>
            </a:xfrm>
            <a:custGeom>
              <a:avLst/>
              <a:gdLst/>
              <a:ahLst/>
              <a:cxnLst/>
              <a:rect l="l" t="t" r="r" b="b"/>
              <a:pathLst>
                <a:path w="3637" h="3620" extrusionOk="0">
                  <a:moveTo>
                    <a:pt x="1803" y="1"/>
                  </a:moveTo>
                  <a:cubicBezTo>
                    <a:pt x="1749" y="1"/>
                    <a:pt x="1693" y="5"/>
                    <a:pt x="1635" y="15"/>
                  </a:cubicBezTo>
                  <a:cubicBezTo>
                    <a:pt x="1368" y="48"/>
                    <a:pt x="1168" y="81"/>
                    <a:pt x="934" y="215"/>
                  </a:cubicBezTo>
                  <a:cubicBezTo>
                    <a:pt x="801" y="282"/>
                    <a:pt x="667" y="415"/>
                    <a:pt x="601" y="548"/>
                  </a:cubicBezTo>
                  <a:cubicBezTo>
                    <a:pt x="367" y="749"/>
                    <a:pt x="167" y="1049"/>
                    <a:pt x="100" y="1349"/>
                  </a:cubicBezTo>
                  <a:cubicBezTo>
                    <a:pt x="0" y="1683"/>
                    <a:pt x="0" y="2050"/>
                    <a:pt x="100" y="2383"/>
                  </a:cubicBezTo>
                  <a:cubicBezTo>
                    <a:pt x="200" y="2617"/>
                    <a:pt x="300" y="2783"/>
                    <a:pt x="467" y="2984"/>
                  </a:cubicBezTo>
                  <a:cubicBezTo>
                    <a:pt x="567" y="3084"/>
                    <a:pt x="701" y="3184"/>
                    <a:pt x="834" y="3284"/>
                  </a:cubicBezTo>
                  <a:cubicBezTo>
                    <a:pt x="1101" y="3484"/>
                    <a:pt x="1435" y="3584"/>
                    <a:pt x="1768" y="3617"/>
                  </a:cubicBezTo>
                  <a:cubicBezTo>
                    <a:pt x="1793" y="3619"/>
                    <a:pt x="1817" y="3619"/>
                    <a:pt x="1842" y="3619"/>
                  </a:cubicBezTo>
                  <a:cubicBezTo>
                    <a:pt x="2453" y="3619"/>
                    <a:pt x="3081" y="3228"/>
                    <a:pt x="3369" y="2683"/>
                  </a:cubicBezTo>
                  <a:cubicBezTo>
                    <a:pt x="3536" y="2383"/>
                    <a:pt x="3636" y="2016"/>
                    <a:pt x="3603" y="1649"/>
                  </a:cubicBezTo>
                  <a:cubicBezTo>
                    <a:pt x="3569" y="1382"/>
                    <a:pt x="3536" y="1216"/>
                    <a:pt x="3403" y="949"/>
                  </a:cubicBezTo>
                  <a:cubicBezTo>
                    <a:pt x="3336" y="782"/>
                    <a:pt x="3202" y="649"/>
                    <a:pt x="3102" y="548"/>
                  </a:cubicBezTo>
                  <a:cubicBezTo>
                    <a:pt x="2969" y="415"/>
                    <a:pt x="2802" y="315"/>
                    <a:pt x="2669" y="215"/>
                  </a:cubicBezTo>
                  <a:cubicBezTo>
                    <a:pt x="2502" y="148"/>
                    <a:pt x="2335" y="81"/>
                    <a:pt x="2168" y="48"/>
                  </a:cubicBezTo>
                  <a:cubicBezTo>
                    <a:pt x="2050" y="24"/>
                    <a:pt x="1932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7"/>
            <p:cNvSpPr/>
            <p:nvPr/>
          </p:nvSpPr>
          <p:spPr>
            <a:xfrm flipH="1">
              <a:off x="7926132" y="2010921"/>
              <a:ext cx="70259" cy="67686"/>
            </a:xfrm>
            <a:custGeom>
              <a:avLst/>
              <a:gdLst/>
              <a:ahLst/>
              <a:cxnLst/>
              <a:rect l="l" t="t" r="r" b="b"/>
              <a:pathLst>
                <a:path w="4204" h="4050" extrusionOk="0">
                  <a:moveTo>
                    <a:pt x="1965" y="0"/>
                  </a:moveTo>
                  <a:cubicBezTo>
                    <a:pt x="1933" y="0"/>
                    <a:pt x="1900" y="1"/>
                    <a:pt x="1868" y="3"/>
                  </a:cubicBezTo>
                  <a:cubicBezTo>
                    <a:pt x="1101" y="70"/>
                    <a:pt x="301" y="503"/>
                    <a:pt x="101" y="1304"/>
                  </a:cubicBezTo>
                  <a:cubicBezTo>
                    <a:pt x="67" y="1437"/>
                    <a:pt x="34" y="1537"/>
                    <a:pt x="34" y="1671"/>
                  </a:cubicBezTo>
                  <a:cubicBezTo>
                    <a:pt x="0" y="1938"/>
                    <a:pt x="0" y="2204"/>
                    <a:pt x="34" y="2471"/>
                  </a:cubicBezTo>
                  <a:cubicBezTo>
                    <a:pt x="134" y="3005"/>
                    <a:pt x="534" y="3439"/>
                    <a:pt x="968" y="3739"/>
                  </a:cubicBezTo>
                  <a:cubicBezTo>
                    <a:pt x="1326" y="3954"/>
                    <a:pt x="1719" y="4049"/>
                    <a:pt x="2121" y="4049"/>
                  </a:cubicBezTo>
                  <a:cubicBezTo>
                    <a:pt x="2280" y="4049"/>
                    <a:pt x="2441" y="4034"/>
                    <a:pt x="2602" y="4006"/>
                  </a:cubicBezTo>
                  <a:cubicBezTo>
                    <a:pt x="3303" y="3906"/>
                    <a:pt x="3870" y="3339"/>
                    <a:pt x="4037" y="2671"/>
                  </a:cubicBezTo>
                  <a:cubicBezTo>
                    <a:pt x="4203" y="1971"/>
                    <a:pt x="4003" y="1304"/>
                    <a:pt x="3570" y="770"/>
                  </a:cubicBezTo>
                  <a:cubicBezTo>
                    <a:pt x="3221" y="295"/>
                    <a:pt x="2572" y="0"/>
                    <a:pt x="1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7"/>
            <p:cNvSpPr/>
            <p:nvPr/>
          </p:nvSpPr>
          <p:spPr>
            <a:xfrm flipH="1">
              <a:off x="6303866" y="3565167"/>
              <a:ext cx="1165145" cy="627237"/>
            </a:xfrm>
            <a:custGeom>
              <a:avLst/>
              <a:gdLst/>
              <a:ahLst/>
              <a:cxnLst/>
              <a:rect l="l" t="t" r="r" b="b"/>
              <a:pathLst>
                <a:path w="69717" h="37531" extrusionOk="0">
                  <a:moveTo>
                    <a:pt x="24396" y="1"/>
                  </a:moveTo>
                  <a:cubicBezTo>
                    <a:pt x="16330" y="1"/>
                    <a:pt x="8203" y="785"/>
                    <a:pt x="134" y="2005"/>
                  </a:cubicBezTo>
                  <a:cubicBezTo>
                    <a:pt x="234" y="7776"/>
                    <a:pt x="0" y="16382"/>
                    <a:pt x="5171" y="20118"/>
                  </a:cubicBezTo>
                  <a:cubicBezTo>
                    <a:pt x="7339" y="21686"/>
                    <a:pt x="9907" y="22520"/>
                    <a:pt x="12543" y="23020"/>
                  </a:cubicBezTo>
                  <a:cubicBezTo>
                    <a:pt x="13310" y="23187"/>
                    <a:pt x="14110" y="23320"/>
                    <a:pt x="14878" y="23420"/>
                  </a:cubicBezTo>
                  <a:cubicBezTo>
                    <a:pt x="18280" y="23887"/>
                    <a:pt x="21783" y="24154"/>
                    <a:pt x="25018" y="25389"/>
                  </a:cubicBezTo>
                  <a:cubicBezTo>
                    <a:pt x="25519" y="25555"/>
                    <a:pt x="26052" y="25789"/>
                    <a:pt x="26386" y="26256"/>
                  </a:cubicBezTo>
                  <a:cubicBezTo>
                    <a:pt x="26753" y="26756"/>
                    <a:pt x="26753" y="27457"/>
                    <a:pt x="26753" y="28124"/>
                  </a:cubicBezTo>
                  <a:lnTo>
                    <a:pt x="26753" y="37464"/>
                  </a:lnTo>
                  <a:lnTo>
                    <a:pt x="66148" y="37531"/>
                  </a:lnTo>
                  <a:cubicBezTo>
                    <a:pt x="66748" y="33294"/>
                    <a:pt x="67215" y="29091"/>
                    <a:pt x="67348" y="25389"/>
                  </a:cubicBezTo>
                  <a:cubicBezTo>
                    <a:pt x="67615" y="19017"/>
                    <a:pt x="69717" y="10912"/>
                    <a:pt x="62712" y="7709"/>
                  </a:cubicBezTo>
                  <a:cubicBezTo>
                    <a:pt x="50446" y="2072"/>
                    <a:pt x="37502" y="1"/>
                    <a:pt x="24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7"/>
            <p:cNvSpPr/>
            <p:nvPr/>
          </p:nvSpPr>
          <p:spPr>
            <a:xfrm flipH="1">
              <a:off x="7157374" y="2603680"/>
              <a:ext cx="138263" cy="133934"/>
            </a:xfrm>
            <a:custGeom>
              <a:avLst/>
              <a:gdLst/>
              <a:ahLst/>
              <a:cxnLst/>
              <a:rect l="l" t="t" r="r" b="b"/>
              <a:pathLst>
                <a:path w="8273" h="8014" extrusionOk="0">
                  <a:moveTo>
                    <a:pt x="3787" y="1"/>
                  </a:moveTo>
                  <a:cubicBezTo>
                    <a:pt x="2734" y="1"/>
                    <a:pt x="1669" y="580"/>
                    <a:pt x="1068" y="1528"/>
                  </a:cubicBezTo>
                  <a:cubicBezTo>
                    <a:pt x="0" y="3229"/>
                    <a:pt x="434" y="5631"/>
                    <a:pt x="1902" y="6965"/>
                  </a:cubicBezTo>
                  <a:cubicBezTo>
                    <a:pt x="2565" y="7598"/>
                    <a:pt x="3474" y="8014"/>
                    <a:pt x="4406" y="8014"/>
                  </a:cubicBezTo>
                  <a:cubicBezTo>
                    <a:pt x="4505" y="8014"/>
                    <a:pt x="4604" y="8009"/>
                    <a:pt x="4704" y="7999"/>
                  </a:cubicBezTo>
                  <a:cubicBezTo>
                    <a:pt x="5838" y="7899"/>
                    <a:pt x="6739" y="7332"/>
                    <a:pt x="7339" y="6365"/>
                  </a:cubicBezTo>
                  <a:cubicBezTo>
                    <a:pt x="7873" y="5531"/>
                    <a:pt x="8273" y="4430"/>
                    <a:pt x="8240" y="3429"/>
                  </a:cubicBezTo>
                  <a:cubicBezTo>
                    <a:pt x="8206" y="2262"/>
                    <a:pt x="7572" y="1294"/>
                    <a:pt x="6572" y="794"/>
                  </a:cubicBezTo>
                  <a:cubicBezTo>
                    <a:pt x="6105" y="594"/>
                    <a:pt x="5638" y="427"/>
                    <a:pt x="5137" y="360"/>
                  </a:cubicBezTo>
                  <a:cubicBezTo>
                    <a:pt x="4717" y="115"/>
                    <a:pt x="4254" y="1"/>
                    <a:pt x="37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7"/>
            <p:cNvSpPr/>
            <p:nvPr/>
          </p:nvSpPr>
          <p:spPr>
            <a:xfrm flipH="1">
              <a:off x="5906376" y="1854292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67" y="0"/>
                  </a:moveTo>
                  <a:cubicBezTo>
                    <a:pt x="22675" y="0"/>
                    <a:pt x="22580" y="1"/>
                    <a:pt x="22483" y="1"/>
                  </a:cubicBezTo>
                  <a:lnTo>
                    <a:pt x="18046" y="1"/>
                  </a:lnTo>
                  <a:lnTo>
                    <a:pt x="12242" y="35"/>
                  </a:lnTo>
                  <a:cubicBezTo>
                    <a:pt x="11118" y="35"/>
                    <a:pt x="9990" y="29"/>
                    <a:pt x="8863" y="29"/>
                  </a:cubicBezTo>
                  <a:cubicBezTo>
                    <a:pt x="6043" y="29"/>
                    <a:pt x="3222" y="63"/>
                    <a:pt x="434" y="302"/>
                  </a:cubicBezTo>
                  <a:cubicBezTo>
                    <a:pt x="0" y="335"/>
                    <a:pt x="0" y="735"/>
                    <a:pt x="434" y="769"/>
                  </a:cubicBezTo>
                  <a:cubicBezTo>
                    <a:pt x="4337" y="1136"/>
                    <a:pt x="8306" y="1036"/>
                    <a:pt x="12242" y="1069"/>
                  </a:cubicBezTo>
                  <a:lnTo>
                    <a:pt x="22483" y="1069"/>
                  </a:lnTo>
                  <a:cubicBezTo>
                    <a:pt x="22590" y="1069"/>
                    <a:pt x="22694" y="1070"/>
                    <a:pt x="22795" y="1070"/>
                  </a:cubicBezTo>
                  <a:cubicBezTo>
                    <a:pt x="23201" y="1070"/>
                    <a:pt x="23564" y="1049"/>
                    <a:pt x="23884" y="835"/>
                  </a:cubicBezTo>
                  <a:cubicBezTo>
                    <a:pt x="24117" y="669"/>
                    <a:pt x="24117" y="402"/>
                    <a:pt x="23884" y="235"/>
                  </a:cubicBezTo>
                  <a:lnTo>
                    <a:pt x="23884" y="268"/>
                  </a:lnTo>
                  <a:cubicBezTo>
                    <a:pt x="23556" y="23"/>
                    <a:pt x="23184" y="0"/>
                    <a:pt x="22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7"/>
            <p:cNvSpPr/>
            <p:nvPr/>
          </p:nvSpPr>
          <p:spPr>
            <a:xfrm flipH="1">
              <a:off x="5906376" y="1918417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95" y="66"/>
                  </a:moveTo>
                  <a:cubicBezTo>
                    <a:pt x="22694" y="66"/>
                    <a:pt x="22590" y="67"/>
                    <a:pt x="22483" y="67"/>
                  </a:cubicBezTo>
                  <a:lnTo>
                    <a:pt x="12242" y="67"/>
                  </a:lnTo>
                  <a:cubicBezTo>
                    <a:pt x="8306" y="101"/>
                    <a:pt x="4337" y="1"/>
                    <a:pt x="434" y="367"/>
                  </a:cubicBezTo>
                  <a:cubicBezTo>
                    <a:pt x="0" y="401"/>
                    <a:pt x="0" y="801"/>
                    <a:pt x="434" y="834"/>
                  </a:cubicBezTo>
                  <a:cubicBezTo>
                    <a:pt x="2959" y="1072"/>
                    <a:pt x="5512" y="1114"/>
                    <a:pt x="8067" y="1114"/>
                  </a:cubicBezTo>
                  <a:cubicBezTo>
                    <a:pt x="9460" y="1114"/>
                    <a:pt x="10853" y="1101"/>
                    <a:pt x="12242" y="1101"/>
                  </a:cubicBezTo>
                  <a:cubicBezTo>
                    <a:pt x="14177" y="1101"/>
                    <a:pt x="16112" y="1135"/>
                    <a:pt x="18046" y="1135"/>
                  </a:cubicBezTo>
                  <a:lnTo>
                    <a:pt x="22483" y="1135"/>
                  </a:lnTo>
                  <a:cubicBezTo>
                    <a:pt x="22590" y="1135"/>
                    <a:pt x="22694" y="1136"/>
                    <a:pt x="22795" y="1136"/>
                  </a:cubicBezTo>
                  <a:cubicBezTo>
                    <a:pt x="23201" y="1136"/>
                    <a:pt x="23564" y="1115"/>
                    <a:pt x="23884" y="901"/>
                  </a:cubicBezTo>
                  <a:cubicBezTo>
                    <a:pt x="24117" y="734"/>
                    <a:pt x="24117" y="468"/>
                    <a:pt x="23884" y="301"/>
                  </a:cubicBezTo>
                  <a:cubicBezTo>
                    <a:pt x="23564" y="87"/>
                    <a:pt x="23201" y="66"/>
                    <a:pt x="22795" y="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7"/>
            <p:cNvSpPr/>
            <p:nvPr/>
          </p:nvSpPr>
          <p:spPr>
            <a:xfrm flipH="1">
              <a:off x="5571747" y="3742778"/>
              <a:ext cx="71415" cy="225205"/>
            </a:xfrm>
            <a:custGeom>
              <a:avLst/>
              <a:gdLst/>
              <a:ahLst/>
              <a:cxnLst/>
              <a:rect l="l" t="t" r="r" b="b"/>
              <a:pathLst>
                <a:path w="4959" h="15638" extrusionOk="0">
                  <a:moveTo>
                    <a:pt x="120" y="1"/>
                  </a:moveTo>
                  <a:cubicBezTo>
                    <a:pt x="64" y="1"/>
                    <a:pt x="0" y="52"/>
                    <a:pt x="22" y="117"/>
                  </a:cubicBezTo>
                  <a:cubicBezTo>
                    <a:pt x="789" y="2052"/>
                    <a:pt x="1623" y="3986"/>
                    <a:pt x="2290" y="5988"/>
                  </a:cubicBezTo>
                  <a:cubicBezTo>
                    <a:pt x="2924" y="7956"/>
                    <a:pt x="3491" y="9991"/>
                    <a:pt x="3958" y="12025"/>
                  </a:cubicBezTo>
                  <a:cubicBezTo>
                    <a:pt x="4092" y="12592"/>
                    <a:pt x="4225" y="13159"/>
                    <a:pt x="4325" y="13727"/>
                  </a:cubicBezTo>
                  <a:cubicBezTo>
                    <a:pt x="4425" y="14327"/>
                    <a:pt x="4459" y="14994"/>
                    <a:pt x="4692" y="15528"/>
                  </a:cubicBezTo>
                  <a:cubicBezTo>
                    <a:pt x="4707" y="15603"/>
                    <a:pt x="4763" y="15637"/>
                    <a:pt x="4819" y="15637"/>
                  </a:cubicBezTo>
                  <a:cubicBezTo>
                    <a:pt x="4888" y="15637"/>
                    <a:pt x="4959" y="15586"/>
                    <a:pt x="4959" y="15494"/>
                  </a:cubicBezTo>
                  <a:cubicBezTo>
                    <a:pt x="4959" y="14994"/>
                    <a:pt x="4826" y="14460"/>
                    <a:pt x="4725" y="13993"/>
                  </a:cubicBezTo>
                  <a:cubicBezTo>
                    <a:pt x="4625" y="13460"/>
                    <a:pt x="4525" y="12926"/>
                    <a:pt x="4392" y="12426"/>
                  </a:cubicBezTo>
                  <a:cubicBezTo>
                    <a:pt x="4192" y="11392"/>
                    <a:pt x="3925" y="10357"/>
                    <a:pt x="3658" y="9323"/>
                  </a:cubicBezTo>
                  <a:cubicBezTo>
                    <a:pt x="3091" y="7255"/>
                    <a:pt x="2390" y="5254"/>
                    <a:pt x="1623" y="3252"/>
                  </a:cubicBezTo>
                  <a:cubicBezTo>
                    <a:pt x="1190" y="2185"/>
                    <a:pt x="756" y="1084"/>
                    <a:pt x="189" y="50"/>
                  </a:cubicBezTo>
                  <a:cubicBezTo>
                    <a:pt x="177" y="15"/>
                    <a:pt x="149" y="1"/>
                    <a:pt x="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7"/>
            <p:cNvSpPr/>
            <p:nvPr/>
          </p:nvSpPr>
          <p:spPr>
            <a:xfrm flipH="1">
              <a:off x="5410340" y="3125926"/>
              <a:ext cx="170539" cy="576334"/>
            </a:xfrm>
            <a:custGeom>
              <a:avLst/>
              <a:gdLst/>
              <a:ahLst/>
              <a:cxnLst/>
              <a:rect l="l" t="t" r="r" b="b"/>
              <a:pathLst>
                <a:path w="11842" h="40020" extrusionOk="0">
                  <a:moveTo>
                    <a:pt x="5970" y="0"/>
                  </a:moveTo>
                  <a:cubicBezTo>
                    <a:pt x="5801" y="0"/>
                    <a:pt x="5632" y="27"/>
                    <a:pt x="5471" y="87"/>
                  </a:cubicBezTo>
                  <a:lnTo>
                    <a:pt x="5504" y="87"/>
                  </a:lnTo>
                  <a:cubicBezTo>
                    <a:pt x="5437" y="87"/>
                    <a:pt x="5371" y="120"/>
                    <a:pt x="5304" y="154"/>
                  </a:cubicBezTo>
                  <a:cubicBezTo>
                    <a:pt x="4904" y="387"/>
                    <a:pt x="4670" y="754"/>
                    <a:pt x="4437" y="1154"/>
                  </a:cubicBezTo>
                  <a:cubicBezTo>
                    <a:pt x="1902" y="5357"/>
                    <a:pt x="634" y="10261"/>
                    <a:pt x="267" y="15131"/>
                  </a:cubicBezTo>
                  <a:cubicBezTo>
                    <a:pt x="0" y="18800"/>
                    <a:pt x="200" y="22503"/>
                    <a:pt x="667" y="26172"/>
                  </a:cubicBezTo>
                  <a:cubicBezTo>
                    <a:pt x="1201" y="30475"/>
                    <a:pt x="634" y="34745"/>
                    <a:pt x="2202" y="38881"/>
                  </a:cubicBezTo>
                  <a:cubicBezTo>
                    <a:pt x="2335" y="39282"/>
                    <a:pt x="2535" y="39715"/>
                    <a:pt x="2902" y="39915"/>
                  </a:cubicBezTo>
                  <a:cubicBezTo>
                    <a:pt x="3040" y="39988"/>
                    <a:pt x="3183" y="40020"/>
                    <a:pt x="3327" y="40020"/>
                  </a:cubicBezTo>
                  <a:cubicBezTo>
                    <a:pt x="3915" y="40020"/>
                    <a:pt x="4522" y="39484"/>
                    <a:pt x="4870" y="38948"/>
                  </a:cubicBezTo>
                  <a:cubicBezTo>
                    <a:pt x="5871" y="37514"/>
                    <a:pt x="6438" y="35812"/>
                    <a:pt x="6938" y="34145"/>
                  </a:cubicBezTo>
                  <a:cubicBezTo>
                    <a:pt x="10007" y="24271"/>
                    <a:pt x="11842" y="12529"/>
                    <a:pt x="8373" y="2489"/>
                  </a:cubicBezTo>
                  <a:cubicBezTo>
                    <a:pt x="8139" y="1788"/>
                    <a:pt x="7872" y="1088"/>
                    <a:pt x="7339" y="554"/>
                  </a:cubicBezTo>
                  <a:cubicBezTo>
                    <a:pt x="6966" y="231"/>
                    <a:pt x="6464" y="0"/>
                    <a:pt x="5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7"/>
            <p:cNvSpPr/>
            <p:nvPr/>
          </p:nvSpPr>
          <p:spPr>
            <a:xfrm flipH="1">
              <a:off x="5502090" y="3244735"/>
              <a:ext cx="67743" cy="779088"/>
            </a:xfrm>
            <a:custGeom>
              <a:avLst/>
              <a:gdLst/>
              <a:ahLst/>
              <a:cxnLst/>
              <a:rect l="l" t="t" r="r" b="b"/>
              <a:pathLst>
                <a:path w="4704" h="54099" extrusionOk="0">
                  <a:moveTo>
                    <a:pt x="4620" y="1"/>
                  </a:moveTo>
                  <a:cubicBezTo>
                    <a:pt x="4579" y="1"/>
                    <a:pt x="4537" y="26"/>
                    <a:pt x="4537" y="76"/>
                  </a:cubicBezTo>
                  <a:cubicBezTo>
                    <a:pt x="4437" y="4146"/>
                    <a:pt x="4370" y="8215"/>
                    <a:pt x="4270" y="12285"/>
                  </a:cubicBezTo>
                  <a:cubicBezTo>
                    <a:pt x="4170" y="15854"/>
                    <a:pt x="4203" y="19490"/>
                    <a:pt x="3903" y="23059"/>
                  </a:cubicBezTo>
                  <a:cubicBezTo>
                    <a:pt x="3603" y="26495"/>
                    <a:pt x="2836" y="29831"/>
                    <a:pt x="2002" y="33166"/>
                  </a:cubicBezTo>
                  <a:cubicBezTo>
                    <a:pt x="1201" y="36469"/>
                    <a:pt x="434" y="39771"/>
                    <a:pt x="201" y="43207"/>
                  </a:cubicBezTo>
                  <a:cubicBezTo>
                    <a:pt x="0" y="46776"/>
                    <a:pt x="301" y="50379"/>
                    <a:pt x="701" y="53948"/>
                  </a:cubicBezTo>
                  <a:cubicBezTo>
                    <a:pt x="701" y="54048"/>
                    <a:pt x="768" y="54098"/>
                    <a:pt x="834" y="54098"/>
                  </a:cubicBezTo>
                  <a:cubicBezTo>
                    <a:pt x="901" y="54098"/>
                    <a:pt x="968" y="54048"/>
                    <a:pt x="968" y="53948"/>
                  </a:cubicBezTo>
                  <a:cubicBezTo>
                    <a:pt x="634" y="49945"/>
                    <a:pt x="234" y="45942"/>
                    <a:pt x="634" y="41906"/>
                  </a:cubicBezTo>
                  <a:cubicBezTo>
                    <a:pt x="1001" y="38504"/>
                    <a:pt x="1868" y="35168"/>
                    <a:pt x="2669" y="31865"/>
                  </a:cubicBezTo>
                  <a:cubicBezTo>
                    <a:pt x="3069" y="30231"/>
                    <a:pt x="3436" y="28596"/>
                    <a:pt x="3703" y="26962"/>
                  </a:cubicBezTo>
                  <a:cubicBezTo>
                    <a:pt x="4003" y="25261"/>
                    <a:pt x="4170" y="23526"/>
                    <a:pt x="4270" y="21792"/>
                  </a:cubicBezTo>
                  <a:cubicBezTo>
                    <a:pt x="4470" y="18189"/>
                    <a:pt x="4470" y="14586"/>
                    <a:pt x="4537" y="10984"/>
                  </a:cubicBezTo>
                  <a:cubicBezTo>
                    <a:pt x="4570" y="7348"/>
                    <a:pt x="4637" y="3712"/>
                    <a:pt x="4704" y="76"/>
                  </a:cubicBezTo>
                  <a:cubicBezTo>
                    <a:pt x="4704" y="26"/>
                    <a:pt x="4662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7"/>
            <p:cNvSpPr/>
            <p:nvPr/>
          </p:nvSpPr>
          <p:spPr>
            <a:xfrm flipH="1">
              <a:off x="5187785" y="3408071"/>
              <a:ext cx="308070" cy="418541"/>
            </a:xfrm>
            <a:custGeom>
              <a:avLst/>
              <a:gdLst/>
              <a:ahLst/>
              <a:cxnLst/>
              <a:rect l="l" t="t" r="r" b="b"/>
              <a:pathLst>
                <a:path w="21392" h="29063" extrusionOk="0">
                  <a:moveTo>
                    <a:pt x="18721" y="1"/>
                  </a:moveTo>
                  <a:cubicBezTo>
                    <a:pt x="18451" y="1"/>
                    <a:pt x="18150" y="35"/>
                    <a:pt x="17813" y="109"/>
                  </a:cubicBezTo>
                  <a:cubicBezTo>
                    <a:pt x="13043" y="1143"/>
                    <a:pt x="8773" y="6113"/>
                    <a:pt x="6405" y="10083"/>
                  </a:cubicBezTo>
                  <a:cubicBezTo>
                    <a:pt x="4470" y="13285"/>
                    <a:pt x="3136" y="16787"/>
                    <a:pt x="2102" y="20323"/>
                  </a:cubicBezTo>
                  <a:cubicBezTo>
                    <a:pt x="1335" y="22925"/>
                    <a:pt x="0" y="26361"/>
                    <a:pt x="768" y="29063"/>
                  </a:cubicBezTo>
                  <a:cubicBezTo>
                    <a:pt x="2302" y="27462"/>
                    <a:pt x="3703" y="25627"/>
                    <a:pt x="5271" y="23993"/>
                  </a:cubicBezTo>
                  <a:cubicBezTo>
                    <a:pt x="10641" y="18355"/>
                    <a:pt x="16746" y="12985"/>
                    <a:pt x="19915" y="5679"/>
                  </a:cubicBezTo>
                  <a:cubicBezTo>
                    <a:pt x="20914" y="3377"/>
                    <a:pt x="21391" y="1"/>
                    <a:pt x="18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7"/>
            <p:cNvSpPr/>
            <p:nvPr/>
          </p:nvSpPr>
          <p:spPr>
            <a:xfrm flipH="1">
              <a:off x="5608250" y="3567115"/>
              <a:ext cx="341077" cy="219517"/>
            </a:xfrm>
            <a:custGeom>
              <a:avLst/>
              <a:gdLst/>
              <a:ahLst/>
              <a:cxnLst/>
              <a:rect l="l" t="t" r="r" b="b"/>
              <a:pathLst>
                <a:path w="23684" h="15243" extrusionOk="0">
                  <a:moveTo>
                    <a:pt x="13067" y="1"/>
                  </a:moveTo>
                  <a:cubicBezTo>
                    <a:pt x="12585" y="1"/>
                    <a:pt x="12103" y="60"/>
                    <a:pt x="11642" y="173"/>
                  </a:cubicBezTo>
                  <a:cubicBezTo>
                    <a:pt x="10141" y="573"/>
                    <a:pt x="8840" y="1440"/>
                    <a:pt x="7606" y="2374"/>
                  </a:cubicBezTo>
                  <a:cubicBezTo>
                    <a:pt x="5604" y="3909"/>
                    <a:pt x="3770" y="5643"/>
                    <a:pt x="2168" y="7545"/>
                  </a:cubicBezTo>
                  <a:cubicBezTo>
                    <a:pt x="1335" y="8512"/>
                    <a:pt x="534" y="9580"/>
                    <a:pt x="200" y="10814"/>
                  </a:cubicBezTo>
                  <a:cubicBezTo>
                    <a:pt x="67" y="11347"/>
                    <a:pt x="0" y="11948"/>
                    <a:pt x="234" y="12482"/>
                  </a:cubicBezTo>
                  <a:cubicBezTo>
                    <a:pt x="501" y="13149"/>
                    <a:pt x="1201" y="13616"/>
                    <a:pt x="1935" y="13749"/>
                  </a:cubicBezTo>
                  <a:cubicBezTo>
                    <a:pt x="2172" y="13792"/>
                    <a:pt x="2412" y="13811"/>
                    <a:pt x="2653" y="13811"/>
                  </a:cubicBezTo>
                  <a:cubicBezTo>
                    <a:pt x="3157" y="13811"/>
                    <a:pt x="3662" y="13729"/>
                    <a:pt x="4137" y="13616"/>
                  </a:cubicBezTo>
                  <a:cubicBezTo>
                    <a:pt x="8306" y="12648"/>
                    <a:pt x="11909" y="10147"/>
                    <a:pt x="15378" y="7678"/>
                  </a:cubicBezTo>
                  <a:cubicBezTo>
                    <a:pt x="16979" y="10080"/>
                    <a:pt x="18847" y="12281"/>
                    <a:pt x="20915" y="14283"/>
                  </a:cubicBezTo>
                  <a:cubicBezTo>
                    <a:pt x="21292" y="14613"/>
                    <a:pt x="22036" y="15243"/>
                    <a:pt x="22628" y="15243"/>
                  </a:cubicBezTo>
                  <a:cubicBezTo>
                    <a:pt x="22874" y="15243"/>
                    <a:pt x="23094" y="15134"/>
                    <a:pt x="23250" y="14850"/>
                  </a:cubicBezTo>
                  <a:cubicBezTo>
                    <a:pt x="23684" y="14049"/>
                    <a:pt x="22383" y="12315"/>
                    <a:pt x="22049" y="11681"/>
                  </a:cubicBezTo>
                  <a:cubicBezTo>
                    <a:pt x="20615" y="8912"/>
                    <a:pt x="19181" y="6144"/>
                    <a:pt x="17713" y="3375"/>
                  </a:cubicBezTo>
                  <a:cubicBezTo>
                    <a:pt x="17279" y="2508"/>
                    <a:pt x="16779" y="1607"/>
                    <a:pt x="16045" y="973"/>
                  </a:cubicBezTo>
                  <a:cubicBezTo>
                    <a:pt x="15236" y="303"/>
                    <a:pt x="14154" y="1"/>
                    <a:pt x="130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7"/>
            <p:cNvSpPr/>
            <p:nvPr/>
          </p:nvSpPr>
          <p:spPr>
            <a:xfrm flipH="1">
              <a:off x="5329521" y="3590502"/>
              <a:ext cx="195640" cy="371334"/>
            </a:xfrm>
            <a:custGeom>
              <a:avLst/>
              <a:gdLst/>
              <a:ahLst/>
              <a:cxnLst/>
              <a:rect l="l" t="t" r="r" b="b"/>
              <a:pathLst>
                <a:path w="13585" h="25785" extrusionOk="0">
                  <a:moveTo>
                    <a:pt x="13401" y="1"/>
                  </a:moveTo>
                  <a:cubicBezTo>
                    <a:pt x="13369" y="1"/>
                    <a:pt x="13336" y="15"/>
                    <a:pt x="13310" y="50"/>
                  </a:cubicBezTo>
                  <a:cubicBezTo>
                    <a:pt x="10808" y="3052"/>
                    <a:pt x="8507" y="6221"/>
                    <a:pt x="6372" y="9523"/>
                  </a:cubicBezTo>
                  <a:cubicBezTo>
                    <a:pt x="4304" y="12692"/>
                    <a:pt x="2236" y="15995"/>
                    <a:pt x="1035" y="19597"/>
                  </a:cubicBezTo>
                  <a:cubicBezTo>
                    <a:pt x="701" y="20598"/>
                    <a:pt x="434" y="21599"/>
                    <a:pt x="267" y="22633"/>
                  </a:cubicBezTo>
                  <a:cubicBezTo>
                    <a:pt x="101" y="23633"/>
                    <a:pt x="1" y="24701"/>
                    <a:pt x="134" y="25735"/>
                  </a:cubicBezTo>
                  <a:cubicBezTo>
                    <a:pt x="134" y="25768"/>
                    <a:pt x="159" y="25785"/>
                    <a:pt x="184" y="25785"/>
                  </a:cubicBezTo>
                  <a:cubicBezTo>
                    <a:pt x="209" y="25785"/>
                    <a:pt x="234" y="25768"/>
                    <a:pt x="234" y="25735"/>
                  </a:cubicBezTo>
                  <a:cubicBezTo>
                    <a:pt x="234" y="24768"/>
                    <a:pt x="267" y="23834"/>
                    <a:pt x="401" y="22900"/>
                  </a:cubicBezTo>
                  <a:cubicBezTo>
                    <a:pt x="534" y="21999"/>
                    <a:pt x="734" y="21098"/>
                    <a:pt x="1035" y="20231"/>
                  </a:cubicBezTo>
                  <a:cubicBezTo>
                    <a:pt x="1602" y="18430"/>
                    <a:pt x="2402" y="16728"/>
                    <a:pt x="3270" y="15094"/>
                  </a:cubicBezTo>
                  <a:cubicBezTo>
                    <a:pt x="5104" y="11725"/>
                    <a:pt x="7206" y="8523"/>
                    <a:pt x="9441" y="5454"/>
                  </a:cubicBezTo>
                  <a:cubicBezTo>
                    <a:pt x="10742" y="3652"/>
                    <a:pt x="12076" y="1918"/>
                    <a:pt x="13510" y="217"/>
                  </a:cubicBezTo>
                  <a:cubicBezTo>
                    <a:pt x="13584" y="118"/>
                    <a:pt x="13494" y="1"/>
                    <a:pt x="13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7"/>
            <p:cNvSpPr/>
            <p:nvPr/>
          </p:nvSpPr>
          <p:spPr>
            <a:xfrm flipH="1">
              <a:off x="5695394" y="3656833"/>
              <a:ext cx="41029" cy="26225"/>
            </a:xfrm>
            <a:custGeom>
              <a:avLst/>
              <a:gdLst/>
              <a:ahLst/>
              <a:cxnLst/>
              <a:rect l="l" t="t" r="r" b="b"/>
              <a:pathLst>
                <a:path w="2849" h="1821" extrusionOk="0">
                  <a:moveTo>
                    <a:pt x="2650" y="0"/>
                  </a:moveTo>
                  <a:cubicBezTo>
                    <a:pt x="2632" y="0"/>
                    <a:pt x="2614" y="5"/>
                    <a:pt x="2595" y="14"/>
                  </a:cubicBezTo>
                  <a:cubicBezTo>
                    <a:pt x="2362" y="147"/>
                    <a:pt x="2162" y="314"/>
                    <a:pt x="1962" y="447"/>
                  </a:cubicBezTo>
                  <a:cubicBezTo>
                    <a:pt x="1761" y="614"/>
                    <a:pt x="1561" y="748"/>
                    <a:pt x="1328" y="881"/>
                  </a:cubicBezTo>
                  <a:cubicBezTo>
                    <a:pt x="927" y="1148"/>
                    <a:pt x="494" y="1415"/>
                    <a:pt x="60" y="1682"/>
                  </a:cubicBezTo>
                  <a:cubicBezTo>
                    <a:pt x="1" y="1711"/>
                    <a:pt x="47" y="1820"/>
                    <a:pt x="129" y="1820"/>
                  </a:cubicBezTo>
                  <a:cubicBezTo>
                    <a:pt x="139" y="1820"/>
                    <a:pt x="149" y="1819"/>
                    <a:pt x="160" y="1815"/>
                  </a:cubicBezTo>
                  <a:cubicBezTo>
                    <a:pt x="594" y="1582"/>
                    <a:pt x="1061" y="1348"/>
                    <a:pt x="1495" y="1081"/>
                  </a:cubicBezTo>
                  <a:cubicBezTo>
                    <a:pt x="1928" y="814"/>
                    <a:pt x="2362" y="548"/>
                    <a:pt x="2762" y="247"/>
                  </a:cubicBezTo>
                  <a:cubicBezTo>
                    <a:pt x="2848" y="161"/>
                    <a:pt x="2761" y="0"/>
                    <a:pt x="26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7"/>
            <p:cNvSpPr/>
            <p:nvPr/>
          </p:nvSpPr>
          <p:spPr>
            <a:xfrm flipH="1">
              <a:off x="5422334" y="3872718"/>
              <a:ext cx="287289" cy="332912"/>
            </a:xfrm>
            <a:custGeom>
              <a:avLst/>
              <a:gdLst/>
              <a:ahLst/>
              <a:cxnLst/>
              <a:rect l="l" t="t" r="r" b="b"/>
              <a:pathLst>
                <a:path w="19949" h="23117" extrusionOk="0">
                  <a:moveTo>
                    <a:pt x="0" y="0"/>
                  </a:moveTo>
                  <a:lnTo>
                    <a:pt x="2502" y="23117"/>
                  </a:lnTo>
                  <a:lnTo>
                    <a:pt x="16312" y="23117"/>
                  </a:lnTo>
                  <a:lnTo>
                    <a:pt x="19948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7"/>
            <p:cNvSpPr/>
            <p:nvPr/>
          </p:nvSpPr>
          <p:spPr>
            <a:xfrm flipH="1">
              <a:off x="5430025" y="3916915"/>
              <a:ext cx="275753" cy="10095"/>
            </a:xfrm>
            <a:custGeom>
              <a:avLst/>
              <a:gdLst/>
              <a:ahLst/>
              <a:cxnLst/>
              <a:rect l="l" t="t" r="r" b="b"/>
              <a:pathLst>
                <a:path w="19148" h="701" extrusionOk="0">
                  <a:moveTo>
                    <a:pt x="0" y="0"/>
                  </a:moveTo>
                  <a:cubicBezTo>
                    <a:pt x="34" y="100"/>
                    <a:pt x="34" y="200"/>
                    <a:pt x="67" y="300"/>
                  </a:cubicBezTo>
                  <a:cubicBezTo>
                    <a:pt x="67" y="334"/>
                    <a:pt x="67" y="334"/>
                    <a:pt x="67" y="367"/>
                  </a:cubicBezTo>
                  <a:lnTo>
                    <a:pt x="1601" y="367"/>
                  </a:lnTo>
                  <a:cubicBezTo>
                    <a:pt x="2335" y="367"/>
                    <a:pt x="3069" y="400"/>
                    <a:pt x="3770" y="400"/>
                  </a:cubicBezTo>
                  <a:lnTo>
                    <a:pt x="11642" y="567"/>
                  </a:lnTo>
                  <a:lnTo>
                    <a:pt x="15545" y="634"/>
                  </a:lnTo>
                  <a:cubicBezTo>
                    <a:pt x="16212" y="634"/>
                    <a:pt x="16879" y="667"/>
                    <a:pt x="17546" y="667"/>
                  </a:cubicBezTo>
                  <a:cubicBezTo>
                    <a:pt x="18047" y="667"/>
                    <a:pt x="18547" y="701"/>
                    <a:pt x="19081" y="701"/>
                  </a:cubicBezTo>
                  <a:cubicBezTo>
                    <a:pt x="19081" y="600"/>
                    <a:pt x="19114" y="500"/>
                    <a:pt x="19147" y="434"/>
                  </a:cubicBezTo>
                  <a:cubicBezTo>
                    <a:pt x="18514" y="367"/>
                    <a:pt x="17880" y="367"/>
                    <a:pt x="17246" y="367"/>
                  </a:cubicBezTo>
                  <a:cubicBezTo>
                    <a:pt x="16545" y="367"/>
                    <a:pt x="15812" y="334"/>
                    <a:pt x="15078" y="334"/>
                  </a:cubicBezTo>
                  <a:lnTo>
                    <a:pt x="7306" y="167"/>
                  </a:lnTo>
                  <a:cubicBezTo>
                    <a:pt x="6005" y="167"/>
                    <a:pt x="4670" y="133"/>
                    <a:pt x="3369" y="100"/>
                  </a:cubicBezTo>
                  <a:lnTo>
                    <a:pt x="1435" y="67"/>
                  </a:lnTo>
                  <a:cubicBezTo>
                    <a:pt x="968" y="33"/>
                    <a:pt x="467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7"/>
            <p:cNvSpPr/>
            <p:nvPr/>
          </p:nvSpPr>
          <p:spPr>
            <a:xfrm flipH="1">
              <a:off x="5430025" y="3937436"/>
              <a:ext cx="275753" cy="9750"/>
            </a:xfrm>
            <a:custGeom>
              <a:avLst/>
              <a:gdLst/>
              <a:ahLst/>
              <a:cxnLst/>
              <a:rect l="l" t="t" r="r" b="b"/>
              <a:pathLst>
                <a:path w="19148" h="677" extrusionOk="0">
                  <a:moveTo>
                    <a:pt x="284" y="0"/>
                  </a:moveTo>
                  <a:cubicBezTo>
                    <a:pt x="188" y="0"/>
                    <a:pt x="94" y="3"/>
                    <a:pt x="0" y="9"/>
                  </a:cubicBezTo>
                  <a:cubicBezTo>
                    <a:pt x="34" y="109"/>
                    <a:pt x="34" y="210"/>
                    <a:pt x="67" y="310"/>
                  </a:cubicBezTo>
                  <a:cubicBezTo>
                    <a:pt x="67" y="310"/>
                    <a:pt x="67" y="310"/>
                    <a:pt x="67" y="343"/>
                  </a:cubicBezTo>
                  <a:lnTo>
                    <a:pt x="1601" y="343"/>
                  </a:lnTo>
                  <a:cubicBezTo>
                    <a:pt x="2335" y="343"/>
                    <a:pt x="3069" y="376"/>
                    <a:pt x="3770" y="376"/>
                  </a:cubicBezTo>
                  <a:lnTo>
                    <a:pt x="11642" y="543"/>
                  </a:lnTo>
                  <a:lnTo>
                    <a:pt x="15545" y="610"/>
                  </a:lnTo>
                  <a:cubicBezTo>
                    <a:pt x="16212" y="610"/>
                    <a:pt x="16879" y="643"/>
                    <a:pt x="17546" y="643"/>
                  </a:cubicBezTo>
                  <a:cubicBezTo>
                    <a:pt x="18047" y="643"/>
                    <a:pt x="18547" y="677"/>
                    <a:pt x="19081" y="677"/>
                  </a:cubicBezTo>
                  <a:cubicBezTo>
                    <a:pt x="19081" y="576"/>
                    <a:pt x="19114" y="476"/>
                    <a:pt x="19147" y="410"/>
                  </a:cubicBezTo>
                  <a:cubicBezTo>
                    <a:pt x="18514" y="343"/>
                    <a:pt x="17880" y="376"/>
                    <a:pt x="17246" y="343"/>
                  </a:cubicBezTo>
                  <a:cubicBezTo>
                    <a:pt x="16545" y="343"/>
                    <a:pt x="15812" y="310"/>
                    <a:pt x="15078" y="310"/>
                  </a:cubicBezTo>
                  <a:lnTo>
                    <a:pt x="7306" y="143"/>
                  </a:lnTo>
                  <a:cubicBezTo>
                    <a:pt x="6005" y="143"/>
                    <a:pt x="4670" y="109"/>
                    <a:pt x="3369" y="76"/>
                  </a:cubicBezTo>
                  <a:lnTo>
                    <a:pt x="1435" y="43"/>
                  </a:lnTo>
                  <a:cubicBezTo>
                    <a:pt x="1061" y="43"/>
                    <a:pt x="666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7"/>
            <p:cNvSpPr/>
            <p:nvPr/>
          </p:nvSpPr>
          <p:spPr>
            <a:xfrm flipH="1">
              <a:off x="5449726" y="4067261"/>
              <a:ext cx="242602" cy="9145"/>
            </a:xfrm>
            <a:custGeom>
              <a:avLst/>
              <a:gdLst/>
              <a:ahLst/>
              <a:cxnLst/>
              <a:rect l="l" t="t" r="r" b="b"/>
              <a:pathLst>
                <a:path w="16846" h="635" extrusionOk="0">
                  <a:moveTo>
                    <a:pt x="0" y="1"/>
                  </a:moveTo>
                  <a:cubicBezTo>
                    <a:pt x="34" y="34"/>
                    <a:pt x="67" y="68"/>
                    <a:pt x="67" y="101"/>
                  </a:cubicBezTo>
                  <a:cubicBezTo>
                    <a:pt x="100" y="168"/>
                    <a:pt x="134" y="268"/>
                    <a:pt x="167" y="334"/>
                  </a:cubicBezTo>
                  <a:lnTo>
                    <a:pt x="667" y="334"/>
                  </a:lnTo>
                  <a:lnTo>
                    <a:pt x="2836" y="368"/>
                  </a:lnTo>
                  <a:lnTo>
                    <a:pt x="10708" y="535"/>
                  </a:lnTo>
                  <a:lnTo>
                    <a:pt x="14611" y="601"/>
                  </a:lnTo>
                  <a:lnTo>
                    <a:pt x="16579" y="635"/>
                  </a:lnTo>
                  <a:lnTo>
                    <a:pt x="16812" y="635"/>
                  </a:lnTo>
                  <a:cubicBezTo>
                    <a:pt x="16812" y="601"/>
                    <a:pt x="16812" y="568"/>
                    <a:pt x="16812" y="535"/>
                  </a:cubicBezTo>
                  <a:cubicBezTo>
                    <a:pt x="16812" y="468"/>
                    <a:pt x="16846" y="401"/>
                    <a:pt x="16846" y="334"/>
                  </a:cubicBezTo>
                  <a:lnTo>
                    <a:pt x="16312" y="334"/>
                  </a:lnTo>
                  <a:cubicBezTo>
                    <a:pt x="15611" y="301"/>
                    <a:pt x="14878" y="301"/>
                    <a:pt x="14144" y="268"/>
                  </a:cubicBezTo>
                  <a:cubicBezTo>
                    <a:pt x="11575" y="234"/>
                    <a:pt x="8973" y="168"/>
                    <a:pt x="6372" y="134"/>
                  </a:cubicBezTo>
                  <a:cubicBezTo>
                    <a:pt x="5071" y="101"/>
                    <a:pt x="3770" y="68"/>
                    <a:pt x="2435" y="34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7"/>
            <p:cNvSpPr/>
            <p:nvPr/>
          </p:nvSpPr>
          <p:spPr>
            <a:xfrm flipH="1">
              <a:off x="6607683" y="3642897"/>
              <a:ext cx="464039" cy="550059"/>
            </a:xfrm>
            <a:custGeom>
              <a:avLst/>
              <a:gdLst/>
              <a:ahLst/>
              <a:cxnLst/>
              <a:rect l="l" t="t" r="r" b="b"/>
              <a:pathLst>
                <a:path w="27766" h="32913" extrusionOk="0">
                  <a:moveTo>
                    <a:pt x="439" y="1"/>
                  </a:moveTo>
                  <a:cubicBezTo>
                    <a:pt x="164" y="1"/>
                    <a:pt x="0" y="428"/>
                    <a:pt x="279" y="623"/>
                  </a:cubicBezTo>
                  <a:cubicBezTo>
                    <a:pt x="6750" y="5193"/>
                    <a:pt x="15290" y="4593"/>
                    <a:pt x="22061" y="8562"/>
                  </a:cubicBezTo>
                  <a:cubicBezTo>
                    <a:pt x="23729" y="9530"/>
                    <a:pt x="25363" y="10830"/>
                    <a:pt x="26231" y="12632"/>
                  </a:cubicBezTo>
                  <a:cubicBezTo>
                    <a:pt x="27231" y="14767"/>
                    <a:pt x="26798" y="17235"/>
                    <a:pt x="26631" y="19470"/>
                  </a:cubicBezTo>
                  <a:cubicBezTo>
                    <a:pt x="26264" y="23940"/>
                    <a:pt x="25864" y="28410"/>
                    <a:pt x="25430" y="32913"/>
                  </a:cubicBezTo>
                  <a:lnTo>
                    <a:pt x="26031" y="32913"/>
                  </a:lnTo>
                  <a:cubicBezTo>
                    <a:pt x="26431" y="28877"/>
                    <a:pt x="26798" y="24840"/>
                    <a:pt x="27131" y="20804"/>
                  </a:cubicBezTo>
                  <a:cubicBezTo>
                    <a:pt x="27331" y="18536"/>
                    <a:pt x="27765" y="16068"/>
                    <a:pt x="27231" y="13799"/>
                  </a:cubicBezTo>
                  <a:cubicBezTo>
                    <a:pt x="26798" y="11898"/>
                    <a:pt x="25530" y="10330"/>
                    <a:pt x="23996" y="9129"/>
                  </a:cubicBezTo>
                  <a:cubicBezTo>
                    <a:pt x="20894" y="6728"/>
                    <a:pt x="16957" y="5660"/>
                    <a:pt x="13188" y="4726"/>
                  </a:cubicBezTo>
                  <a:cubicBezTo>
                    <a:pt x="8852" y="3625"/>
                    <a:pt x="4315" y="2691"/>
                    <a:pt x="612" y="56"/>
                  </a:cubicBezTo>
                  <a:cubicBezTo>
                    <a:pt x="552" y="18"/>
                    <a:pt x="493" y="1"/>
                    <a:pt x="4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134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36" name="Picture 135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37" name="Picture 136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8" name="Picture 137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47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</a:t>
            </a:r>
            <a:r>
              <a:rPr lang="en" dirty="0" smtClean="0"/>
              <a:t>onsep pembelajaran proyek</a:t>
            </a:r>
            <a:endParaRPr/>
          </a:p>
        </p:txBody>
      </p:sp>
      <p:sp>
        <p:nvSpPr>
          <p:cNvPr id="2436" name="Google Shape;2436;p47"/>
          <p:cNvSpPr txBox="1">
            <a:spLocks noGrp="1"/>
          </p:cNvSpPr>
          <p:nvPr>
            <p:ph type="body" idx="1"/>
          </p:nvPr>
        </p:nvSpPr>
        <p:spPr>
          <a:xfrm>
            <a:off x="357158" y="1380675"/>
            <a:ext cx="4429156" cy="2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dikaitkan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teori</a:t>
            </a:r>
            <a:r>
              <a:rPr lang="en-US" dirty="0" smtClean="0"/>
              <a:t> </a:t>
            </a:r>
            <a:r>
              <a:rPr lang="en-US" dirty="0" err="1" smtClean="0"/>
              <a:t>konstruktivisme</a:t>
            </a:r>
            <a:r>
              <a:rPr lang="en-US" dirty="0" smtClean="0"/>
              <a:t>,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mana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membangun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pemahaman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sendiri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pengalaman</a:t>
            </a:r>
            <a:r>
              <a:rPr lang="en-US" dirty="0" smtClean="0"/>
              <a:t> </a:t>
            </a:r>
            <a:r>
              <a:rPr lang="en-US" dirty="0" err="1" smtClean="0"/>
              <a:t>langsung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kolaborasi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orang</a:t>
            </a:r>
            <a:r>
              <a:rPr lang="en-US" dirty="0" smtClean="0"/>
              <a:t> lain.</a:t>
            </a:r>
          </a:p>
          <a:p>
            <a:pPr lvl="0" algn="just"/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memungkinkan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menghubungkan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pengalaman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sendiri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konsep-konsep</a:t>
            </a:r>
            <a:r>
              <a:rPr lang="en-US" dirty="0" smtClean="0"/>
              <a:t> </a:t>
            </a:r>
            <a:r>
              <a:rPr lang="en-US" dirty="0" err="1" smtClean="0"/>
              <a:t>akademik</a:t>
            </a:r>
            <a:r>
              <a:rPr lang="en-US" dirty="0" smtClean="0"/>
              <a:t> yang </a:t>
            </a:r>
            <a:r>
              <a:rPr lang="en-US" dirty="0" err="1" smtClean="0"/>
              <a:t>dipelajari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kelas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mengembangkan</a:t>
            </a:r>
            <a:r>
              <a:rPr lang="en-US" dirty="0" smtClean="0"/>
              <a:t> </a:t>
            </a:r>
            <a:r>
              <a:rPr lang="en-US" dirty="0" err="1" smtClean="0"/>
              <a:t>keterampilan</a:t>
            </a:r>
            <a:r>
              <a:rPr lang="en-US" dirty="0" smtClean="0"/>
              <a:t> </a:t>
            </a:r>
            <a:r>
              <a:rPr lang="en-US" dirty="0" err="1" smtClean="0"/>
              <a:t>berpikir</a:t>
            </a:r>
            <a:r>
              <a:rPr lang="en-US" dirty="0" smtClean="0"/>
              <a:t> </a:t>
            </a:r>
            <a:r>
              <a:rPr lang="en-US" dirty="0" err="1" smtClean="0"/>
              <a:t>abstrak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mengaitkan</a:t>
            </a:r>
            <a:r>
              <a:rPr lang="en-US" dirty="0" smtClean="0"/>
              <a:t> </a:t>
            </a:r>
            <a:r>
              <a:rPr lang="en-US" dirty="0" err="1" smtClean="0"/>
              <a:t>konsep</a:t>
            </a:r>
            <a:r>
              <a:rPr lang="en-US" dirty="0" smtClean="0"/>
              <a:t>- </a:t>
            </a:r>
            <a:r>
              <a:rPr lang="en-US" dirty="0" err="1" smtClean="0"/>
              <a:t>konsep</a:t>
            </a:r>
            <a:r>
              <a:rPr lang="en-US" dirty="0" smtClean="0"/>
              <a:t> yang </a:t>
            </a:r>
            <a:r>
              <a:rPr lang="en-US" dirty="0" err="1" smtClean="0"/>
              <a:t>berbeda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437" name="Google Shape;2437;p47"/>
          <p:cNvSpPr/>
          <p:nvPr/>
        </p:nvSpPr>
        <p:spPr>
          <a:xfrm flipH="1">
            <a:off x="7356589" y="4230114"/>
            <a:ext cx="18753" cy="5794"/>
          </a:xfrm>
          <a:custGeom>
            <a:avLst/>
            <a:gdLst/>
            <a:ahLst/>
            <a:cxnLst/>
            <a:rect l="l" t="t" r="r" b="b"/>
            <a:pathLst>
              <a:path w="1136" h="351" extrusionOk="0">
                <a:moveTo>
                  <a:pt x="1" y="0"/>
                </a:moveTo>
                <a:cubicBezTo>
                  <a:pt x="68" y="234"/>
                  <a:pt x="293" y="350"/>
                  <a:pt x="530" y="350"/>
                </a:cubicBezTo>
                <a:cubicBezTo>
                  <a:pt x="768" y="350"/>
                  <a:pt x="1018" y="234"/>
                  <a:pt x="1135" y="0"/>
                </a:cubicBezTo>
                <a:close/>
              </a:path>
            </a:pathLst>
          </a:custGeom>
          <a:solidFill>
            <a:srgbClr val="F2A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7"/>
          <p:cNvSpPr/>
          <p:nvPr/>
        </p:nvSpPr>
        <p:spPr>
          <a:xfrm flipH="1">
            <a:off x="7368653" y="4192136"/>
            <a:ext cx="22311" cy="267"/>
          </a:xfrm>
          <a:custGeom>
            <a:avLst/>
            <a:gdLst/>
            <a:ahLst/>
            <a:cxnLst/>
            <a:rect l="l" t="t" r="r" b="b"/>
            <a:pathLst>
              <a:path w="1335" h="16" extrusionOk="0">
                <a:moveTo>
                  <a:pt x="361" y="1"/>
                </a:moveTo>
                <a:cubicBezTo>
                  <a:pt x="163" y="1"/>
                  <a:pt x="11" y="4"/>
                  <a:pt x="0" y="16"/>
                </a:cubicBezTo>
                <a:lnTo>
                  <a:pt x="1335" y="16"/>
                </a:lnTo>
                <a:cubicBezTo>
                  <a:pt x="1335" y="16"/>
                  <a:pt x="756" y="1"/>
                  <a:pt x="3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7"/>
          <p:cNvSpPr/>
          <p:nvPr/>
        </p:nvSpPr>
        <p:spPr>
          <a:xfrm flipH="1">
            <a:off x="7150121" y="4191836"/>
            <a:ext cx="22879" cy="17"/>
          </a:xfrm>
          <a:custGeom>
            <a:avLst/>
            <a:gdLst/>
            <a:ahLst/>
            <a:cxnLst/>
            <a:rect l="l" t="t" r="r" b="b"/>
            <a:pathLst>
              <a:path w="1369" h="1" extrusionOk="0">
                <a:moveTo>
                  <a:pt x="1369" y="0"/>
                </a:moveTo>
                <a:cubicBezTo>
                  <a:pt x="1302" y="0"/>
                  <a:pt x="1" y="0"/>
                  <a:pt x="1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7"/>
          <p:cNvSpPr/>
          <p:nvPr/>
        </p:nvSpPr>
        <p:spPr>
          <a:xfrm flipH="1">
            <a:off x="6363513" y="4191267"/>
            <a:ext cx="658406" cy="1454"/>
          </a:xfrm>
          <a:custGeom>
            <a:avLst/>
            <a:gdLst/>
            <a:ahLst/>
            <a:cxnLst/>
            <a:rect l="l" t="t" r="r" b="b"/>
            <a:pathLst>
              <a:path w="39396" h="87" extrusionOk="0">
                <a:moveTo>
                  <a:pt x="1" y="1"/>
                </a:moveTo>
                <a:cubicBezTo>
                  <a:pt x="1" y="1"/>
                  <a:pt x="24893" y="86"/>
                  <a:pt x="35106" y="86"/>
                </a:cubicBezTo>
                <a:cubicBezTo>
                  <a:pt x="37660" y="86"/>
                  <a:pt x="39295" y="81"/>
                  <a:pt x="39396" y="68"/>
                </a:cubicBezTo>
                <a:lnTo>
                  <a:pt x="1" y="1"/>
                </a:lnTo>
                <a:close/>
              </a:path>
            </a:pathLst>
          </a:cu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441;p47"/>
          <p:cNvGrpSpPr/>
          <p:nvPr/>
        </p:nvGrpSpPr>
        <p:grpSpPr>
          <a:xfrm>
            <a:off x="5070718" y="937862"/>
            <a:ext cx="3076186" cy="3267768"/>
            <a:chOff x="5070718" y="937862"/>
            <a:chExt cx="3076186" cy="3267768"/>
          </a:xfrm>
        </p:grpSpPr>
        <p:sp>
          <p:nvSpPr>
            <p:cNvPr id="2442" name="Google Shape;2442;p47"/>
            <p:cNvSpPr/>
            <p:nvPr/>
          </p:nvSpPr>
          <p:spPr>
            <a:xfrm flipH="1">
              <a:off x="5070718" y="937862"/>
              <a:ext cx="3076186" cy="1968181"/>
            </a:xfrm>
            <a:custGeom>
              <a:avLst/>
              <a:gdLst/>
              <a:ahLst/>
              <a:cxnLst/>
              <a:rect l="l" t="t" r="r" b="b"/>
              <a:pathLst>
                <a:path w="184065" h="117767" extrusionOk="0">
                  <a:moveTo>
                    <a:pt x="140645" y="1"/>
                  </a:moveTo>
                  <a:cubicBezTo>
                    <a:pt x="134831" y="1"/>
                    <a:pt x="128871" y="555"/>
                    <a:pt x="123055" y="1231"/>
                  </a:cubicBezTo>
                  <a:cubicBezTo>
                    <a:pt x="114415" y="2265"/>
                    <a:pt x="105742" y="1765"/>
                    <a:pt x="96969" y="2299"/>
                  </a:cubicBezTo>
                  <a:cubicBezTo>
                    <a:pt x="77522" y="3500"/>
                    <a:pt x="58108" y="5735"/>
                    <a:pt x="39161" y="10371"/>
                  </a:cubicBezTo>
                  <a:cubicBezTo>
                    <a:pt x="33057" y="11872"/>
                    <a:pt x="26886" y="13674"/>
                    <a:pt x="21749" y="17276"/>
                  </a:cubicBezTo>
                  <a:cubicBezTo>
                    <a:pt x="15478" y="21613"/>
                    <a:pt x="11175" y="28317"/>
                    <a:pt x="8306" y="35356"/>
                  </a:cubicBezTo>
                  <a:cubicBezTo>
                    <a:pt x="0" y="55737"/>
                    <a:pt x="2735" y="78720"/>
                    <a:pt x="6638" y="100369"/>
                  </a:cubicBezTo>
                  <a:cubicBezTo>
                    <a:pt x="7339" y="104138"/>
                    <a:pt x="8139" y="108141"/>
                    <a:pt x="10641" y="111077"/>
                  </a:cubicBezTo>
                  <a:cubicBezTo>
                    <a:pt x="13043" y="113912"/>
                    <a:pt x="16745" y="115380"/>
                    <a:pt x="20381" y="116280"/>
                  </a:cubicBezTo>
                  <a:cubicBezTo>
                    <a:pt x="25109" y="117423"/>
                    <a:pt x="29945" y="117766"/>
                    <a:pt x="34810" y="117766"/>
                  </a:cubicBezTo>
                  <a:cubicBezTo>
                    <a:pt x="39315" y="117766"/>
                    <a:pt x="43844" y="117472"/>
                    <a:pt x="48335" y="117248"/>
                  </a:cubicBezTo>
                  <a:cubicBezTo>
                    <a:pt x="67615" y="116280"/>
                    <a:pt x="86929" y="116481"/>
                    <a:pt x="106142" y="114813"/>
                  </a:cubicBezTo>
                  <a:cubicBezTo>
                    <a:pt x="125356" y="113145"/>
                    <a:pt x="144637" y="109576"/>
                    <a:pt x="162116" y="101403"/>
                  </a:cubicBezTo>
                  <a:cubicBezTo>
                    <a:pt x="167286" y="98968"/>
                    <a:pt x="172490" y="95999"/>
                    <a:pt x="175725" y="91263"/>
                  </a:cubicBezTo>
                  <a:cubicBezTo>
                    <a:pt x="178294" y="87426"/>
                    <a:pt x="179395" y="82823"/>
                    <a:pt x="180329" y="78320"/>
                  </a:cubicBezTo>
                  <a:cubicBezTo>
                    <a:pt x="182330" y="68846"/>
                    <a:pt x="182430" y="59607"/>
                    <a:pt x="183231" y="49966"/>
                  </a:cubicBezTo>
                  <a:cubicBezTo>
                    <a:pt x="184065" y="39659"/>
                    <a:pt x="183164" y="28985"/>
                    <a:pt x="178427" y="19645"/>
                  </a:cubicBezTo>
                  <a:cubicBezTo>
                    <a:pt x="170413" y="3883"/>
                    <a:pt x="156038" y="1"/>
                    <a:pt x="140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7"/>
            <p:cNvSpPr/>
            <p:nvPr/>
          </p:nvSpPr>
          <p:spPr>
            <a:xfrm flipH="1">
              <a:off x="6361291" y="3191425"/>
              <a:ext cx="450268" cy="199063"/>
            </a:xfrm>
            <a:custGeom>
              <a:avLst/>
              <a:gdLst/>
              <a:ahLst/>
              <a:cxnLst/>
              <a:rect l="l" t="t" r="r" b="b"/>
              <a:pathLst>
                <a:path w="26942" h="11911" extrusionOk="0">
                  <a:moveTo>
                    <a:pt x="4176" y="0"/>
                  </a:moveTo>
                  <a:cubicBezTo>
                    <a:pt x="0" y="0"/>
                    <a:pt x="714" y="5677"/>
                    <a:pt x="1157" y="9191"/>
                  </a:cubicBezTo>
                  <a:cubicBezTo>
                    <a:pt x="1190" y="9524"/>
                    <a:pt x="1257" y="9924"/>
                    <a:pt x="1490" y="10191"/>
                  </a:cubicBezTo>
                  <a:cubicBezTo>
                    <a:pt x="1824" y="10558"/>
                    <a:pt x="2358" y="10592"/>
                    <a:pt x="2825" y="10625"/>
                  </a:cubicBezTo>
                  <a:cubicBezTo>
                    <a:pt x="10297" y="11059"/>
                    <a:pt x="17735" y="11492"/>
                    <a:pt x="25174" y="11893"/>
                  </a:cubicBezTo>
                  <a:cubicBezTo>
                    <a:pt x="25282" y="11904"/>
                    <a:pt x="25396" y="11910"/>
                    <a:pt x="25512" y="11910"/>
                  </a:cubicBezTo>
                  <a:cubicBezTo>
                    <a:pt x="26074" y="11910"/>
                    <a:pt x="26676" y="11757"/>
                    <a:pt x="26842" y="11259"/>
                  </a:cubicBezTo>
                  <a:cubicBezTo>
                    <a:pt x="26942" y="10992"/>
                    <a:pt x="26875" y="10658"/>
                    <a:pt x="26809" y="10391"/>
                  </a:cubicBezTo>
                  <a:cubicBezTo>
                    <a:pt x="26508" y="9091"/>
                    <a:pt x="26175" y="7756"/>
                    <a:pt x="25374" y="6689"/>
                  </a:cubicBezTo>
                  <a:cubicBezTo>
                    <a:pt x="24040" y="4854"/>
                    <a:pt x="21705" y="4054"/>
                    <a:pt x="19503" y="3453"/>
                  </a:cubicBezTo>
                  <a:cubicBezTo>
                    <a:pt x="14733" y="2119"/>
                    <a:pt x="9796" y="751"/>
                    <a:pt x="4893" y="51"/>
                  </a:cubicBezTo>
                  <a:cubicBezTo>
                    <a:pt x="4639" y="17"/>
                    <a:pt x="4401" y="0"/>
                    <a:pt x="4176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7"/>
            <p:cNvSpPr/>
            <p:nvPr/>
          </p:nvSpPr>
          <p:spPr>
            <a:xfrm flipH="1">
              <a:off x="7332421" y="3956891"/>
              <a:ext cx="58544" cy="235513"/>
            </a:xfrm>
            <a:custGeom>
              <a:avLst/>
              <a:gdLst/>
              <a:ahLst/>
              <a:cxnLst/>
              <a:rect l="l" t="t" r="r" b="b"/>
              <a:pathLst>
                <a:path w="3503" h="14092" extrusionOk="0">
                  <a:moveTo>
                    <a:pt x="3260" y="1"/>
                  </a:moveTo>
                  <a:cubicBezTo>
                    <a:pt x="3156" y="1"/>
                    <a:pt x="3048" y="60"/>
                    <a:pt x="3002" y="182"/>
                  </a:cubicBezTo>
                  <a:cubicBezTo>
                    <a:pt x="2669" y="1016"/>
                    <a:pt x="2535" y="1916"/>
                    <a:pt x="2335" y="2783"/>
                  </a:cubicBezTo>
                  <a:cubicBezTo>
                    <a:pt x="2135" y="3684"/>
                    <a:pt x="1935" y="4585"/>
                    <a:pt x="1768" y="5519"/>
                  </a:cubicBezTo>
                  <a:cubicBezTo>
                    <a:pt x="1401" y="7287"/>
                    <a:pt x="1034" y="9021"/>
                    <a:pt x="667" y="10789"/>
                  </a:cubicBezTo>
                  <a:cubicBezTo>
                    <a:pt x="434" y="11890"/>
                    <a:pt x="200" y="12991"/>
                    <a:pt x="0" y="14092"/>
                  </a:cubicBezTo>
                  <a:lnTo>
                    <a:pt x="1335" y="14092"/>
                  </a:lnTo>
                  <a:cubicBezTo>
                    <a:pt x="1768" y="11490"/>
                    <a:pt x="2202" y="8888"/>
                    <a:pt x="2636" y="6286"/>
                  </a:cubicBezTo>
                  <a:cubicBezTo>
                    <a:pt x="2802" y="5319"/>
                    <a:pt x="2969" y="4318"/>
                    <a:pt x="3136" y="3317"/>
                  </a:cubicBezTo>
                  <a:cubicBezTo>
                    <a:pt x="3303" y="2316"/>
                    <a:pt x="3503" y="1282"/>
                    <a:pt x="3503" y="248"/>
                  </a:cubicBezTo>
                  <a:cubicBezTo>
                    <a:pt x="3503" y="85"/>
                    <a:pt x="3384" y="1"/>
                    <a:pt x="3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7"/>
            <p:cNvSpPr/>
            <p:nvPr/>
          </p:nvSpPr>
          <p:spPr>
            <a:xfrm flipH="1">
              <a:off x="7150121" y="3990533"/>
              <a:ext cx="31236" cy="201319"/>
            </a:xfrm>
            <a:custGeom>
              <a:avLst/>
              <a:gdLst/>
              <a:ahLst/>
              <a:cxnLst/>
              <a:rect l="l" t="t" r="r" b="b"/>
              <a:pathLst>
                <a:path w="1869" h="12046" extrusionOk="0">
                  <a:moveTo>
                    <a:pt x="489" y="0"/>
                  </a:moveTo>
                  <a:cubicBezTo>
                    <a:pt x="348" y="0"/>
                    <a:pt x="205" y="87"/>
                    <a:pt x="167" y="237"/>
                  </a:cubicBezTo>
                  <a:cubicBezTo>
                    <a:pt x="1" y="737"/>
                    <a:pt x="67" y="1271"/>
                    <a:pt x="101" y="1771"/>
                  </a:cubicBezTo>
                  <a:cubicBezTo>
                    <a:pt x="101" y="2338"/>
                    <a:pt x="134" y="2872"/>
                    <a:pt x="134" y="3439"/>
                  </a:cubicBezTo>
                  <a:cubicBezTo>
                    <a:pt x="201" y="4473"/>
                    <a:pt x="234" y="5507"/>
                    <a:pt x="267" y="6541"/>
                  </a:cubicBezTo>
                  <a:cubicBezTo>
                    <a:pt x="368" y="8376"/>
                    <a:pt x="434" y="10211"/>
                    <a:pt x="501" y="12045"/>
                  </a:cubicBezTo>
                  <a:lnTo>
                    <a:pt x="1869" y="12045"/>
                  </a:lnTo>
                  <a:cubicBezTo>
                    <a:pt x="1769" y="10144"/>
                    <a:pt x="1668" y="8242"/>
                    <a:pt x="1502" y="6308"/>
                  </a:cubicBezTo>
                  <a:cubicBezTo>
                    <a:pt x="1435" y="5274"/>
                    <a:pt x="1335" y="4240"/>
                    <a:pt x="1235" y="3206"/>
                  </a:cubicBezTo>
                  <a:cubicBezTo>
                    <a:pt x="1201" y="2672"/>
                    <a:pt x="1135" y="2105"/>
                    <a:pt x="1068" y="1571"/>
                  </a:cubicBezTo>
                  <a:cubicBezTo>
                    <a:pt x="1035" y="1071"/>
                    <a:pt x="1001" y="604"/>
                    <a:pt x="768" y="170"/>
                  </a:cubicBezTo>
                  <a:cubicBezTo>
                    <a:pt x="709" y="53"/>
                    <a:pt x="600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7"/>
            <p:cNvSpPr/>
            <p:nvPr/>
          </p:nvSpPr>
          <p:spPr>
            <a:xfrm flipH="1">
              <a:off x="6433205" y="2776186"/>
              <a:ext cx="1423253" cy="1352008"/>
            </a:xfrm>
            <a:custGeom>
              <a:avLst/>
              <a:gdLst/>
              <a:ahLst/>
              <a:cxnLst/>
              <a:rect l="l" t="t" r="r" b="b"/>
              <a:pathLst>
                <a:path w="85161" h="80898" extrusionOk="0">
                  <a:moveTo>
                    <a:pt x="22742" y="0"/>
                  </a:moveTo>
                  <a:cubicBezTo>
                    <a:pt x="17821" y="0"/>
                    <a:pt x="12882" y="2070"/>
                    <a:pt x="9507" y="5683"/>
                  </a:cubicBezTo>
                  <a:cubicBezTo>
                    <a:pt x="4670" y="10853"/>
                    <a:pt x="3336" y="18325"/>
                    <a:pt x="2769" y="25364"/>
                  </a:cubicBezTo>
                  <a:cubicBezTo>
                    <a:pt x="1535" y="40108"/>
                    <a:pt x="0" y="61289"/>
                    <a:pt x="13043" y="71630"/>
                  </a:cubicBezTo>
                  <a:cubicBezTo>
                    <a:pt x="22805" y="79362"/>
                    <a:pt x="38664" y="80897"/>
                    <a:pt x="52387" y="80897"/>
                  </a:cubicBezTo>
                  <a:cubicBezTo>
                    <a:pt x="56248" y="80897"/>
                    <a:pt x="59939" y="80776"/>
                    <a:pt x="63279" y="80637"/>
                  </a:cubicBezTo>
                  <a:cubicBezTo>
                    <a:pt x="69983" y="80370"/>
                    <a:pt x="77656" y="79102"/>
                    <a:pt x="81125" y="73365"/>
                  </a:cubicBezTo>
                  <a:cubicBezTo>
                    <a:pt x="85161" y="66693"/>
                    <a:pt x="80191" y="61189"/>
                    <a:pt x="74253" y="58354"/>
                  </a:cubicBezTo>
                  <a:cubicBezTo>
                    <a:pt x="67648" y="55185"/>
                    <a:pt x="60777" y="52517"/>
                    <a:pt x="53738" y="50382"/>
                  </a:cubicBezTo>
                  <a:cubicBezTo>
                    <a:pt x="50436" y="49381"/>
                    <a:pt x="47067" y="48480"/>
                    <a:pt x="44232" y="46546"/>
                  </a:cubicBezTo>
                  <a:cubicBezTo>
                    <a:pt x="37527" y="41942"/>
                    <a:pt x="35626" y="32969"/>
                    <a:pt x="35058" y="24863"/>
                  </a:cubicBezTo>
                  <a:cubicBezTo>
                    <a:pt x="34625" y="19293"/>
                    <a:pt x="35092" y="8385"/>
                    <a:pt x="30889" y="3148"/>
                  </a:cubicBezTo>
                  <a:lnTo>
                    <a:pt x="30855" y="3148"/>
                  </a:lnTo>
                  <a:cubicBezTo>
                    <a:pt x="29788" y="1814"/>
                    <a:pt x="28420" y="846"/>
                    <a:pt x="26619" y="446"/>
                  </a:cubicBezTo>
                  <a:cubicBezTo>
                    <a:pt x="25348" y="145"/>
                    <a:pt x="24045" y="0"/>
                    <a:pt x="2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7"/>
            <p:cNvSpPr/>
            <p:nvPr/>
          </p:nvSpPr>
          <p:spPr>
            <a:xfrm flipH="1">
              <a:off x="7677701" y="3392477"/>
              <a:ext cx="106843" cy="803270"/>
            </a:xfrm>
            <a:custGeom>
              <a:avLst/>
              <a:gdLst/>
              <a:ahLst/>
              <a:cxnLst/>
              <a:rect l="l" t="t" r="r" b="b"/>
              <a:pathLst>
                <a:path w="6393" h="48064" extrusionOk="0">
                  <a:moveTo>
                    <a:pt x="6077" y="0"/>
                  </a:moveTo>
                  <a:cubicBezTo>
                    <a:pt x="5982" y="0"/>
                    <a:pt x="5888" y="41"/>
                    <a:pt x="5838" y="129"/>
                  </a:cubicBezTo>
                  <a:cubicBezTo>
                    <a:pt x="5237" y="1497"/>
                    <a:pt x="4904" y="2998"/>
                    <a:pt x="4637" y="4432"/>
                  </a:cubicBezTo>
                  <a:cubicBezTo>
                    <a:pt x="4370" y="5934"/>
                    <a:pt x="4170" y="7435"/>
                    <a:pt x="3970" y="8936"/>
                  </a:cubicBezTo>
                  <a:cubicBezTo>
                    <a:pt x="3603" y="12005"/>
                    <a:pt x="3303" y="15073"/>
                    <a:pt x="3002" y="18142"/>
                  </a:cubicBezTo>
                  <a:cubicBezTo>
                    <a:pt x="2369" y="24413"/>
                    <a:pt x="1735" y="30685"/>
                    <a:pt x="1101" y="36922"/>
                  </a:cubicBezTo>
                  <a:cubicBezTo>
                    <a:pt x="734" y="40458"/>
                    <a:pt x="400" y="43961"/>
                    <a:pt x="34" y="47463"/>
                  </a:cubicBezTo>
                  <a:cubicBezTo>
                    <a:pt x="0" y="47864"/>
                    <a:pt x="292" y="48064"/>
                    <a:pt x="605" y="48064"/>
                  </a:cubicBezTo>
                  <a:cubicBezTo>
                    <a:pt x="917" y="48064"/>
                    <a:pt x="1251" y="47864"/>
                    <a:pt x="1301" y="47463"/>
                  </a:cubicBezTo>
                  <a:cubicBezTo>
                    <a:pt x="2535" y="35088"/>
                    <a:pt x="3803" y="22712"/>
                    <a:pt x="4937" y="10337"/>
                  </a:cubicBezTo>
                  <a:cubicBezTo>
                    <a:pt x="5104" y="8669"/>
                    <a:pt x="5271" y="6968"/>
                    <a:pt x="5537" y="5300"/>
                  </a:cubicBezTo>
                  <a:cubicBezTo>
                    <a:pt x="5771" y="3632"/>
                    <a:pt x="6171" y="1964"/>
                    <a:pt x="6371" y="296"/>
                  </a:cubicBezTo>
                  <a:cubicBezTo>
                    <a:pt x="6392" y="110"/>
                    <a:pt x="623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7"/>
            <p:cNvSpPr/>
            <p:nvPr/>
          </p:nvSpPr>
          <p:spPr>
            <a:xfrm flipH="1">
              <a:off x="7436105" y="2572093"/>
              <a:ext cx="200717" cy="370583"/>
            </a:xfrm>
            <a:custGeom>
              <a:avLst/>
              <a:gdLst/>
              <a:ahLst/>
              <a:cxnLst/>
              <a:rect l="l" t="t" r="r" b="b"/>
              <a:pathLst>
                <a:path w="12010" h="22174" extrusionOk="0">
                  <a:moveTo>
                    <a:pt x="7572" y="0"/>
                  </a:moveTo>
                  <a:cubicBezTo>
                    <a:pt x="7206" y="0"/>
                    <a:pt x="6844" y="141"/>
                    <a:pt x="6505" y="282"/>
                  </a:cubicBezTo>
                  <a:cubicBezTo>
                    <a:pt x="6038" y="449"/>
                    <a:pt x="5571" y="649"/>
                    <a:pt x="5138" y="916"/>
                  </a:cubicBezTo>
                  <a:cubicBezTo>
                    <a:pt x="4804" y="1116"/>
                    <a:pt x="4471" y="1316"/>
                    <a:pt x="4237" y="1617"/>
                  </a:cubicBezTo>
                  <a:cubicBezTo>
                    <a:pt x="3003" y="3051"/>
                    <a:pt x="3437" y="5019"/>
                    <a:pt x="3603" y="6720"/>
                  </a:cubicBezTo>
                  <a:cubicBezTo>
                    <a:pt x="3703" y="8021"/>
                    <a:pt x="3570" y="9422"/>
                    <a:pt x="3870" y="10723"/>
                  </a:cubicBezTo>
                  <a:cubicBezTo>
                    <a:pt x="3904" y="10923"/>
                    <a:pt x="3937" y="11123"/>
                    <a:pt x="3970" y="11324"/>
                  </a:cubicBezTo>
                  <a:cubicBezTo>
                    <a:pt x="4004" y="12224"/>
                    <a:pt x="3737" y="13092"/>
                    <a:pt x="3437" y="14026"/>
                  </a:cubicBezTo>
                  <a:cubicBezTo>
                    <a:pt x="2803" y="15827"/>
                    <a:pt x="1" y="20463"/>
                    <a:pt x="2569" y="21798"/>
                  </a:cubicBezTo>
                  <a:cubicBezTo>
                    <a:pt x="3056" y="22065"/>
                    <a:pt x="3631" y="22173"/>
                    <a:pt x="4205" y="22173"/>
                  </a:cubicBezTo>
                  <a:cubicBezTo>
                    <a:pt x="4417" y="22173"/>
                    <a:pt x="4630" y="22158"/>
                    <a:pt x="4838" y="22131"/>
                  </a:cubicBezTo>
                  <a:cubicBezTo>
                    <a:pt x="5338" y="22065"/>
                    <a:pt x="6339" y="21931"/>
                    <a:pt x="6739" y="21631"/>
                  </a:cubicBezTo>
                  <a:cubicBezTo>
                    <a:pt x="7306" y="21264"/>
                    <a:pt x="7406" y="19963"/>
                    <a:pt x="7540" y="19363"/>
                  </a:cubicBezTo>
                  <a:cubicBezTo>
                    <a:pt x="7973" y="17495"/>
                    <a:pt x="8340" y="15627"/>
                    <a:pt x="8574" y="13759"/>
                  </a:cubicBezTo>
                  <a:cubicBezTo>
                    <a:pt x="8640" y="13425"/>
                    <a:pt x="8674" y="13125"/>
                    <a:pt x="8840" y="12825"/>
                  </a:cubicBezTo>
                  <a:cubicBezTo>
                    <a:pt x="9174" y="12258"/>
                    <a:pt x="9875" y="11957"/>
                    <a:pt x="10275" y="11424"/>
                  </a:cubicBezTo>
                  <a:cubicBezTo>
                    <a:pt x="10742" y="10857"/>
                    <a:pt x="11042" y="10189"/>
                    <a:pt x="11276" y="9489"/>
                  </a:cubicBezTo>
                  <a:cubicBezTo>
                    <a:pt x="11843" y="7921"/>
                    <a:pt x="12009" y="6187"/>
                    <a:pt x="11876" y="4519"/>
                  </a:cubicBezTo>
                  <a:cubicBezTo>
                    <a:pt x="11876" y="4419"/>
                    <a:pt x="11843" y="4285"/>
                    <a:pt x="11776" y="4219"/>
                  </a:cubicBezTo>
                  <a:cubicBezTo>
                    <a:pt x="11712" y="4155"/>
                    <a:pt x="11636" y="4132"/>
                    <a:pt x="11554" y="4132"/>
                  </a:cubicBezTo>
                  <a:cubicBezTo>
                    <a:pt x="11507" y="4132"/>
                    <a:pt x="11458" y="4140"/>
                    <a:pt x="11409" y="4152"/>
                  </a:cubicBezTo>
                  <a:cubicBezTo>
                    <a:pt x="11276" y="4185"/>
                    <a:pt x="11209" y="4285"/>
                    <a:pt x="11109" y="4385"/>
                  </a:cubicBezTo>
                  <a:cubicBezTo>
                    <a:pt x="10975" y="4552"/>
                    <a:pt x="10875" y="4752"/>
                    <a:pt x="10775" y="4952"/>
                  </a:cubicBezTo>
                  <a:cubicBezTo>
                    <a:pt x="10708" y="5119"/>
                    <a:pt x="10675" y="5286"/>
                    <a:pt x="10642" y="5453"/>
                  </a:cubicBezTo>
                  <a:cubicBezTo>
                    <a:pt x="10542" y="5886"/>
                    <a:pt x="10508" y="6320"/>
                    <a:pt x="10342" y="6720"/>
                  </a:cubicBezTo>
                  <a:cubicBezTo>
                    <a:pt x="10308" y="6787"/>
                    <a:pt x="10241" y="6887"/>
                    <a:pt x="10175" y="6920"/>
                  </a:cubicBezTo>
                  <a:cubicBezTo>
                    <a:pt x="10081" y="6979"/>
                    <a:pt x="10003" y="7005"/>
                    <a:pt x="9940" y="7005"/>
                  </a:cubicBezTo>
                  <a:cubicBezTo>
                    <a:pt x="9463" y="7005"/>
                    <a:pt x="9774" y="5529"/>
                    <a:pt x="9774" y="5353"/>
                  </a:cubicBezTo>
                  <a:cubicBezTo>
                    <a:pt x="9774" y="3885"/>
                    <a:pt x="9841" y="249"/>
                    <a:pt x="7773" y="16"/>
                  </a:cubicBezTo>
                  <a:cubicBezTo>
                    <a:pt x="7706" y="5"/>
                    <a:pt x="7639" y="0"/>
                    <a:pt x="75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7"/>
            <p:cNvSpPr/>
            <p:nvPr/>
          </p:nvSpPr>
          <p:spPr>
            <a:xfrm flipH="1">
              <a:off x="7465519" y="2687159"/>
              <a:ext cx="17799" cy="22060"/>
            </a:xfrm>
            <a:custGeom>
              <a:avLst/>
              <a:gdLst/>
              <a:ahLst/>
              <a:cxnLst/>
              <a:rect l="l" t="t" r="r" b="b"/>
              <a:pathLst>
                <a:path w="1065" h="1320" extrusionOk="0">
                  <a:moveTo>
                    <a:pt x="919" y="0"/>
                  </a:moveTo>
                  <a:cubicBezTo>
                    <a:pt x="896" y="0"/>
                    <a:pt x="873" y="10"/>
                    <a:pt x="856" y="35"/>
                  </a:cubicBezTo>
                  <a:cubicBezTo>
                    <a:pt x="656" y="202"/>
                    <a:pt x="523" y="369"/>
                    <a:pt x="356" y="569"/>
                  </a:cubicBezTo>
                  <a:cubicBezTo>
                    <a:pt x="223" y="769"/>
                    <a:pt x="122" y="969"/>
                    <a:pt x="22" y="1203"/>
                  </a:cubicBezTo>
                  <a:cubicBezTo>
                    <a:pt x="1" y="1268"/>
                    <a:pt x="50" y="1319"/>
                    <a:pt x="105" y="1319"/>
                  </a:cubicBezTo>
                  <a:cubicBezTo>
                    <a:pt x="135" y="1319"/>
                    <a:pt x="166" y="1305"/>
                    <a:pt x="189" y="1270"/>
                  </a:cubicBezTo>
                  <a:cubicBezTo>
                    <a:pt x="423" y="869"/>
                    <a:pt x="656" y="502"/>
                    <a:pt x="990" y="169"/>
                  </a:cubicBezTo>
                  <a:cubicBezTo>
                    <a:pt x="1065" y="94"/>
                    <a:pt x="990" y="0"/>
                    <a:pt x="919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7"/>
            <p:cNvSpPr/>
            <p:nvPr/>
          </p:nvSpPr>
          <p:spPr>
            <a:xfrm flipH="1">
              <a:off x="6027843" y="3384572"/>
              <a:ext cx="163164" cy="802985"/>
            </a:xfrm>
            <a:custGeom>
              <a:avLst/>
              <a:gdLst/>
              <a:ahLst/>
              <a:cxnLst/>
              <a:rect l="l" t="t" r="r" b="b"/>
              <a:pathLst>
                <a:path w="9763" h="48047" extrusionOk="0">
                  <a:moveTo>
                    <a:pt x="402" y="0"/>
                  </a:moveTo>
                  <a:cubicBezTo>
                    <a:pt x="193" y="0"/>
                    <a:pt x="0" y="134"/>
                    <a:pt x="18" y="402"/>
                  </a:cubicBezTo>
                  <a:cubicBezTo>
                    <a:pt x="152" y="1937"/>
                    <a:pt x="585" y="3471"/>
                    <a:pt x="852" y="4972"/>
                  </a:cubicBezTo>
                  <a:cubicBezTo>
                    <a:pt x="1152" y="6540"/>
                    <a:pt x="1486" y="8074"/>
                    <a:pt x="1786" y="9642"/>
                  </a:cubicBezTo>
                  <a:cubicBezTo>
                    <a:pt x="2387" y="12678"/>
                    <a:pt x="2987" y="15713"/>
                    <a:pt x="3554" y="18782"/>
                  </a:cubicBezTo>
                  <a:cubicBezTo>
                    <a:pt x="4688" y="24920"/>
                    <a:pt x="5822" y="31091"/>
                    <a:pt x="6856" y="37262"/>
                  </a:cubicBezTo>
                  <a:cubicBezTo>
                    <a:pt x="7123" y="38963"/>
                    <a:pt x="7424" y="40631"/>
                    <a:pt x="7690" y="42332"/>
                  </a:cubicBezTo>
                  <a:cubicBezTo>
                    <a:pt x="7991" y="44100"/>
                    <a:pt x="8157" y="45902"/>
                    <a:pt x="8558" y="47636"/>
                  </a:cubicBezTo>
                  <a:cubicBezTo>
                    <a:pt x="8632" y="47917"/>
                    <a:pt x="8882" y="48047"/>
                    <a:pt x="9133" y="48047"/>
                  </a:cubicBezTo>
                  <a:cubicBezTo>
                    <a:pt x="9448" y="48047"/>
                    <a:pt x="9762" y="47841"/>
                    <a:pt x="9725" y="47469"/>
                  </a:cubicBezTo>
                  <a:cubicBezTo>
                    <a:pt x="9625" y="45935"/>
                    <a:pt x="9292" y="44367"/>
                    <a:pt x="9058" y="42833"/>
                  </a:cubicBezTo>
                  <a:cubicBezTo>
                    <a:pt x="8791" y="41265"/>
                    <a:pt x="8524" y="39697"/>
                    <a:pt x="8291" y="38129"/>
                  </a:cubicBezTo>
                  <a:cubicBezTo>
                    <a:pt x="7757" y="35094"/>
                    <a:pt x="7257" y="32025"/>
                    <a:pt x="6690" y="28989"/>
                  </a:cubicBezTo>
                  <a:cubicBezTo>
                    <a:pt x="5589" y="22818"/>
                    <a:pt x="4421" y="16681"/>
                    <a:pt x="3154" y="10543"/>
                  </a:cubicBezTo>
                  <a:cubicBezTo>
                    <a:pt x="2820" y="8875"/>
                    <a:pt x="2453" y="7174"/>
                    <a:pt x="2086" y="5506"/>
                  </a:cubicBezTo>
                  <a:lnTo>
                    <a:pt x="1519" y="2904"/>
                  </a:lnTo>
                  <a:cubicBezTo>
                    <a:pt x="1319" y="2037"/>
                    <a:pt x="1152" y="1136"/>
                    <a:pt x="852" y="302"/>
                  </a:cubicBezTo>
                  <a:cubicBezTo>
                    <a:pt x="775" y="101"/>
                    <a:pt x="582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7"/>
            <p:cNvSpPr/>
            <p:nvPr/>
          </p:nvSpPr>
          <p:spPr>
            <a:xfrm flipH="1">
              <a:off x="6830678" y="2791311"/>
              <a:ext cx="608235" cy="826266"/>
            </a:xfrm>
            <a:custGeom>
              <a:avLst/>
              <a:gdLst/>
              <a:ahLst/>
              <a:cxnLst/>
              <a:rect l="l" t="t" r="r" b="b"/>
              <a:pathLst>
                <a:path w="36394" h="49440" extrusionOk="0">
                  <a:moveTo>
                    <a:pt x="18720" y="1"/>
                  </a:moveTo>
                  <a:cubicBezTo>
                    <a:pt x="18675" y="1"/>
                    <a:pt x="18628" y="3"/>
                    <a:pt x="18581" y="8"/>
                  </a:cubicBezTo>
                  <a:cubicBezTo>
                    <a:pt x="17146" y="141"/>
                    <a:pt x="15745" y="575"/>
                    <a:pt x="14344" y="909"/>
                  </a:cubicBezTo>
                  <a:cubicBezTo>
                    <a:pt x="13877" y="1009"/>
                    <a:pt x="13377" y="1109"/>
                    <a:pt x="12910" y="1109"/>
                  </a:cubicBezTo>
                  <a:cubicBezTo>
                    <a:pt x="12576" y="1109"/>
                    <a:pt x="12209" y="1042"/>
                    <a:pt x="11876" y="1009"/>
                  </a:cubicBezTo>
                  <a:cubicBezTo>
                    <a:pt x="11450" y="976"/>
                    <a:pt x="11023" y="961"/>
                    <a:pt x="10598" y="961"/>
                  </a:cubicBezTo>
                  <a:cubicBezTo>
                    <a:pt x="9291" y="961"/>
                    <a:pt x="7989" y="1099"/>
                    <a:pt x="6705" y="1275"/>
                  </a:cubicBezTo>
                  <a:cubicBezTo>
                    <a:pt x="6505" y="1309"/>
                    <a:pt x="6272" y="1376"/>
                    <a:pt x="6072" y="1476"/>
                  </a:cubicBezTo>
                  <a:cubicBezTo>
                    <a:pt x="5538" y="1776"/>
                    <a:pt x="5304" y="2576"/>
                    <a:pt x="4971" y="3077"/>
                  </a:cubicBezTo>
                  <a:cubicBezTo>
                    <a:pt x="4604" y="3644"/>
                    <a:pt x="4137" y="4144"/>
                    <a:pt x="3837" y="4745"/>
                  </a:cubicBezTo>
                  <a:cubicBezTo>
                    <a:pt x="3136" y="6146"/>
                    <a:pt x="2869" y="7713"/>
                    <a:pt x="2903" y="9248"/>
                  </a:cubicBezTo>
                  <a:cubicBezTo>
                    <a:pt x="2903" y="9581"/>
                    <a:pt x="2903" y="9948"/>
                    <a:pt x="2903" y="10315"/>
                  </a:cubicBezTo>
                  <a:cubicBezTo>
                    <a:pt x="2936" y="22858"/>
                    <a:pt x="1" y="36501"/>
                    <a:pt x="534" y="49110"/>
                  </a:cubicBezTo>
                  <a:cubicBezTo>
                    <a:pt x="1525" y="49091"/>
                    <a:pt x="2534" y="49083"/>
                    <a:pt x="3559" y="49083"/>
                  </a:cubicBezTo>
                  <a:cubicBezTo>
                    <a:pt x="10410" y="49083"/>
                    <a:pt x="17971" y="49440"/>
                    <a:pt x="25394" y="49440"/>
                  </a:cubicBezTo>
                  <a:cubicBezTo>
                    <a:pt x="28980" y="49440"/>
                    <a:pt x="32534" y="49357"/>
                    <a:pt x="35960" y="49110"/>
                  </a:cubicBezTo>
                  <a:cubicBezTo>
                    <a:pt x="36393" y="49076"/>
                    <a:pt x="35860" y="23925"/>
                    <a:pt x="35526" y="21690"/>
                  </a:cubicBezTo>
                  <a:cubicBezTo>
                    <a:pt x="34725" y="16386"/>
                    <a:pt x="31957" y="11249"/>
                    <a:pt x="29789" y="6246"/>
                  </a:cubicBezTo>
                  <a:cubicBezTo>
                    <a:pt x="28454" y="3110"/>
                    <a:pt x="25219" y="2476"/>
                    <a:pt x="21816" y="1909"/>
                  </a:cubicBezTo>
                  <a:cubicBezTo>
                    <a:pt x="20529" y="1684"/>
                    <a:pt x="19956" y="1"/>
                    <a:pt x="18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7"/>
            <p:cNvSpPr/>
            <p:nvPr/>
          </p:nvSpPr>
          <p:spPr>
            <a:xfrm flipH="1">
              <a:off x="6610474" y="2827310"/>
              <a:ext cx="391925" cy="556744"/>
            </a:xfrm>
            <a:custGeom>
              <a:avLst/>
              <a:gdLst/>
              <a:ahLst/>
              <a:cxnLst/>
              <a:rect l="l" t="t" r="r" b="b"/>
              <a:pathLst>
                <a:path w="23451" h="33313" extrusionOk="0">
                  <a:moveTo>
                    <a:pt x="2207" y="0"/>
                  </a:moveTo>
                  <a:cubicBezTo>
                    <a:pt x="1843" y="0"/>
                    <a:pt x="1483" y="62"/>
                    <a:pt x="1134" y="222"/>
                  </a:cubicBezTo>
                  <a:cubicBezTo>
                    <a:pt x="901" y="356"/>
                    <a:pt x="734" y="489"/>
                    <a:pt x="601" y="656"/>
                  </a:cubicBezTo>
                  <a:cubicBezTo>
                    <a:pt x="0" y="1490"/>
                    <a:pt x="300" y="2991"/>
                    <a:pt x="267" y="3958"/>
                  </a:cubicBezTo>
                  <a:cubicBezTo>
                    <a:pt x="267" y="4058"/>
                    <a:pt x="267" y="4192"/>
                    <a:pt x="267" y="4292"/>
                  </a:cubicBezTo>
                  <a:cubicBezTo>
                    <a:pt x="200" y="5760"/>
                    <a:pt x="234" y="7227"/>
                    <a:pt x="267" y="8695"/>
                  </a:cubicBezTo>
                  <a:cubicBezTo>
                    <a:pt x="434" y="12097"/>
                    <a:pt x="434" y="15533"/>
                    <a:pt x="534" y="18936"/>
                  </a:cubicBezTo>
                  <a:lnTo>
                    <a:pt x="868" y="33313"/>
                  </a:lnTo>
                  <a:lnTo>
                    <a:pt x="23450" y="33313"/>
                  </a:lnTo>
                  <a:cubicBezTo>
                    <a:pt x="22716" y="29310"/>
                    <a:pt x="21782" y="25274"/>
                    <a:pt x="20548" y="21337"/>
                  </a:cubicBezTo>
                  <a:cubicBezTo>
                    <a:pt x="19447" y="17835"/>
                    <a:pt x="18080" y="14466"/>
                    <a:pt x="16312" y="11264"/>
                  </a:cubicBezTo>
                  <a:cubicBezTo>
                    <a:pt x="14677" y="8261"/>
                    <a:pt x="12909" y="5426"/>
                    <a:pt x="10341" y="3091"/>
                  </a:cubicBezTo>
                  <a:cubicBezTo>
                    <a:pt x="9540" y="2390"/>
                    <a:pt x="8706" y="1723"/>
                    <a:pt x="7706" y="1323"/>
                  </a:cubicBezTo>
                  <a:cubicBezTo>
                    <a:pt x="6838" y="923"/>
                    <a:pt x="5904" y="756"/>
                    <a:pt x="4970" y="589"/>
                  </a:cubicBezTo>
                  <a:cubicBezTo>
                    <a:pt x="4085" y="398"/>
                    <a:pt x="3131" y="0"/>
                    <a:pt x="2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7"/>
            <p:cNvSpPr/>
            <p:nvPr/>
          </p:nvSpPr>
          <p:spPr>
            <a:xfrm flipH="1">
              <a:off x="7186353" y="2783624"/>
              <a:ext cx="550811" cy="828439"/>
            </a:xfrm>
            <a:custGeom>
              <a:avLst/>
              <a:gdLst/>
              <a:ahLst/>
              <a:cxnLst/>
              <a:rect l="l" t="t" r="r" b="b"/>
              <a:pathLst>
                <a:path w="32958" h="49570" extrusionOk="0">
                  <a:moveTo>
                    <a:pt x="32957" y="1"/>
                  </a:moveTo>
                  <a:lnTo>
                    <a:pt x="32957" y="1"/>
                  </a:lnTo>
                  <a:cubicBezTo>
                    <a:pt x="31656" y="801"/>
                    <a:pt x="29989" y="1068"/>
                    <a:pt x="28454" y="1268"/>
                  </a:cubicBezTo>
                  <a:cubicBezTo>
                    <a:pt x="27353" y="1402"/>
                    <a:pt x="26353" y="1569"/>
                    <a:pt x="25219" y="1669"/>
                  </a:cubicBezTo>
                  <a:lnTo>
                    <a:pt x="25252" y="1669"/>
                  </a:lnTo>
                  <a:cubicBezTo>
                    <a:pt x="24852" y="1702"/>
                    <a:pt x="24451" y="1735"/>
                    <a:pt x="24051" y="1802"/>
                  </a:cubicBezTo>
                  <a:cubicBezTo>
                    <a:pt x="23284" y="1902"/>
                    <a:pt x="22550" y="2036"/>
                    <a:pt x="21816" y="2202"/>
                  </a:cubicBezTo>
                  <a:cubicBezTo>
                    <a:pt x="19148" y="2836"/>
                    <a:pt x="17179" y="4137"/>
                    <a:pt x="15045" y="5805"/>
                  </a:cubicBezTo>
                  <a:cubicBezTo>
                    <a:pt x="9974" y="9741"/>
                    <a:pt x="6138" y="15545"/>
                    <a:pt x="2969" y="21083"/>
                  </a:cubicBezTo>
                  <a:cubicBezTo>
                    <a:pt x="2602" y="21750"/>
                    <a:pt x="2235" y="22417"/>
                    <a:pt x="1902" y="23084"/>
                  </a:cubicBezTo>
                  <a:cubicBezTo>
                    <a:pt x="1168" y="24652"/>
                    <a:pt x="468" y="26286"/>
                    <a:pt x="167" y="27988"/>
                  </a:cubicBezTo>
                  <a:cubicBezTo>
                    <a:pt x="67" y="28655"/>
                    <a:pt x="1" y="29389"/>
                    <a:pt x="201" y="30056"/>
                  </a:cubicBezTo>
                  <a:cubicBezTo>
                    <a:pt x="544" y="31272"/>
                    <a:pt x="1586" y="31730"/>
                    <a:pt x="2729" y="31730"/>
                  </a:cubicBezTo>
                  <a:cubicBezTo>
                    <a:pt x="2809" y="31730"/>
                    <a:pt x="2889" y="31728"/>
                    <a:pt x="2969" y="31724"/>
                  </a:cubicBezTo>
                  <a:cubicBezTo>
                    <a:pt x="4304" y="31657"/>
                    <a:pt x="5738" y="31423"/>
                    <a:pt x="7006" y="30956"/>
                  </a:cubicBezTo>
                  <a:cubicBezTo>
                    <a:pt x="10241" y="29789"/>
                    <a:pt x="13243" y="27988"/>
                    <a:pt x="15778" y="25653"/>
                  </a:cubicBezTo>
                  <a:lnTo>
                    <a:pt x="15778" y="25653"/>
                  </a:lnTo>
                  <a:cubicBezTo>
                    <a:pt x="15712" y="28021"/>
                    <a:pt x="15879" y="30389"/>
                    <a:pt x="15845" y="32791"/>
                  </a:cubicBezTo>
                  <a:cubicBezTo>
                    <a:pt x="15812" y="35293"/>
                    <a:pt x="15678" y="37761"/>
                    <a:pt x="15578" y="40263"/>
                  </a:cubicBezTo>
                  <a:cubicBezTo>
                    <a:pt x="15512" y="41831"/>
                    <a:pt x="15845" y="48002"/>
                    <a:pt x="15778" y="49570"/>
                  </a:cubicBezTo>
                  <a:lnTo>
                    <a:pt x="31757" y="49136"/>
                  </a:lnTo>
                  <a:cubicBezTo>
                    <a:pt x="31923" y="41364"/>
                    <a:pt x="29555" y="29455"/>
                    <a:pt x="29822" y="21683"/>
                  </a:cubicBezTo>
                  <a:cubicBezTo>
                    <a:pt x="29955" y="17747"/>
                    <a:pt x="30089" y="13811"/>
                    <a:pt x="30189" y="9875"/>
                  </a:cubicBezTo>
                  <a:cubicBezTo>
                    <a:pt x="30255" y="8140"/>
                    <a:pt x="30356" y="6539"/>
                    <a:pt x="30956" y="4904"/>
                  </a:cubicBezTo>
                  <a:cubicBezTo>
                    <a:pt x="31556" y="3270"/>
                    <a:pt x="32224" y="1635"/>
                    <a:pt x="32957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7"/>
            <p:cNvSpPr/>
            <p:nvPr/>
          </p:nvSpPr>
          <p:spPr>
            <a:xfrm flipH="1">
              <a:off x="6930468" y="2456410"/>
              <a:ext cx="332829" cy="475571"/>
            </a:xfrm>
            <a:custGeom>
              <a:avLst/>
              <a:gdLst/>
              <a:ahLst/>
              <a:cxnLst/>
              <a:rect l="l" t="t" r="r" b="b"/>
              <a:pathLst>
                <a:path w="19915" h="28456" extrusionOk="0">
                  <a:moveTo>
                    <a:pt x="17846" y="22182"/>
                  </a:moveTo>
                  <a:lnTo>
                    <a:pt x="17846" y="22182"/>
                  </a:lnTo>
                  <a:cubicBezTo>
                    <a:pt x="17845" y="22184"/>
                    <a:pt x="17844" y="22187"/>
                    <a:pt x="17843" y="22189"/>
                  </a:cubicBezTo>
                  <a:lnTo>
                    <a:pt x="17843" y="22189"/>
                  </a:lnTo>
                  <a:cubicBezTo>
                    <a:pt x="17845" y="22187"/>
                    <a:pt x="17846" y="22184"/>
                    <a:pt x="17846" y="22182"/>
                  </a:cubicBezTo>
                  <a:close/>
                  <a:moveTo>
                    <a:pt x="14309" y="1"/>
                  </a:moveTo>
                  <a:cubicBezTo>
                    <a:pt x="14166" y="1"/>
                    <a:pt x="14022" y="11"/>
                    <a:pt x="13877" y="33"/>
                  </a:cubicBezTo>
                  <a:cubicBezTo>
                    <a:pt x="12909" y="199"/>
                    <a:pt x="12042" y="566"/>
                    <a:pt x="11208" y="1067"/>
                  </a:cubicBezTo>
                  <a:cubicBezTo>
                    <a:pt x="9407" y="2101"/>
                    <a:pt x="7939" y="3669"/>
                    <a:pt x="6972" y="5470"/>
                  </a:cubicBezTo>
                  <a:cubicBezTo>
                    <a:pt x="5838" y="7538"/>
                    <a:pt x="5904" y="9473"/>
                    <a:pt x="6004" y="11774"/>
                  </a:cubicBezTo>
                  <a:cubicBezTo>
                    <a:pt x="6071" y="13375"/>
                    <a:pt x="6038" y="14977"/>
                    <a:pt x="5871" y="16578"/>
                  </a:cubicBezTo>
                  <a:cubicBezTo>
                    <a:pt x="5838" y="17011"/>
                    <a:pt x="5771" y="17412"/>
                    <a:pt x="5637" y="17745"/>
                  </a:cubicBezTo>
                  <a:cubicBezTo>
                    <a:pt x="5037" y="19513"/>
                    <a:pt x="3436" y="20214"/>
                    <a:pt x="1434" y="20647"/>
                  </a:cubicBezTo>
                  <a:cubicBezTo>
                    <a:pt x="1068" y="20747"/>
                    <a:pt x="367" y="20781"/>
                    <a:pt x="0" y="20847"/>
                  </a:cubicBezTo>
                  <a:cubicBezTo>
                    <a:pt x="1434" y="24150"/>
                    <a:pt x="3836" y="27252"/>
                    <a:pt x="7505" y="28219"/>
                  </a:cubicBezTo>
                  <a:cubicBezTo>
                    <a:pt x="8106" y="28380"/>
                    <a:pt x="8749" y="28456"/>
                    <a:pt x="9401" y="28456"/>
                  </a:cubicBezTo>
                  <a:cubicBezTo>
                    <a:pt x="10920" y="28456"/>
                    <a:pt x="12486" y="28042"/>
                    <a:pt x="13677" y="27319"/>
                  </a:cubicBezTo>
                  <a:cubicBezTo>
                    <a:pt x="14611" y="26752"/>
                    <a:pt x="14944" y="26218"/>
                    <a:pt x="15778" y="25484"/>
                  </a:cubicBezTo>
                  <a:cubicBezTo>
                    <a:pt x="16710" y="24652"/>
                    <a:pt x="17410" y="23388"/>
                    <a:pt x="17843" y="22189"/>
                  </a:cubicBezTo>
                  <a:lnTo>
                    <a:pt x="17843" y="22189"/>
                  </a:lnTo>
                  <a:cubicBezTo>
                    <a:pt x="17830" y="22216"/>
                    <a:pt x="17786" y="22229"/>
                    <a:pt x="17717" y="22229"/>
                  </a:cubicBezTo>
                  <a:cubicBezTo>
                    <a:pt x="17171" y="22229"/>
                    <a:pt x="15087" y="21450"/>
                    <a:pt x="14911" y="20981"/>
                  </a:cubicBezTo>
                  <a:cubicBezTo>
                    <a:pt x="14811" y="20747"/>
                    <a:pt x="14811" y="20481"/>
                    <a:pt x="14811" y="20247"/>
                  </a:cubicBezTo>
                  <a:cubicBezTo>
                    <a:pt x="14844" y="18713"/>
                    <a:pt x="14911" y="17212"/>
                    <a:pt x="15044" y="15677"/>
                  </a:cubicBezTo>
                  <a:cubicBezTo>
                    <a:pt x="15044" y="15577"/>
                    <a:pt x="15044" y="15444"/>
                    <a:pt x="15144" y="15344"/>
                  </a:cubicBezTo>
                  <a:cubicBezTo>
                    <a:pt x="15211" y="15310"/>
                    <a:pt x="15278" y="15277"/>
                    <a:pt x="15378" y="15243"/>
                  </a:cubicBezTo>
                  <a:cubicBezTo>
                    <a:pt x="16812" y="14810"/>
                    <a:pt x="17980" y="12908"/>
                    <a:pt x="18547" y="11641"/>
                  </a:cubicBezTo>
                  <a:cubicBezTo>
                    <a:pt x="19547" y="9339"/>
                    <a:pt x="19914" y="6571"/>
                    <a:pt x="18947" y="4069"/>
                  </a:cubicBezTo>
                  <a:cubicBezTo>
                    <a:pt x="18229" y="2196"/>
                    <a:pt x="16400" y="1"/>
                    <a:pt x="14309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7"/>
            <p:cNvSpPr/>
            <p:nvPr/>
          </p:nvSpPr>
          <p:spPr>
            <a:xfrm flipH="1">
              <a:off x="7644610" y="3068505"/>
              <a:ext cx="30667" cy="30383"/>
            </a:xfrm>
            <a:custGeom>
              <a:avLst/>
              <a:gdLst/>
              <a:ahLst/>
              <a:cxnLst/>
              <a:rect l="l" t="t" r="r" b="b"/>
              <a:pathLst>
                <a:path w="1835" h="1818" extrusionOk="0">
                  <a:moveTo>
                    <a:pt x="34" y="0"/>
                  </a:moveTo>
                  <a:lnTo>
                    <a:pt x="34" y="0"/>
                  </a:lnTo>
                  <a:cubicBezTo>
                    <a:pt x="3" y="62"/>
                    <a:pt x="0" y="182"/>
                    <a:pt x="54" y="252"/>
                  </a:cubicBezTo>
                  <a:lnTo>
                    <a:pt x="54" y="252"/>
                  </a:lnTo>
                  <a:cubicBezTo>
                    <a:pt x="45" y="167"/>
                    <a:pt x="39" y="83"/>
                    <a:pt x="34" y="0"/>
                  </a:cubicBezTo>
                  <a:close/>
                  <a:moveTo>
                    <a:pt x="54" y="252"/>
                  </a:moveTo>
                  <a:cubicBezTo>
                    <a:pt x="96" y="683"/>
                    <a:pt x="189" y="1134"/>
                    <a:pt x="467" y="1468"/>
                  </a:cubicBezTo>
                  <a:cubicBezTo>
                    <a:pt x="650" y="1688"/>
                    <a:pt x="954" y="1817"/>
                    <a:pt x="1241" y="1817"/>
                  </a:cubicBezTo>
                  <a:cubicBezTo>
                    <a:pt x="1476" y="1817"/>
                    <a:pt x="1700" y="1730"/>
                    <a:pt x="1835" y="1535"/>
                  </a:cubicBezTo>
                  <a:lnTo>
                    <a:pt x="67" y="267"/>
                  </a:lnTo>
                  <a:cubicBezTo>
                    <a:pt x="62" y="263"/>
                    <a:pt x="58" y="258"/>
                    <a:pt x="54" y="2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7"/>
            <p:cNvSpPr/>
            <p:nvPr/>
          </p:nvSpPr>
          <p:spPr>
            <a:xfrm flipH="1">
              <a:off x="7437225" y="2792548"/>
              <a:ext cx="336172" cy="511302"/>
            </a:xfrm>
            <a:custGeom>
              <a:avLst/>
              <a:gdLst/>
              <a:ahLst/>
              <a:cxnLst/>
              <a:rect l="l" t="t" r="r" b="b"/>
              <a:pathLst>
                <a:path w="20115" h="30594" extrusionOk="0">
                  <a:moveTo>
                    <a:pt x="7739" y="1"/>
                  </a:moveTo>
                  <a:cubicBezTo>
                    <a:pt x="6171" y="4337"/>
                    <a:pt x="4137" y="8507"/>
                    <a:pt x="2602" y="12843"/>
                  </a:cubicBezTo>
                  <a:cubicBezTo>
                    <a:pt x="1068" y="17180"/>
                    <a:pt x="0" y="21816"/>
                    <a:pt x="501" y="26420"/>
                  </a:cubicBezTo>
                  <a:cubicBezTo>
                    <a:pt x="847" y="29470"/>
                    <a:pt x="2097" y="30593"/>
                    <a:pt x="3685" y="30593"/>
                  </a:cubicBezTo>
                  <a:cubicBezTo>
                    <a:pt x="5466" y="30593"/>
                    <a:pt x="7673" y="29180"/>
                    <a:pt x="9507" y="27487"/>
                  </a:cubicBezTo>
                  <a:cubicBezTo>
                    <a:pt x="13010" y="24251"/>
                    <a:pt x="15044" y="19615"/>
                    <a:pt x="16746" y="15245"/>
                  </a:cubicBezTo>
                  <a:cubicBezTo>
                    <a:pt x="17580" y="13010"/>
                    <a:pt x="18347" y="10742"/>
                    <a:pt x="18780" y="8407"/>
                  </a:cubicBezTo>
                  <a:cubicBezTo>
                    <a:pt x="18981" y="7373"/>
                    <a:pt x="20115" y="4504"/>
                    <a:pt x="19648" y="3103"/>
                  </a:cubicBezTo>
                  <a:cubicBezTo>
                    <a:pt x="19314" y="2202"/>
                    <a:pt x="11909" y="734"/>
                    <a:pt x="8873" y="201"/>
                  </a:cubicBezTo>
                  <a:cubicBezTo>
                    <a:pt x="8340" y="101"/>
                    <a:pt x="7939" y="34"/>
                    <a:pt x="7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7"/>
            <p:cNvSpPr/>
            <p:nvPr/>
          </p:nvSpPr>
          <p:spPr>
            <a:xfrm flipH="1">
              <a:off x="6923783" y="2398400"/>
              <a:ext cx="309967" cy="272882"/>
            </a:xfrm>
            <a:custGeom>
              <a:avLst/>
              <a:gdLst/>
              <a:ahLst/>
              <a:cxnLst/>
              <a:rect l="l" t="t" r="r" b="b"/>
              <a:pathLst>
                <a:path w="18547" h="16328" extrusionOk="0">
                  <a:moveTo>
                    <a:pt x="9551" y="0"/>
                  </a:moveTo>
                  <a:cubicBezTo>
                    <a:pt x="9503" y="0"/>
                    <a:pt x="9455" y="0"/>
                    <a:pt x="9407" y="1"/>
                  </a:cubicBezTo>
                  <a:cubicBezTo>
                    <a:pt x="8906" y="1"/>
                    <a:pt x="8373" y="68"/>
                    <a:pt x="7872" y="168"/>
                  </a:cubicBezTo>
                  <a:cubicBezTo>
                    <a:pt x="4470" y="835"/>
                    <a:pt x="1501" y="3470"/>
                    <a:pt x="567" y="6806"/>
                  </a:cubicBezTo>
                  <a:cubicBezTo>
                    <a:pt x="0" y="8907"/>
                    <a:pt x="267" y="11176"/>
                    <a:pt x="1234" y="13110"/>
                  </a:cubicBezTo>
                  <a:cubicBezTo>
                    <a:pt x="1747" y="14137"/>
                    <a:pt x="3070" y="16328"/>
                    <a:pt x="4397" y="16328"/>
                  </a:cubicBezTo>
                  <a:cubicBezTo>
                    <a:pt x="4795" y="16328"/>
                    <a:pt x="5193" y="16131"/>
                    <a:pt x="5571" y="15646"/>
                  </a:cubicBezTo>
                  <a:lnTo>
                    <a:pt x="5571" y="15679"/>
                  </a:lnTo>
                  <a:cubicBezTo>
                    <a:pt x="5904" y="15245"/>
                    <a:pt x="6004" y="14678"/>
                    <a:pt x="5737" y="13911"/>
                  </a:cubicBezTo>
                  <a:cubicBezTo>
                    <a:pt x="5404" y="12977"/>
                    <a:pt x="4403" y="10442"/>
                    <a:pt x="6038" y="10108"/>
                  </a:cubicBezTo>
                  <a:cubicBezTo>
                    <a:pt x="6176" y="10075"/>
                    <a:pt x="6321" y="10065"/>
                    <a:pt x="6469" y="10065"/>
                  </a:cubicBezTo>
                  <a:cubicBezTo>
                    <a:pt x="6752" y="10065"/>
                    <a:pt x="7047" y="10104"/>
                    <a:pt x="7329" y="10104"/>
                  </a:cubicBezTo>
                  <a:cubicBezTo>
                    <a:pt x="7648" y="10104"/>
                    <a:pt x="7951" y="10054"/>
                    <a:pt x="8206" y="9841"/>
                  </a:cubicBezTo>
                  <a:cubicBezTo>
                    <a:pt x="8673" y="9408"/>
                    <a:pt x="8406" y="8741"/>
                    <a:pt x="8673" y="8240"/>
                  </a:cubicBezTo>
                  <a:cubicBezTo>
                    <a:pt x="8928" y="7729"/>
                    <a:pt x="9595" y="7484"/>
                    <a:pt x="10178" y="7484"/>
                  </a:cubicBezTo>
                  <a:cubicBezTo>
                    <a:pt x="10280" y="7484"/>
                    <a:pt x="10380" y="7492"/>
                    <a:pt x="10474" y="7506"/>
                  </a:cubicBezTo>
                  <a:cubicBezTo>
                    <a:pt x="10975" y="7607"/>
                    <a:pt x="11442" y="7873"/>
                    <a:pt x="11909" y="8107"/>
                  </a:cubicBezTo>
                  <a:cubicBezTo>
                    <a:pt x="12798" y="8537"/>
                    <a:pt x="13761" y="8795"/>
                    <a:pt x="14756" y="8795"/>
                  </a:cubicBezTo>
                  <a:cubicBezTo>
                    <a:pt x="14918" y="8795"/>
                    <a:pt x="15081" y="8788"/>
                    <a:pt x="15244" y="8774"/>
                  </a:cubicBezTo>
                  <a:cubicBezTo>
                    <a:pt x="16145" y="8707"/>
                    <a:pt x="16979" y="8374"/>
                    <a:pt x="17713" y="7840"/>
                  </a:cubicBezTo>
                  <a:cubicBezTo>
                    <a:pt x="18447" y="7306"/>
                    <a:pt x="18547" y="6939"/>
                    <a:pt x="18413" y="6072"/>
                  </a:cubicBezTo>
                  <a:cubicBezTo>
                    <a:pt x="18246" y="4771"/>
                    <a:pt x="17613" y="3604"/>
                    <a:pt x="16679" y="2703"/>
                  </a:cubicBezTo>
                  <a:cubicBezTo>
                    <a:pt x="14878" y="870"/>
                    <a:pt x="12113" y="0"/>
                    <a:pt x="9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7"/>
            <p:cNvSpPr/>
            <p:nvPr/>
          </p:nvSpPr>
          <p:spPr>
            <a:xfrm flipH="1">
              <a:off x="7098278" y="2553292"/>
              <a:ext cx="74722" cy="80504"/>
            </a:xfrm>
            <a:custGeom>
              <a:avLst/>
              <a:gdLst/>
              <a:ahLst/>
              <a:cxnLst/>
              <a:rect l="l" t="t" r="r" b="b"/>
              <a:pathLst>
                <a:path w="4471" h="4817" extrusionOk="0">
                  <a:moveTo>
                    <a:pt x="2307" y="1"/>
                  </a:moveTo>
                  <a:cubicBezTo>
                    <a:pt x="1190" y="1"/>
                    <a:pt x="156" y="787"/>
                    <a:pt x="68" y="1941"/>
                  </a:cubicBezTo>
                  <a:cubicBezTo>
                    <a:pt x="1" y="3242"/>
                    <a:pt x="868" y="4543"/>
                    <a:pt x="2236" y="4776"/>
                  </a:cubicBezTo>
                  <a:cubicBezTo>
                    <a:pt x="2379" y="4804"/>
                    <a:pt x="2517" y="4817"/>
                    <a:pt x="2649" y="4817"/>
                  </a:cubicBezTo>
                  <a:cubicBezTo>
                    <a:pt x="3654" y="4817"/>
                    <a:pt x="4316" y="4054"/>
                    <a:pt x="4404" y="2875"/>
                  </a:cubicBezTo>
                  <a:cubicBezTo>
                    <a:pt x="4471" y="1608"/>
                    <a:pt x="4071" y="273"/>
                    <a:pt x="2736" y="40"/>
                  </a:cubicBezTo>
                  <a:cubicBezTo>
                    <a:pt x="2593" y="13"/>
                    <a:pt x="2449" y="1"/>
                    <a:pt x="2307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7"/>
            <p:cNvSpPr/>
            <p:nvPr/>
          </p:nvSpPr>
          <p:spPr>
            <a:xfrm flipH="1">
              <a:off x="6983982" y="2649272"/>
              <a:ext cx="56889" cy="16228"/>
            </a:xfrm>
            <a:custGeom>
              <a:avLst/>
              <a:gdLst/>
              <a:ahLst/>
              <a:cxnLst/>
              <a:rect l="l" t="t" r="r" b="b"/>
              <a:pathLst>
                <a:path w="3404" h="971" extrusionOk="0">
                  <a:moveTo>
                    <a:pt x="3403" y="1"/>
                  </a:moveTo>
                  <a:lnTo>
                    <a:pt x="1" y="168"/>
                  </a:lnTo>
                  <a:cubicBezTo>
                    <a:pt x="381" y="674"/>
                    <a:pt x="1032" y="971"/>
                    <a:pt x="1667" y="971"/>
                  </a:cubicBezTo>
                  <a:cubicBezTo>
                    <a:pt x="1701" y="971"/>
                    <a:pt x="1735" y="970"/>
                    <a:pt x="1769" y="968"/>
                  </a:cubicBezTo>
                  <a:cubicBezTo>
                    <a:pt x="2436" y="935"/>
                    <a:pt x="3069" y="568"/>
                    <a:pt x="3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7"/>
            <p:cNvSpPr/>
            <p:nvPr/>
          </p:nvSpPr>
          <p:spPr>
            <a:xfrm flipH="1">
              <a:off x="6249785" y="3060149"/>
              <a:ext cx="608786" cy="312206"/>
            </a:xfrm>
            <a:custGeom>
              <a:avLst/>
              <a:gdLst/>
              <a:ahLst/>
              <a:cxnLst/>
              <a:rect l="l" t="t" r="r" b="b"/>
              <a:pathLst>
                <a:path w="36427" h="18681" extrusionOk="0">
                  <a:moveTo>
                    <a:pt x="5704" y="0"/>
                  </a:moveTo>
                  <a:cubicBezTo>
                    <a:pt x="5438" y="0"/>
                    <a:pt x="5171" y="200"/>
                    <a:pt x="5071" y="467"/>
                  </a:cubicBezTo>
                  <a:lnTo>
                    <a:pt x="0" y="18680"/>
                  </a:lnTo>
                  <a:lnTo>
                    <a:pt x="31289" y="18680"/>
                  </a:lnTo>
                  <a:lnTo>
                    <a:pt x="36293" y="834"/>
                  </a:lnTo>
                  <a:cubicBezTo>
                    <a:pt x="36426" y="400"/>
                    <a:pt x="36093" y="0"/>
                    <a:pt x="35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7"/>
            <p:cNvSpPr/>
            <p:nvPr/>
          </p:nvSpPr>
          <p:spPr>
            <a:xfrm flipH="1">
              <a:off x="6357931" y="3343342"/>
              <a:ext cx="648930" cy="29013"/>
            </a:xfrm>
            <a:custGeom>
              <a:avLst/>
              <a:gdLst/>
              <a:ahLst/>
              <a:cxnLst/>
              <a:rect l="l" t="t" r="r" b="b"/>
              <a:pathLst>
                <a:path w="38829" h="1736" extrusionOk="0">
                  <a:moveTo>
                    <a:pt x="834" y="1"/>
                  </a:moveTo>
                  <a:cubicBezTo>
                    <a:pt x="367" y="1"/>
                    <a:pt x="0" y="401"/>
                    <a:pt x="0" y="868"/>
                  </a:cubicBezTo>
                  <a:cubicBezTo>
                    <a:pt x="0" y="1335"/>
                    <a:pt x="367" y="1735"/>
                    <a:pt x="834" y="1735"/>
                  </a:cubicBezTo>
                  <a:lnTo>
                    <a:pt x="37961" y="1735"/>
                  </a:lnTo>
                  <a:cubicBezTo>
                    <a:pt x="38461" y="1735"/>
                    <a:pt x="38828" y="1335"/>
                    <a:pt x="38828" y="868"/>
                  </a:cubicBezTo>
                  <a:cubicBezTo>
                    <a:pt x="38828" y="401"/>
                    <a:pt x="38461" y="1"/>
                    <a:pt x="37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7"/>
            <p:cNvSpPr/>
            <p:nvPr/>
          </p:nvSpPr>
          <p:spPr>
            <a:xfrm flipH="1">
              <a:off x="6491732" y="3188918"/>
              <a:ext cx="60232" cy="49636"/>
            </a:xfrm>
            <a:custGeom>
              <a:avLst/>
              <a:gdLst/>
              <a:ahLst/>
              <a:cxnLst/>
              <a:rect l="l" t="t" r="r" b="b"/>
              <a:pathLst>
                <a:path w="3604" h="2970" fill="none" extrusionOk="0">
                  <a:moveTo>
                    <a:pt x="3437" y="1502"/>
                  </a:moveTo>
                  <a:cubicBezTo>
                    <a:pt x="3236" y="2302"/>
                    <a:pt x="2369" y="2969"/>
                    <a:pt x="1469" y="2969"/>
                  </a:cubicBezTo>
                  <a:cubicBezTo>
                    <a:pt x="568" y="2969"/>
                    <a:pt x="1" y="2302"/>
                    <a:pt x="168" y="1502"/>
                  </a:cubicBezTo>
                  <a:cubicBezTo>
                    <a:pt x="334" y="668"/>
                    <a:pt x="1202" y="1"/>
                    <a:pt x="2102" y="1"/>
                  </a:cubicBezTo>
                  <a:cubicBezTo>
                    <a:pt x="3003" y="1"/>
                    <a:pt x="3603" y="668"/>
                    <a:pt x="3437" y="1502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7"/>
            <p:cNvSpPr/>
            <p:nvPr/>
          </p:nvSpPr>
          <p:spPr>
            <a:xfrm flipH="1">
              <a:off x="7113320" y="2570021"/>
              <a:ext cx="17682" cy="38272"/>
            </a:xfrm>
            <a:custGeom>
              <a:avLst/>
              <a:gdLst/>
              <a:ahLst/>
              <a:cxnLst/>
              <a:rect l="l" t="t" r="r" b="b"/>
              <a:pathLst>
                <a:path w="1058" h="2290" extrusionOk="0">
                  <a:moveTo>
                    <a:pt x="101" y="1"/>
                  </a:moveTo>
                  <a:cubicBezTo>
                    <a:pt x="44" y="1"/>
                    <a:pt x="1" y="110"/>
                    <a:pt x="90" y="140"/>
                  </a:cubicBezTo>
                  <a:cubicBezTo>
                    <a:pt x="423" y="306"/>
                    <a:pt x="690" y="640"/>
                    <a:pt x="724" y="1007"/>
                  </a:cubicBezTo>
                  <a:cubicBezTo>
                    <a:pt x="790" y="1407"/>
                    <a:pt x="624" y="1774"/>
                    <a:pt x="390" y="2074"/>
                  </a:cubicBezTo>
                  <a:cubicBezTo>
                    <a:pt x="306" y="2158"/>
                    <a:pt x="387" y="2290"/>
                    <a:pt x="474" y="2290"/>
                  </a:cubicBezTo>
                  <a:cubicBezTo>
                    <a:pt x="491" y="2290"/>
                    <a:pt x="508" y="2285"/>
                    <a:pt x="523" y="2274"/>
                  </a:cubicBezTo>
                  <a:cubicBezTo>
                    <a:pt x="757" y="2108"/>
                    <a:pt x="890" y="1941"/>
                    <a:pt x="990" y="1674"/>
                  </a:cubicBezTo>
                  <a:cubicBezTo>
                    <a:pt x="1057" y="1440"/>
                    <a:pt x="1057" y="1207"/>
                    <a:pt x="1024" y="973"/>
                  </a:cubicBezTo>
                  <a:cubicBezTo>
                    <a:pt x="924" y="506"/>
                    <a:pt x="557" y="140"/>
                    <a:pt x="123" y="6"/>
                  </a:cubicBezTo>
                  <a:cubicBezTo>
                    <a:pt x="116" y="2"/>
                    <a:pt x="109" y="1"/>
                    <a:pt x="101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7"/>
            <p:cNvSpPr/>
            <p:nvPr/>
          </p:nvSpPr>
          <p:spPr>
            <a:xfrm flipH="1">
              <a:off x="7006527" y="2710941"/>
              <a:ext cx="67067" cy="10345"/>
            </a:xfrm>
            <a:custGeom>
              <a:avLst/>
              <a:gdLst/>
              <a:ahLst/>
              <a:cxnLst/>
              <a:rect l="l" t="t" r="r" b="b"/>
              <a:pathLst>
                <a:path w="4013" h="619" extrusionOk="0">
                  <a:moveTo>
                    <a:pt x="3910" y="0"/>
                  </a:moveTo>
                  <a:cubicBezTo>
                    <a:pt x="3895" y="0"/>
                    <a:pt x="3879" y="4"/>
                    <a:pt x="3860" y="13"/>
                  </a:cubicBezTo>
                  <a:cubicBezTo>
                    <a:pt x="3293" y="214"/>
                    <a:pt x="2659" y="314"/>
                    <a:pt x="2059" y="314"/>
                  </a:cubicBezTo>
                  <a:cubicBezTo>
                    <a:pt x="1425" y="314"/>
                    <a:pt x="824" y="180"/>
                    <a:pt x="224" y="13"/>
                  </a:cubicBezTo>
                  <a:cubicBezTo>
                    <a:pt x="214" y="11"/>
                    <a:pt x="204" y="10"/>
                    <a:pt x="194" y="10"/>
                  </a:cubicBezTo>
                  <a:cubicBezTo>
                    <a:pt x="77" y="10"/>
                    <a:pt x="1" y="185"/>
                    <a:pt x="124" y="247"/>
                  </a:cubicBezTo>
                  <a:cubicBezTo>
                    <a:pt x="695" y="501"/>
                    <a:pt x="1320" y="619"/>
                    <a:pt x="1943" y="619"/>
                  </a:cubicBezTo>
                  <a:cubicBezTo>
                    <a:pt x="2630" y="619"/>
                    <a:pt x="3315" y="476"/>
                    <a:pt x="3927" y="214"/>
                  </a:cubicBezTo>
                  <a:cubicBezTo>
                    <a:pt x="4013" y="156"/>
                    <a:pt x="4000" y="0"/>
                    <a:pt x="3910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7"/>
            <p:cNvSpPr/>
            <p:nvPr/>
          </p:nvSpPr>
          <p:spPr>
            <a:xfrm flipH="1">
              <a:off x="6823441" y="3122269"/>
              <a:ext cx="51608" cy="229663"/>
            </a:xfrm>
            <a:custGeom>
              <a:avLst/>
              <a:gdLst/>
              <a:ahLst/>
              <a:cxnLst/>
              <a:rect l="l" t="t" r="r" b="b"/>
              <a:pathLst>
                <a:path w="3088" h="13742" extrusionOk="0">
                  <a:moveTo>
                    <a:pt x="113" y="1"/>
                  </a:moveTo>
                  <a:cubicBezTo>
                    <a:pt x="55" y="1"/>
                    <a:pt x="0" y="44"/>
                    <a:pt x="19" y="119"/>
                  </a:cubicBezTo>
                  <a:cubicBezTo>
                    <a:pt x="786" y="2254"/>
                    <a:pt x="1320" y="4456"/>
                    <a:pt x="1754" y="6657"/>
                  </a:cubicBezTo>
                  <a:cubicBezTo>
                    <a:pt x="2187" y="8959"/>
                    <a:pt x="2387" y="11227"/>
                    <a:pt x="2621" y="13529"/>
                  </a:cubicBezTo>
                  <a:cubicBezTo>
                    <a:pt x="2621" y="13666"/>
                    <a:pt x="2736" y="13742"/>
                    <a:pt x="2847" y="13742"/>
                  </a:cubicBezTo>
                  <a:cubicBezTo>
                    <a:pt x="2952" y="13742"/>
                    <a:pt x="3055" y="13674"/>
                    <a:pt x="3055" y="13529"/>
                  </a:cubicBezTo>
                  <a:cubicBezTo>
                    <a:pt x="3088" y="8892"/>
                    <a:pt x="1820" y="4356"/>
                    <a:pt x="219" y="86"/>
                  </a:cubicBezTo>
                  <a:cubicBezTo>
                    <a:pt x="205" y="27"/>
                    <a:pt x="158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7"/>
            <p:cNvSpPr/>
            <p:nvPr/>
          </p:nvSpPr>
          <p:spPr>
            <a:xfrm flipH="1">
              <a:off x="7441904" y="2843889"/>
              <a:ext cx="125043" cy="333581"/>
            </a:xfrm>
            <a:custGeom>
              <a:avLst/>
              <a:gdLst/>
              <a:ahLst/>
              <a:cxnLst/>
              <a:rect l="l" t="t" r="r" b="b"/>
              <a:pathLst>
                <a:path w="7482" h="19960" extrusionOk="0">
                  <a:moveTo>
                    <a:pt x="7335" y="1"/>
                  </a:moveTo>
                  <a:cubicBezTo>
                    <a:pt x="7288" y="1"/>
                    <a:pt x="7241" y="30"/>
                    <a:pt x="7228" y="98"/>
                  </a:cubicBezTo>
                  <a:cubicBezTo>
                    <a:pt x="6828" y="1398"/>
                    <a:pt x="6527" y="2733"/>
                    <a:pt x="6127" y="4034"/>
                  </a:cubicBezTo>
                  <a:cubicBezTo>
                    <a:pt x="5760" y="5335"/>
                    <a:pt x="5327" y="6669"/>
                    <a:pt x="4893" y="7970"/>
                  </a:cubicBezTo>
                  <a:cubicBezTo>
                    <a:pt x="3992" y="10572"/>
                    <a:pt x="2992" y="13140"/>
                    <a:pt x="1891" y="15675"/>
                  </a:cubicBezTo>
                  <a:cubicBezTo>
                    <a:pt x="1290" y="17076"/>
                    <a:pt x="590" y="18411"/>
                    <a:pt x="23" y="19812"/>
                  </a:cubicBezTo>
                  <a:cubicBezTo>
                    <a:pt x="1" y="19901"/>
                    <a:pt x="67" y="19960"/>
                    <a:pt x="134" y="19960"/>
                  </a:cubicBezTo>
                  <a:cubicBezTo>
                    <a:pt x="167" y="19960"/>
                    <a:pt x="201" y="19945"/>
                    <a:pt x="223" y="19912"/>
                  </a:cubicBezTo>
                  <a:cubicBezTo>
                    <a:pt x="923" y="18711"/>
                    <a:pt x="1457" y="17443"/>
                    <a:pt x="2024" y="16176"/>
                  </a:cubicBezTo>
                  <a:cubicBezTo>
                    <a:pt x="2558" y="14975"/>
                    <a:pt x="3092" y="13741"/>
                    <a:pt x="3559" y="12506"/>
                  </a:cubicBezTo>
                  <a:cubicBezTo>
                    <a:pt x="4593" y="9938"/>
                    <a:pt x="5493" y="7336"/>
                    <a:pt x="6261" y="4667"/>
                  </a:cubicBezTo>
                  <a:cubicBezTo>
                    <a:pt x="6694" y="3200"/>
                    <a:pt x="7161" y="1665"/>
                    <a:pt x="7461" y="164"/>
                  </a:cubicBezTo>
                  <a:cubicBezTo>
                    <a:pt x="7481" y="65"/>
                    <a:pt x="7406" y="1"/>
                    <a:pt x="7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7"/>
            <p:cNvSpPr/>
            <p:nvPr/>
          </p:nvSpPr>
          <p:spPr>
            <a:xfrm flipH="1">
              <a:off x="6961487" y="2798698"/>
              <a:ext cx="303833" cy="138179"/>
            </a:xfrm>
            <a:custGeom>
              <a:avLst/>
              <a:gdLst/>
              <a:ahLst/>
              <a:cxnLst/>
              <a:rect l="l" t="t" r="r" b="b"/>
              <a:pathLst>
                <a:path w="18180" h="8268" extrusionOk="0">
                  <a:moveTo>
                    <a:pt x="214" y="0"/>
                  </a:moveTo>
                  <a:cubicBezTo>
                    <a:pt x="114" y="0"/>
                    <a:pt x="1" y="92"/>
                    <a:pt x="21" y="233"/>
                  </a:cubicBezTo>
                  <a:cubicBezTo>
                    <a:pt x="588" y="3402"/>
                    <a:pt x="3190" y="5937"/>
                    <a:pt x="5959" y="7371"/>
                  </a:cubicBezTo>
                  <a:cubicBezTo>
                    <a:pt x="7099" y="7954"/>
                    <a:pt x="8297" y="8268"/>
                    <a:pt x="9538" y="8268"/>
                  </a:cubicBezTo>
                  <a:cubicBezTo>
                    <a:pt x="9931" y="8268"/>
                    <a:pt x="10328" y="8236"/>
                    <a:pt x="10729" y="8172"/>
                  </a:cubicBezTo>
                  <a:cubicBezTo>
                    <a:pt x="12363" y="7905"/>
                    <a:pt x="13931" y="7138"/>
                    <a:pt x="15165" y="6037"/>
                  </a:cubicBezTo>
                  <a:cubicBezTo>
                    <a:pt x="16466" y="4870"/>
                    <a:pt x="17634" y="3235"/>
                    <a:pt x="18134" y="1534"/>
                  </a:cubicBezTo>
                  <a:cubicBezTo>
                    <a:pt x="18179" y="1421"/>
                    <a:pt x="18072" y="1324"/>
                    <a:pt x="17967" y="1324"/>
                  </a:cubicBezTo>
                  <a:cubicBezTo>
                    <a:pt x="17916" y="1324"/>
                    <a:pt x="17866" y="1346"/>
                    <a:pt x="17834" y="1401"/>
                  </a:cubicBezTo>
                  <a:cubicBezTo>
                    <a:pt x="17133" y="2802"/>
                    <a:pt x="16433" y="4102"/>
                    <a:pt x="15332" y="5237"/>
                  </a:cubicBezTo>
                  <a:cubicBezTo>
                    <a:pt x="14231" y="6371"/>
                    <a:pt x="12864" y="7238"/>
                    <a:pt x="11329" y="7605"/>
                  </a:cubicBezTo>
                  <a:cubicBezTo>
                    <a:pt x="10739" y="7765"/>
                    <a:pt x="10139" y="7843"/>
                    <a:pt x="9543" y="7843"/>
                  </a:cubicBezTo>
                  <a:cubicBezTo>
                    <a:pt x="8521" y="7843"/>
                    <a:pt x="7507" y="7614"/>
                    <a:pt x="6559" y="7171"/>
                  </a:cubicBezTo>
                  <a:cubicBezTo>
                    <a:pt x="5125" y="6538"/>
                    <a:pt x="3857" y="5570"/>
                    <a:pt x="2756" y="4469"/>
                  </a:cubicBezTo>
                  <a:cubicBezTo>
                    <a:pt x="1589" y="3235"/>
                    <a:pt x="688" y="1801"/>
                    <a:pt x="355" y="133"/>
                  </a:cubicBezTo>
                  <a:cubicBezTo>
                    <a:pt x="341" y="40"/>
                    <a:pt x="28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7"/>
            <p:cNvSpPr/>
            <p:nvPr/>
          </p:nvSpPr>
          <p:spPr>
            <a:xfrm flipH="1">
              <a:off x="5831120" y="3369547"/>
              <a:ext cx="2165823" cy="45174"/>
            </a:xfrm>
            <a:custGeom>
              <a:avLst/>
              <a:gdLst/>
              <a:ahLst/>
              <a:cxnLst/>
              <a:rect l="l" t="t" r="r" b="b"/>
              <a:pathLst>
                <a:path w="129593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129593" y="2702"/>
                  </a:lnTo>
                  <a:lnTo>
                    <a:pt x="129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7"/>
            <p:cNvSpPr/>
            <p:nvPr/>
          </p:nvSpPr>
          <p:spPr>
            <a:xfrm flipH="1">
              <a:off x="7376291" y="3051792"/>
              <a:ext cx="105289" cy="168729"/>
            </a:xfrm>
            <a:custGeom>
              <a:avLst/>
              <a:gdLst/>
              <a:ahLst/>
              <a:cxnLst/>
              <a:rect l="l" t="t" r="r" b="b"/>
              <a:pathLst>
                <a:path w="6300" h="10096" extrusionOk="0">
                  <a:moveTo>
                    <a:pt x="6052" y="1"/>
                  </a:moveTo>
                  <a:cubicBezTo>
                    <a:pt x="5987" y="1"/>
                    <a:pt x="5924" y="30"/>
                    <a:pt x="5889" y="100"/>
                  </a:cubicBezTo>
                  <a:cubicBezTo>
                    <a:pt x="4255" y="3569"/>
                    <a:pt x="2353" y="6871"/>
                    <a:pt x="52" y="9940"/>
                  </a:cubicBezTo>
                  <a:cubicBezTo>
                    <a:pt x="0" y="10018"/>
                    <a:pt x="89" y="10095"/>
                    <a:pt x="162" y="10095"/>
                  </a:cubicBezTo>
                  <a:cubicBezTo>
                    <a:pt x="183" y="10095"/>
                    <a:pt x="204" y="10089"/>
                    <a:pt x="219" y="10074"/>
                  </a:cubicBezTo>
                  <a:cubicBezTo>
                    <a:pt x="2787" y="7205"/>
                    <a:pt x="4889" y="3869"/>
                    <a:pt x="6256" y="233"/>
                  </a:cubicBezTo>
                  <a:cubicBezTo>
                    <a:pt x="6300" y="103"/>
                    <a:pt x="6173" y="1"/>
                    <a:pt x="60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7"/>
            <p:cNvSpPr/>
            <p:nvPr/>
          </p:nvSpPr>
          <p:spPr>
            <a:xfrm flipH="1">
              <a:off x="7464349" y="1145297"/>
              <a:ext cx="426971" cy="213887"/>
            </a:xfrm>
            <a:custGeom>
              <a:avLst/>
              <a:gdLst/>
              <a:ahLst/>
              <a:cxnLst/>
              <a:rect l="l" t="t" r="r" b="b"/>
              <a:pathLst>
                <a:path w="25548" h="12798" extrusionOk="0">
                  <a:moveTo>
                    <a:pt x="8278" y="1"/>
                  </a:moveTo>
                  <a:cubicBezTo>
                    <a:pt x="8229" y="1"/>
                    <a:pt x="8166" y="55"/>
                    <a:pt x="8190" y="127"/>
                  </a:cubicBezTo>
                  <a:cubicBezTo>
                    <a:pt x="8224" y="161"/>
                    <a:pt x="8257" y="228"/>
                    <a:pt x="8257" y="294"/>
                  </a:cubicBezTo>
                  <a:cubicBezTo>
                    <a:pt x="7590" y="861"/>
                    <a:pt x="6956" y="1495"/>
                    <a:pt x="6289" y="2096"/>
                  </a:cubicBezTo>
                  <a:lnTo>
                    <a:pt x="4188" y="4030"/>
                  </a:lnTo>
                  <a:cubicBezTo>
                    <a:pt x="2820" y="5331"/>
                    <a:pt x="1419" y="6599"/>
                    <a:pt x="51" y="7866"/>
                  </a:cubicBezTo>
                  <a:cubicBezTo>
                    <a:pt x="0" y="7918"/>
                    <a:pt x="47" y="7988"/>
                    <a:pt x="102" y="7988"/>
                  </a:cubicBezTo>
                  <a:cubicBezTo>
                    <a:pt x="119" y="7988"/>
                    <a:pt x="136" y="7982"/>
                    <a:pt x="151" y="7966"/>
                  </a:cubicBezTo>
                  <a:cubicBezTo>
                    <a:pt x="1519" y="6699"/>
                    <a:pt x="2920" y="5431"/>
                    <a:pt x="4288" y="4164"/>
                  </a:cubicBezTo>
                  <a:lnTo>
                    <a:pt x="6356" y="2262"/>
                  </a:lnTo>
                  <a:cubicBezTo>
                    <a:pt x="7023" y="1629"/>
                    <a:pt x="7690" y="1061"/>
                    <a:pt x="8324" y="428"/>
                  </a:cubicBezTo>
                  <a:cubicBezTo>
                    <a:pt x="9692" y="3597"/>
                    <a:pt x="11059" y="6799"/>
                    <a:pt x="12293" y="10035"/>
                  </a:cubicBezTo>
                  <a:cubicBezTo>
                    <a:pt x="12627" y="10902"/>
                    <a:pt x="12927" y="11769"/>
                    <a:pt x="13327" y="12603"/>
                  </a:cubicBezTo>
                  <a:cubicBezTo>
                    <a:pt x="13261" y="12670"/>
                    <a:pt x="13327" y="12703"/>
                    <a:pt x="13361" y="12737"/>
                  </a:cubicBezTo>
                  <a:cubicBezTo>
                    <a:pt x="13361" y="12737"/>
                    <a:pt x="13394" y="12737"/>
                    <a:pt x="13394" y="12770"/>
                  </a:cubicBezTo>
                  <a:cubicBezTo>
                    <a:pt x="13404" y="12789"/>
                    <a:pt x="13419" y="12798"/>
                    <a:pt x="13436" y="12798"/>
                  </a:cubicBezTo>
                  <a:cubicBezTo>
                    <a:pt x="13475" y="12798"/>
                    <a:pt x="13518" y="12750"/>
                    <a:pt x="13494" y="12703"/>
                  </a:cubicBezTo>
                  <a:cubicBezTo>
                    <a:pt x="13494" y="12703"/>
                    <a:pt x="13494" y="12670"/>
                    <a:pt x="13461" y="12670"/>
                  </a:cubicBezTo>
                  <a:cubicBezTo>
                    <a:pt x="14462" y="11269"/>
                    <a:pt x="15396" y="9868"/>
                    <a:pt x="16396" y="8500"/>
                  </a:cubicBezTo>
                  <a:cubicBezTo>
                    <a:pt x="17397" y="7132"/>
                    <a:pt x="18398" y="5765"/>
                    <a:pt x="19432" y="4431"/>
                  </a:cubicBezTo>
                  <a:cubicBezTo>
                    <a:pt x="20032" y="3663"/>
                    <a:pt x="20633" y="2929"/>
                    <a:pt x="21200" y="2129"/>
                  </a:cubicBezTo>
                  <a:cubicBezTo>
                    <a:pt x="21333" y="2396"/>
                    <a:pt x="21500" y="2629"/>
                    <a:pt x="21633" y="2863"/>
                  </a:cubicBezTo>
                  <a:cubicBezTo>
                    <a:pt x="21834" y="3130"/>
                    <a:pt x="22000" y="3396"/>
                    <a:pt x="22167" y="3663"/>
                  </a:cubicBezTo>
                  <a:cubicBezTo>
                    <a:pt x="22534" y="4230"/>
                    <a:pt x="22868" y="4797"/>
                    <a:pt x="23235" y="5365"/>
                  </a:cubicBezTo>
                  <a:cubicBezTo>
                    <a:pt x="23935" y="6499"/>
                    <a:pt x="24602" y="7633"/>
                    <a:pt x="25336" y="8734"/>
                  </a:cubicBezTo>
                  <a:cubicBezTo>
                    <a:pt x="25358" y="8778"/>
                    <a:pt x="25392" y="8797"/>
                    <a:pt x="25424" y="8797"/>
                  </a:cubicBezTo>
                  <a:cubicBezTo>
                    <a:pt x="25488" y="8797"/>
                    <a:pt x="25547" y="8723"/>
                    <a:pt x="25503" y="8634"/>
                  </a:cubicBezTo>
                  <a:lnTo>
                    <a:pt x="25503" y="8634"/>
                  </a:lnTo>
                  <a:lnTo>
                    <a:pt x="25503" y="8667"/>
                  </a:lnTo>
                  <a:cubicBezTo>
                    <a:pt x="24869" y="7499"/>
                    <a:pt x="24135" y="6399"/>
                    <a:pt x="23435" y="5264"/>
                  </a:cubicBezTo>
                  <a:cubicBezTo>
                    <a:pt x="23068" y="4731"/>
                    <a:pt x="22734" y="4197"/>
                    <a:pt x="22367" y="3630"/>
                  </a:cubicBezTo>
                  <a:cubicBezTo>
                    <a:pt x="22200" y="3363"/>
                    <a:pt x="22000" y="3063"/>
                    <a:pt x="21800" y="2796"/>
                  </a:cubicBezTo>
                  <a:cubicBezTo>
                    <a:pt x="21633" y="2529"/>
                    <a:pt x="21467" y="2229"/>
                    <a:pt x="21266" y="2029"/>
                  </a:cubicBezTo>
                  <a:lnTo>
                    <a:pt x="21233" y="2029"/>
                  </a:lnTo>
                  <a:cubicBezTo>
                    <a:pt x="21214" y="2010"/>
                    <a:pt x="21183" y="1990"/>
                    <a:pt x="21155" y="1990"/>
                  </a:cubicBezTo>
                  <a:cubicBezTo>
                    <a:pt x="21134" y="1990"/>
                    <a:pt x="21114" y="2001"/>
                    <a:pt x="21100" y="2029"/>
                  </a:cubicBezTo>
                  <a:cubicBezTo>
                    <a:pt x="19966" y="3296"/>
                    <a:pt x="18965" y="4664"/>
                    <a:pt x="17964" y="6032"/>
                  </a:cubicBezTo>
                  <a:cubicBezTo>
                    <a:pt x="16930" y="7399"/>
                    <a:pt x="15929" y="8800"/>
                    <a:pt x="14962" y="10201"/>
                  </a:cubicBezTo>
                  <a:cubicBezTo>
                    <a:pt x="14428" y="10935"/>
                    <a:pt x="13895" y="11702"/>
                    <a:pt x="13428" y="12470"/>
                  </a:cubicBezTo>
                  <a:cubicBezTo>
                    <a:pt x="13194" y="11702"/>
                    <a:pt x="12860" y="10935"/>
                    <a:pt x="12560" y="10201"/>
                  </a:cubicBezTo>
                  <a:cubicBezTo>
                    <a:pt x="12260" y="9367"/>
                    <a:pt x="11926" y="8534"/>
                    <a:pt x="11593" y="7733"/>
                  </a:cubicBezTo>
                  <a:cubicBezTo>
                    <a:pt x="10926" y="6098"/>
                    <a:pt x="10259" y="4464"/>
                    <a:pt x="9558" y="2829"/>
                  </a:cubicBezTo>
                  <a:cubicBezTo>
                    <a:pt x="9191" y="1995"/>
                    <a:pt x="8824" y="1162"/>
                    <a:pt x="8457" y="294"/>
                  </a:cubicBezTo>
                  <a:cubicBezTo>
                    <a:pt x="8491" y="261"/>
                    <a:pt x="8457" y="194"/>
                    <a:pt x="8391" y="194"/>
                  </a:cubicBezTo>
                  <a:cubicBezTo>
                    <a:pt x="8391" y="161"/>
                    <a:pt x="8357" y="94"/>
                    <a:pt x="8324" y="27"/>
                  </a:cubicBezTo>
                  <a:cubicBezTo>
                    <a:pt x="8315" y="9"/>
                    <a:pt x="8297" y="1"/>
                    <a:pt x="8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7"/>
            <p:cNvSpPr/>
            <p:nvPr/>
          </p:nvSpPr>
          <p:spPr>
            <a:xfrm flipH="1">
              <a:off x="7327173" y="1079249"/>
              <a:ext cx="131644" cy="226972"/>
            </a:xfrm>
            <a:custGeom>
              <a:avLst/>
              <a:gdLst/>
              <a:ahLst/>
              <a:cxnLst/>
              <a:rect l="l" t="t" r="r" b="b"/>
              <a:pathLst>
                <a:path w="7877" h="13581" extrusionOk="0">
                  <a:moveTo>
                    <a:pt x="7768" y="1"/>
                  </a:moveTo>
                  <a:cubicBezTo>
                    <a:pt x="7743" y="1"/>
                    <a:pt x="7717" y="13"/>
                    <a:pt x="7696" y="43"/>
                  </a:cubicBezTo>
                  <a:cubicBezTo>
                    <a:pt x="5728" y="3546"/>
                    <a:pt x="3727" y="7048"/>
                    <a:pt x="1725" y="10551"/>
                  </a:cubicBezTo>
                  <a:cubicBezTo>
                    <a:pt x="1158" y="11518"/>
                    <a:pt x="591" y="12486"/>
                    <a:pt x="24" y="13486"/>
                  </a:cubicBezTo>
                  <a:cubicBezTo>
                    <a:pt x="1" y="13533"/>
                    <a:pt x="60" y="13581"/>
                    <a:pt x="109" y="13581"/>
                  </a:cubicBezTo>
                  <a:cubicBezTo>
                    <a:pt x="129" y="13581"/>
                    <a:pt x="148" y="13572"/>
                    <a:pt x="158" y="13553"/>
                  </a:cubicBezTo>
                  <a:cubicBezTo>
                    <a:pt x="2226" y="10117"/>
                    <a:pt x="4227" y="6648"/>
                    <a:pt x="6162" y="3145"/>
                  </a:cubicBezTo>
                  <a:cubicBezTo>
                    <a:pt x="6729" y="2145"/>
                    <a:pt x="7296" y="1144"/>
                    <a:pt x="7830" y="110"/>
                  </a:cubicBezTo>
                  <a:cubicBezTo>
                    <a:pt x="7876" y="64"/>
                    <a:pt x="7826" y="1"/>
                    <a:pt x="7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7"/>
            <p:cNvSpPr/>
            <p:nvPr/>
          </p:nvSpPr>
          <p:spPr>
            <a:xfrm flipH="1">
              <a:off x="7324616" y="1069924"/>
              <a:ext cx="568" cy="58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34" y="34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7"/>
            <p:cNvSpPr/>
            <p:nvPr/>
          </p:nvSpPr>
          <p:spPr>
            <a:xfrm flipH="1">
              <a:off x="7118267" y="1059997"/>
              <a:ext cx="208839" cy="285466"/>
            </a:xfrm>
            <a:custGeom>
              <a:avLst/>
              <a:gdLst/>
              <a:ahLst/>
              <a:cxnLst/>
              <a:rect l="l" t="t" r="r" b="b"/>
              <a:pathLst>
                <a:path w="12496" h="17081" extrusionOk="0">
                  <a:moveTo>
                    <a:pt x="116" y="1"/>
                  </a:moveTo>
                  <a:cubicBezTo>
                    <a:pt x="57" y="1"/>
                    <a:pt x="1" y="56"/>
                    <a:pt x="49" y="128"/>
                  </a:cubicBezTo>
                  <a:cubicBezTo>
                    <a:pt x="1617" y="2329"/>
                    <a:pt x="3251" y="4531"/>
                    <a:pt x="4819" y="6699"/>
                  </a:cubicBezTo>
                  <a:cubicBezTo>
                    <a:pt x="6420" y="8901"/>
                    <a:pt x="7988" y="11102"/>
                    <a:pt x="9556" y="13304"/>
                  </a:cubicBezTo>
                  <a:cubicBezTo>
                    <a:pt x="10456" y="14538"/>
                    <a:pt x="11357" y="15772"/>
                    <a:pt x="12257" y="17040"/>
                  </a:cubicBezTo>
                  <a:cubicBezTo>
                    <a:pt x="12276" y="17068"/>
                    <a:pt x="12306" y="17081"/>
                    <a:pt x="12336" y="17081"/>
                  </a:cubicBezTo>
                  <a:cubicBezTo>
                    <a:pt x="12414" y="17081"/>
                    <a:pt x="12496" y="17002"/>
                    <a:pt x="12424" y="16907"/>
                  </a:cubicBezTo>
                  <a:lnTo>
                    <a:pt x="12424" y="16907"/>
                  </a:lnTo>
                  <a:lnTo>
                    <a:pt x="12458" y="16940"/>
                  </a:lnTo>
                  <a:cubicBezTo>
                    <a:pt x="9355" y="12470"/>
                    <a:pt x="6120" y="8100"/>
                    <a:pt x="2917" y="3730"/>
                  </a:cubicBezTo>
                  <a:cubicBezTo>
                    <a:pt x="2017" y="2496"/>
                    <a:pt x="1083" y="1262"/>
                    <a:pt x="182" y="28"/>
                  </a:cubicBezTo>
                  <a:cubicBezTo>
                    <a:pt x="164" y="9"/>
                    <a:pt x="140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7"/>
            <p:cNvSpPr/>
            <p:nvPr/>
          </p:nvSpPr>
          <p:spPr>
            <a:xfrm flipH="1">
              <a:off x="7075967" y="1272145"/>
              <a:ext cx="111523" cy="101946"/>
            </a:xfrm>
            <a:custGeom>
              <a:avLst/>
              <a:gdLst/>
              <a:ahLst/>
              <a:cxnLst/>
              <a:rect l="l" t="t" r="r" b="b"/>
              <a:pathLst>
                <a:path w="6673" h="6100" extrusionOk="0">
                  <a:moveTo>
                    <a:pt x="3316" y="1"/>
                  </a:moveTo>
                  <a:cubicBezTo>
                    <a:pt x="3091" y="1"/>
                    <a:pt x="2864" y="25"/>
                    <a:pt x="2636" y="76"/>
                  </a:cubicBezTo>
                  <a:cubicBezTo>
                    <a:pt x="1001" y="477"/>
                    <a:pt x="1" y="2111"/>
                    <a:pt x="368" y="3746"/>
                  </a:cubicBezTo>
                  <a:cubicBezTo>
                    <a:pt x="710" y="5142"/>
                    <a:pt x="1952" y="6100"/>
                    <a:pt x="3326" y="6100"/>
                  </a:cubicBezTo>
                  <a:cubicBezTo>
                    <a:pt x="3561" y="6100"/>
                    <a:pt x="3799" y="6072"/>
                    <a:pt x="4037" y="6014"/>
                  </a:cubicBezTo>
                  <a:cubicBezTo>
                    <a:pt x="5671" y="5614"/>
                    <a:pt x="6672" y="3979"/>
                    <a:pt x="6305" y="2345"/>
                  </a:cubicBezTo>
                  <a:cubicBezTo>
                    <a:pt x="5961" y="938"/>
                    <a:pt x="4702" y="1"/>
                    <a:pt x="3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7"/>
            <p:cNvSpPr/>
            <p:nvPr/>
          </p:nvSpPr>
          <p:spPr>
            <a:xfrm flipH="1">
              <a:off x="7518615" y="1157447"/>
              <a:ext cx="54098" cy="53547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5" y="1"/>
                    <a:pt x="1" y="701"/>
                    <a:pt x="1" y="1602"/>
                  </a:cubicBezTo>
                  <a:cubicBezTo>
                    <a:pt x="1" y="2503"/>
                    <a:pt x="735" y="3203"/>
                    <a:pt x="1602" y="3203"/>
                  </a:cubicBezTo>
                  <a:cubicBezTo>
                    <a:pt x="2503" y="3203"/>
                    <a:pt x="3237" y="2503"/>
                    <a:pt x="3237" y="1602"/>
                  </a:cubicBezTo>
                  <a:cubicBezTo>
                    <a:pt x="3237" y="701"/>
                    <a:pt x="2503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7"/>
            <p:cNvSpPr/>
            <p:nvPr/>
          </p:nvSpPr>
          <p:spPr>
            <a:xfrm flipH="1">
              <a:off x="7855338" y="1241628"/>
              <a:ext cx="78616" cy="78632"/>
            </a:xfrm>
            <a:custGeom>
              <a:avLst/>
              <a:gdLst/>
              <a:ahLst/>
              <a:cxnLst/>
              <a:rect l="l" t="t" r="r" b="b"/>
              <a:pathLst>
                <a:path w="4704" h="4705" extrusionOk="0">
                  <a:moveTo>
                    <a:pt x="2369" y="1"/>
                  </a:moveTo>
                  <a:cubicBezTo>
                    <a:pt x="1068" y="1"/>
                    <a:pt x="0" y="1068"/>
                    <a:pt x="0" y="2369"/>
                  </a:cubicBezTo>
                  <a:cubicBezTo>
                    <a:pt x="0" y="3670"/>
                    <a:pt x="1068" y="4704"/>
                    <a:pt x="2369" y="4704"/>
                  </a:cubicBezTo>
                  <a:cubicBezTo>
                    <a:pt x="3670" y="4704"/>
                    <a:pt x="4704" y="3670"/>
                    <a:pt x="4704" y="2369"/>
                  </a:cubicBezTo>
                  <a:cubicBezTo>
                    <a:pt x="4704" y="1068"/>
                    <a:pt x="3670" y="1"/>
                    <a:pt x="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7"/>
            <p:cNvSpPr/>
            <p:nvPr/>
          </p:nvSpPr>
          <p:spPr>
            <a:xfrm flipH="1">
              <a:off x="7715956" y="1107844"/>
              <a:ext cx="94242" cy="94225"/>
            </a:xfrm>
            <a:custGeom>
              <a:avLst/>
              <a:gdLst/>
              <a:ahLst/>
              <a:cxnLst/>
              <a:rect l="l" t="t" r="r" b="b"/>
              <a:pathLst>
                <a:path w="5639" h="5638" extrusionOk="0">
                  <a:moveTo>
                    <a:pt x="2836" y="0"/>
                  </a:moveTo>
                  <a:cubicBezTo>
                    <a:pt x="1268" y="0"/>
                    <a:pt x="1" y="1268"/>
                    <a:pt x="1" y="2802"/>
                  </a:cubicBezTo>
                  <a:cubicBezTo>
                    <a:pt x="1" y="4370"/>
                    <a:pt x="1268" y="5637"/>
                    <a:pt x="2836" y="5637"/>
                  </a:cubicBezTo>
                  <a:cubicBezTo>
                    <a:pt x="4371" y="5637"/>
                    <a:pt x="5638" y="4370"/>
                    <a:pt x="5638" y="2802"/>
                  </a:cubicBezTo>
                  <a:cubicBezTo>
                    <a:pt x="5638" y="1268"/>
                    <a:pt x="4371" y="0"/>
                    <a:pt x="2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7"/>
            <p:cNvSpPr/>
            <p:nvPr/>
          </p:nvSpPr>
          <p:spPr>
            <a:xfrm flipH="1">
              <a:off x="7280562" y="1027006"/>
              <a:ext cx="79184" cy="79735"/>
            </a:xfrm>
            <a:custGeom>
              <a:avLst/>
              <a:gdLst/>
              <a:ahLst/>
              <a:cxnLst/>
              <a:rect l="l" t="t" r="r" b="b"/>
              <a:pathLst>
                <a:path w="4738" h="4771" extrusionOk="0">
                  <a:moveTo>
                    <a:pt x="2369" y="0"/>
                  </a:moveTo>
                  <a:cubicBezTo>
                    <a:pt x="1068" y="0"/>
                    <a:pt x="0" y="1068"/>
                    <a:pt x="0" y="2369"/>
                  </a:cubicBezTo>
                  <a:cubicBezTo>
                    <a:pt x="0" y="3703"/>
                    <a:pt x="1068" y="4770"/>
                    <a:pt x="2369" y="4770"/>
                  </a:cubicBezTo>
                  <a:cubicBezTo>
                    <a:pt x="3703" y="4770"/>
                    <a:pt x="4737" y="3703"/>
                    <a:pt x="4737" y="2369"/>
                  </a:cubicBezTo>
                  <a:cubicBezTo>
                    <a:pt x="4737" y="1068"/>
                    <a:pt x="3703" y="0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7"/>
            <p:cNvSpPr/>
            <p:nvPr/>
          </p:nvSpPr>
          <p:spPr>
            <a:xfrm flipH="1">
              <a:off x="7423838" y="1266713"/>
              <a:ext cx="70259" cy="70259"/>
            </a:xfrm>
            <a:custGeom>
              <a:avLst/>
              <a:gdLst/>
              <a:ahLst/>
              <a:cxnLst/>
              <a:rect l="l" t="t" r="r" b="b"/>
              <a:pathLst>
                <a:path w="4204" h="4204" extrusionOk="0">
                  <a:moveTo>
                    <a:pt x="2102" y="1"/>
                  </a:moveTo>
                  <a:cubicBezTo>
                    <a:pt x="934" y="1"/>
                    <a:pt x="0" y="935"/>
                    <a:pt x="0" y="2102"/>
                  </a:cubicBezTo>
                  <a:cubicBezTo>
                    <a:pt x="0" y="3270"/>
                    <a:pt x="934" y="4204"/>
                    <a:pt x="2102" y="4204"/>
                  </a:cubicBezTo>
                  <a:cubicBezTo>
                    <a:pt x="3269" y="4204"/>
                    <a:pt x="4203" y="3270"/>
                    <a:pt x="4203" y="2102"/>
                  </a:cubicBezTo>
                  <a:cubicBezTo>
                    <a:pt x="4203" y="935"/>
                    <a:pt x="3269" y="1"/>
                    <a:pt x="2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7"/>
            <p:cNvSpPr/>
            <p:nvPr/>
          </p:nvSpPr>
          <p:spPr>
            <a:xfrm flipH="1">
              <a:off x="7638477" y="1312439"/>
              <a:ext cx="62455" cy="62455"/>
            </a:xfrm>
            <a:custGeom>
              <a:avLst/>
              <a:gdLst/>
              <a:ahLst/>
              <a:cxnLst/>
              <a:rect l="l" t="t" r="r" b="b"/>
              <a:pathLst>
                <a:path w="3737" h="3737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cubicBezTo>
                    <a:pt x="1" y="2902"/>
                    <a:pt x="835" y="3736"/>
                    <a:pt x="1869" y="3736"/>
                  </a:cubicBezTo>
                  <a:cubicBezTo>
                    <a:pt x="2903" y="3736"/>
                    <a:pt x="3737" y="2902"/>
                    <a:pt x="3737" y="1868"/>
                  </a:cubicBezTo>
                  <a:cubicBezTo>
                    <a:pt x="3737" y="834"/>
                    <a:pt x="2903" y="0"/>
                    <a:pt x="1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7"/>
            <p:cNvSpPr/>
            <p:nvPr/>
          </p:nvSpPr>
          <p:spPr>
            <a:xfrm flipH="1">
              <a:off x="6759332" y="1823641"/>
              <a:ext cx="57424" cy="416459"/>
            </a:xfrm>
            <a:custGeom>
              <a:avLst/>
              <a:gdLst/>
              <a:ahLst/>
              <a:cxnLst/>
              <a:rect l="l" t="t" r="r" b="b"/>
              <a:pathLst>
                <a:path w="3436" h="24919" extrusionOk="0">
                  <a:moveTo>
                    <a:pt x="0" y="1"/>
                  </a:moveTo>
                  <a:lnTo>
                    <a:pt x="0" y="24919"/>
                  </a:lnTo>
                  <a:lnTo>
                    <a:pt x="3436" y="249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7"/>
            <p:cNvSpPr/>
            <p:nvPr/>
          </p:nvSpPr>
          <p:spPr>
            <a:xfrm flipH="1">
              <a:off x="6876955" y="1738357"/>
              <a:ext cx="57992" cy="501743"/>
            </a:xfrm>
            <a:custGeom>
              <a:avLst/>
              <a:gdLst/>
              <a:ahLst/>
              <a:cxnLst/>
              <a:rect l="l" t="t" r="r" b="b"/>
              <a:pathLst>
                <a:path w="3470" h="30022" extrusionOk="0">
                  <a:moveTo>
                    <a:pt x="0" y="0"/>
                  </a:moveTo>
                  <a:lnTo>
                    <a:pt x="0" y="30022"/>
                  </a:lnTo>
                  <a:lnTo>
                    <a:pt x="3470" y="30022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7"/>
            <p:cNvSpPr/>
            <p:nvPr/>
          </p:nvSpPr>
          <p:spPr>
            <a:xfrm flipH="1">
              <a:off x="6981759" y="2114087"/>
              <a:ext cx="57441" cy="126012"/>
            </a:xfrm>
            <a:custGeom>
              <a:avLst/>
              <a:gdLst/>
              <a:ahLst/>
              <a:cxnLst/>
              <a:rect l="l" t="t" r="r" b="b"/>
              <a:pathLst>
                <a:path w="3437" h="7540" extrusionOk="0">
                  <a:moveTo>
                    <a:pt x="1" y="1"/>
                  </a:moveTo>
                  <a:lnTo>
                    <a:pt x="1" y="7540"/>
                  </a:lnTo>
                  <a:lnTo>
                    <a:pt x="3436" y="7540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7"/>
            <p:cNvSpPr/>
            <p:nvPr/>
          </p:nvSpPr>
          <p:spPr>
            <a:xfrm flipH="1">
              <a:off x="7099381" y="1960784"/>
              <a:ext cx="57441" cy="279316"/>
            </a:xfrm>
            <a:custGeom>
              <a:avLst/>
              <a:gdLst/>
              <a:ahLst/>
              <a:cxnLst/>
              <a:rect l="l" t="t" r="r" b="b"/>
              <a:pathLst>
                <a:path w="3437" h="16713" extrusionOk="0">
                  <a:moveTo>
                    <a:pt x="0" y="1"/>
                  </a:moveTo>
                  <a:lnTo>
                    <a:pt x="0" y="16713"/>
                  </a:lnTo>
                  <a:lnTo>
                    <a:pt x="3436" y="16713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7"/>
            <p:cNvSpPr/>
            <p:nvPr/>
          </p:nvSpPr>
          <p:spPr>
            <a:xfrm flipH="1">
              <a:off x="7196949" y="1878274"/>
              <a:ext cx="57441" cy="361826"/>
            </a:xfrm>
            <a:custGeom>
              <a:avLst/>
              <a:gdLst/>
              <a:ahLst/>
              <a:cxnLst/>
              <a:rect l="l" t="t" r="r" b="b"/>
              <a:pathLst>
                <a:path w="3437" h="21650" extrusionOk="0">
                  <a:moveTo>
                    <a:pt x="1" y="1"/>
                  </a:moveTo>
                  <a:lnTo>
                    <a:pt x="1" y="21650"/>
                  </a:lnTo>
                  <a:lnTo>
                    <a:pt x="3437" y="21650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7"/>
            <p:cNvSpPr/>
            <p:nvPr/>
          </p:nvSpPr>
          <p:spPr>
            <a:xfrm flipH="1">
              <a:off x="6631665" y="2101837"/>
              <a:ext cx="714142" cy="142324"/>
            </a:xfrm>
            <a:custGeom>
              <a:avLst/>
              <a:gdLst/>
              <a:ahLst/>
              <a:cxnLst/>
              <a:rect l="l" t="t" r="r" b="b"/>
              <a:pathLst>
                <a:path w="42731" h="8516" extrusionOk="0">
                  <a:moveTo>
                    <a:pt x="42297" y="0"/>
                  </a:moveTo>
                  <a:cubicBezTo>
                    <a:pt x="42297" y="667"/>
                    <a:pt x="42297" y="1301"/>
                    <a:pt x="42297" y="1935"/>
                  </a:cubicBezTo>
                  <a:cubicBezTo>
                    <a:pt x="42297" y="4036"/>
                    <a:pt x="42230" y="6138"/>
                    <a:pt x="42297" y="8206"/>
                  </a:cubicBezTo>
                  <a:cubicBezTo>
                    <a:pt x="35626" y="8173"/>
                    <a:pt x="28988" y="8173"/>
                    <a:pt x="22316" y="8173"/>
                  </a:cubicBezTo>
                  <a:cubicBezTo>
                    <a:pt x="20415" y="8173"/>
                    <a:pt x="11775" y="8273"/>
                    <a:pt x="9440" y="8273"/>
                  </a:cubicBezTo>
                  <a:lnTo>
                    <a:pt x="100" y="8273"/>
                  </a:lnTo>
                  <a:cubicBezTo>
                    <a:pt x="0" y="8273"/>
                    <a:pt x="0" y="8439"/>
                    <a:pt x="100" y="8439"/>
                  </a:cubicBezTo>
                  <a:lnTo>
                    <a:pt x="16512" y="8439"/>
                  </a:lnTo>
                  <a:cubicBezTo>
                    <a:pt x="16539" y="8466"/>
                    <a:pt x="25430" y="8515"/>
                    <a:pt x="32411" y="8515"/>
                  </a:cubicBezTo>
                  <a:cubicBezTo>
                    <a:pt x="34059" y="8515"/>
                    <a:pt x="35600" y="8512"/>
                    <a:pt x="36893" y="8506"/>
                  </a:cubicBezTo>
                  <a:cubicBezTo>
                    <a:pt x="38795" y="8506"/>
                    <a:pt x="40696" y="8506"/>
                    <a:pt x="42597" y="8473"/>
                  </a:cubicBezTo>
                  <a:cubicBezTo>
                    <a:pt x="42664" y="8473"/>
                    <a:pt x="42731" y="8406"/>
                    <a:pt x="42731" y="8339"/>
                  </a:cubicBezTo>
                  <a:cubicBezTo>
                    <a:pt x="42731" y="8273"/>
                    <a:pt x="42664" y="8206"/>
                    <a:pt x="42597" y="8206"/>
                  </a:cubicBezTo>
                  <a:lnTo>
                    <a:pt x="42464" y="8206"/>
                  </a:lnTo>
                  <a:cubicBezTo>
                    <a:pt x="42531" y="6104"/>
                    <a:pt x="42497" y="4036"/>
                    <a:pt x="42497" y="1935"/>
                  </a:cubicBezTo>
                  <a:cubicBezTo>
                    <a:pt x="42497" y="1368"/>
                    <a:pt x="42464" y="801"/>
                    <a:pt x="42464" y="200"/>
                  </a:cubicBezTo>
                  <a:cubicBezTo>
                    <a:pt x="42397" y="167"/>
                    <a:pt x="42330" y="100"/>
                    <a:pt x="42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7"/>
            <p:cNvSpPr/>
            <p:nvPr/>
          </p:nvSpPr>
          <p:spPr>
            <a:xfrm flipH="1">
              <a:off x="6611193" y="2073376"/>
              <a:ext cx="52260" cy="47113"/>
            </a:xfrm>
            <a:custGeom>
              <a:avLst/>
              <a:gdLst/>
              <a:ahLst/>
              <a:cxnLst/>
              <a:rect l="l" t="t" r="r" b="b"/>
              <a:pathLst>
                <a:path w="3127" h="2819" extrusionOk="0">
                  <a:moveTo>
                    <a:pt x="1600" y="1"/>
                  </a:moveTo>
                  <a:cubicBezTo>
                    <a:pt x="1444" y="1"/>
                    <a:pt x="1287" y="33"/>
                    <a:pt x="1135" y="102"/>
                  </a:cubicBezTo>
                  <a:cubicBezTo>
                    <a:pt x="401" y="402"/>
                    <a:pt x="0" y="1369"/>
                    <a:pt x="334" y="2070"/>
                  </a:cubicBezTo>
                  <a:cubicBezTo>
                    <a:pt x="589" y="2593"/>
                    <a:pt x="1044" y="2819"/>
                    <a:pt x="1505" y="2819"/>
                  </a:cubicBezTo>
                  <a:cubicBezTo>
                    <a:pt x="2307" y="2819"/>
                    <a:pt x="3127" y="2132"/>
                    <a:pt x="2936" y="1136"/>
                  </a:cubicBezTo>
                  <a:cubicBezTo>
                    <a:pt x="2936" y="1136"/>
                    <a:pt x="2902" y="1103"/>
                    <a:pt x="2902" y="1103"/>
                  </a:cubicBezTo>
                  <a:cubicBezTo>
                    <a:pt x="2770" y="468"/>
                    <a:pt x="2198" y="1"/>
                    <a:pt x="1600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7"/>
            <p:cNvSpPr/>
            <p:nvPr/>
          </p:nvSpPr>
          <p:spPr>
            <a:xfrm flipH="1">
              <a:off x="7317346" y="2213577"/>
              <a:ext cx="52995" cy="45007"/>
            </a:xfrm>
            <a:custGeom>
              <a:avLst/>
              <a:gdLst/>
              <a:ahLst/>
              <a:cxnLst/>
              <a:rect l="l" t="t" r="r" b="b"/>
              <a:pathLst>
                <a:path w="3171" h="2693" extrusionOk="0">
                  <a:moveTo>
                    <a:pt x="1668" y="0"/>
                  </a:moveTo>
                  <a:cubicBezTo>
                    <a:pt x="1524" y="0"/>
                    <a:pt x="1377" y="27"/>
                    <a:pt x="1235" y="86"/>
                  </a:cubicBezTo>
                  <a:cubicBezTo>
                    <a:pt x="401" y="419"/>
                    <a:pt x="1" y="1353"/>
                    <a:pt x="568" y="2154"/>
                  </a:cubicBezTo>
                  <a:cubicBezTo>
                    <a:pt x="832" y="2529"/>
                    <a:pt x="1218" y="2692"/>
                    <a:pt x="1604" y="2692"/>
                  </a:cubicBezTo>
                  <a:cubicBezTo>
                    <a:pt x="2385" y="2692"/>
                    <a:pt x="3170" y="2024"/>
                    <a:pt x="2969" y="1086"/>
                  </a:cubicBezTo>
                  <a:cubicBezTo>
                    <a:pt x="2969" y="1086"/>
                    <a:pt x="2969" y="1053"/>
                    <a:pt x="2969" y="1053"/>
                  </a:cubicBezTo>
                  <a:cubicBezTo>
                    <a:pt x="2835" y="462"/>
                    <a:pt x="2268" y="0"/>
                    <a:pt x="1668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7"/>
            <p:cNvSpPr/>
            <p:nvPr/>
          </p:nvSpPr>
          <p:spPr>
            <a:xfrm flipH="1">
              <a:off x="6550276" y="1190705"/>
              <a:ext cx="392476" cy="348289"/>
            </a:xfrm>
            <a:custGeom>
              <a:avLst/>
              <a:gdLst/>
              <a:ahLst/>
              <a:cxnLst/>
              <a:rect l="l" t="t" r="r" b="b"/>
              <a:pathLst>
                <a:path w="23484" h="20840" extrusionOk="0">
                  <a:moveTo>
                    <a:pt x="11727" y="5537"/>
                  </a:moveTo>
                  <a:cubicBezTo>
                    <a:pt x="13176" y="5537"/>
                    <a:pt x="14616" y="6172"/>
                    <a:pt x="15578" y="7384"/>
                  </a:cubicBezTo>
                  <a:cubicBezTo>
                    <a:pt x="17246" y="9486"/>
                    <a:pt x="16879" y="12555"/>
                    <a:pt x="14778" y="14223"/>
                  </a:cubicBezTo>
                  <a:cubicBezTo>
                    <a:pt x="13883" y="14933"/>
                    <a:pt x="12813" y="15280"/>
                    <a:pt x="11750" y="15280"/>
                  </a:cubicBezTo>
                  <a:cubicBezTo>
                    <a:pt x="10317" y="15280"/>
                    <a:pt x="8897" y="14648"/>
                    <a:pt x="7939" y="13422"/>
                  </a:cubicBezTo>
                  <a:cubicBezTo>
                    <a:pt x="6272" y="11320"/>
                    <a:pt x="6605" y="8252"/>
                    <a:pt x="8707" y="6584"/>
                  </a:cubicBezTo>
                  <a:cubicBezTo>
                    <a:pt x="9596" y="5878"/>
                    <a:pt x="10664" y="5537"/>
                    <a:pt x="11727" y="5537"/>
                  </a:cubicBezTo>
                  <a:close/>
                  <a:moveTo>
                    <a:pt x="11728" y="0"/>
                  </a:moveTo>
                  <a:cubicBezTo>
                    <a:pt x="9461" y="0"/>
                    <a:pt x="7180" y="734"/>
                    <a:pt x="5271" y="2247"/>
                  </a:cubicBezTo>
                  <a:cubicBezTo>
                    <a:pt x="768" y="5817"/>
                    <a:pt x="0" y="12388"/>
                    <a:pt x="3570" y="16891"/>
                  </a:cubicBezTo>
                  <a:cubicBezTo>
                    <a:pt x="5626" y="19485"/>
                    <a:pt x="8678" y="20839"/>
                    <a:pt x="11757" y="20839"/>
                  </a:cubicBezTo>
                  <a:cubicBezTo>
                    <a:pt x="14023" y="20839"/>
                    <a:pt x="16304" y="20106"/>
                    <a:pt x="18213" y="18592"/>
                  </a:cubicBezTo>
                  <a:cubicBezTo>
                    <a:pt x="22717" y="15023"/>
                    <a:pt x="23484" y="8452"/>
                    <a:pt x="19915" y="3948"/>
                  </a:cubicBezTo>
                  <a:cubicBezTo>
                    <a:pt x="17859" y="1355"/>
                    <a:pt x="14807" y="0"/>
                    <a:pt x="11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7"/>
            <p:cNvSpPr/>
            <p:nvPr/>
          </p:nvSpPr>
          <p:spPr>
            <a:xfrm flipH="1">
              <a:off x="6550276" y="1190705"/>
              <a:ext cx="332261" cy="310736"/>
            </a:xfrm>
            <a:custGeom>
              <a:avLst/>
              <a:gdLst/>
              <a:ahLst/>
              <a:cxnLst/>
              <a:rect l="l" t="t" r="r" b="b"/>
              <a:pathLst>
                <a:path w="19881" h="18593" extrusionOk="0">
                  <a:moveTo>
                    <a:pt x="8125" y="0"/>
                  </a:moveTo>
                  <a:cubicBezTo>
                    <a:pt x="5858" y="0"/>
                    <a:pt x="3577" y="734"/>
                    <a:pt x="1668" y="2247"/>
                  </a:cubicBezTo>
                  <a:cubicBezTo>
                    <a:pt x="1067" y="2714"/>
                    <a:pt x="500" y="3281"/>
                    <a:pt x="0" y="3882"/>
                  </a:cubicBezTo>
                  <a:lnTo>
                    <a:pt x="4336" y="7384"/>
                  </a:lnTo>
                  <a:cubicBezTo>
                    <a:pt x="4570" y="7084"/>
                    <a:pt x="4837" y="6817"/>
                    <a:pt x="5104" y="6584"/>
                  </a:cubicBezTo>
                  <a:cubicBezTo>
                    <a:pt x="5976" y="5894"/>
                    <a:pt x="7038" y="5561"/>
                    <a:pt x="8099" y="5561"/>
                  </a:cubicBezTo>
                  <a:cubicBezTo>
                    <a:pt x="9555" y="5561"/>
                    <a:pt x="11011" y="6188"/>
                    <a:pt x="11975" y="7384"/>
                  </a:cubicBezTo>
                  <a:cubicBezTo>
                    <a:pt x="13610" y="9452"/>
                    <a:pt x="13243" y="12588"/>
                    <a:pt x="11175" y="14223"/>
                  </a:cubicBezTo>
                  <a:lnTo>
                    <a:pt x="14610" y="18592"/>
                  </a:lnTo>
                  <a:cubicBezTo>
                    <a:pt x="19114" y="15023"/>
                    <a:pt x="19881" y="8452"/>
                    <a:pt x="16312" y="3948"/>
                  </a:cubicBezTo>
                  <a:cubicBezTo>
                    <a:pt x="14256" y="1355"/>
                    <a:pt x="11204" y="0"/>
                    <a:pt x="8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 flipH="1">
              <a:off x="6550276" y="1197591"/>
              <a:ext cx="173392" cy="303850"/>
            </a:xfrm>
            <a:custGeom>
              <a:avLst/>
              <a:gdLst/>
              <a:ahLst/>
              <a:cxnLst/>
              <a:rect l="l" t="t" r="r" b="b"/>
              <a:pathLst>
                <a:path w="10375" h="18181" extrusionOk="0">
                  <a:moveTo>
                    <a:pt x="1535" y="1"/>
                  </a:moveTo>
                  <a:lnTo>
                    <a:pt x="1" y="5338"/>
                  </a:lnTo>
                  <a:cubicBezTo>
                    <a:pt x="968" y="5605"/>
                    <a:pt x="1835" y="6172"/>
                    <a:pt x="2469" y="6972"/>
                  </a:cubicBezTo>
                  <a:cubicBezTo>
                    <a:pt x="4104" y="9040"/>
                    <a:pt x="3737" y="12176"/>
                    <a:pt x="1669" y="13811"/>
                  </a:cubicBezTo>
                  <a:lnTo>
                    <a:pt x="5104" y="18180"/>
                  </a:lnTo>
                  <a:cubicBezTo>
                    <a:pt x="9608" y="14611"/>
                    <a:pt x="10375" y="8040"/>
                    <a:pt x="6806" y="3536"/>
                  </a:cubicBezTo>
                  <a:cubicBezTo>
                    <a:pt x="5471" y="1835"/>
                    <a:pt x="3637" y="601"/>
                    <a:pt x="1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7"/>
            <p:cNvSpPr/>
            <p:nvPr/>
          </p:nvSpPr>
          <p:spPr>
            <a:xfrm flipH="1">
              <a:off x="5155450" y="1664204"/>
              <a:ext cx="1278874" cy="966183"/>
            </a:xfrm>
            <a:custGeom>
              <a:avLst/>
              <a:gdLst/>
              <a:ahLst/>
              <a:cxnLst/>
              <a:rect l="l" t="t" r="r" b="b"/>
              <a:pathLst>
                <a:path w="76522" h="57812" extrusionOk="0">
                  <a:moveTo>
                    <a:pt x="34" y="1"/>
                  </a:moveTo>
                  <a:cubicBezTo>
                    <a:pt x="667" y="1"/>
                    <a:pt x="134" y="45600"/>
                    <a:pt x="34" y="55574"/>
                  </a:cubicBezTo>
                  <a:cubicBezTo>
                    <a:pt x="0" y="56608"/>
                    <a:pt x="767" y="57475"/>
                    <a:pt x="1801" y="57609"/>
                  </a:cubicBezTo>
                  <a:cubicBezTo>
                    <a:pt x="2848" y="57757"/>
                    <a:pt x="3955" y="57812"/>
                    <a:pt x="5087" y="57812"/>
                  </a:cubicBezTo>
                  <a:cubicBezTo>
                    <a:pt x="8283" y="57812"/>
                    <a:pt x="11686" y="57375"/>
                    <a:pt x="14544" y="57375"/>
                  </a:cubicBezTo>
                  <a:lnTo>
                    <a:pt x="59743" y="57375"/>
                  </a:lnTo>
                  <a:cubicBezTo>
                    <a:pt x="61322" y="57375"/>
                    <a:pt x="65412" y="57611"/>
                    <a:pt x="69115" y="57611"/>
                  </a:cubicBezTo>
                  <a:cubicBezTo>
                    <a:pt x="72374" y="57611"/>
                    <a:pt x="75334" y="57428"/>
                    <a:pt x="76021" y="56741"/>
                  </a:cubicBezTo>
                  <a:lnTo>
                    <a:pt x="76055" y="56741"/>
                  </a:lnTo>
                  <a:lnTo>
                    <a:pt x="76055" y="56708"/>
                  </a:lnTo>
                  <a:cubicBezTo>
                    <a:pt x="76488" y="56074"/>
                    <a:pt x="76522" y="55274"/>
                    <a:pt x="76522" y="54506"/>
                  </a:cubicBezTo>
                  <a:cubicBezTo>
                    <a:pt x="76488" y="50036"/>
                    <a:pt x="76488" y="1"/>
                    <a:pt x="76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7"/>
            <p:cNvSpPr/>
            <p:nvPr/>
          </p:nvSpPr>
          <p:spPr>
            <a:xfrm flipH="1">
              <a:off x="5150437" y="1660861"/>
              <a:ext cx="1287798" cy="973386"/>
            </a:xfrm>
            <a:custGeom>
              <a:avLst/>
              <a:gdLst/>
              <a:ahLst/>
              <a:cxnLst/>
              <a:rect l="l" t="t" r="r" b="b"/>
              <a:pathLst>
                <a:path w="77056" h="58243" extrusionOk="0">
                  <a:moveTo>
                    <a:pt x="38495" y="367"/>
                  </a:moveTo>
                  <a:lnTo>
                    <a:pt x="76543" y="434"/>
                  </a:lnTo>
                  <a:lnTo>
                    <a:pt x="76543" y="434"/>
                  </a:lnTo>
                  <a:cubicBezTo>
                    <a:pt x="76530" y="492"/>
                    <a:pt x="76522" y="551"/>
                    <a:pt x="76522" y="601"/>
                  </a:cubicBezTo>
                  <a:cubicBezTo>
                    <a:pt x="76489" y="668"/>
                    <a:pt x="76489" y="701"/>
                    <a:pt x="76489" y="768"/>
                  </a:cubicBezTo>
                  <a:lnTo>
                    <a:pt x="76489" y="1101"/>
                  </a:lnTo>
                  <a:lnTo>
                    <a:pt x="76489" y="2002"/>
                  </a:lnTo>
                  <a:lnTo>
                    <a:pt x="76489" y="3770"/>
                  </a:lnTo>
                  <a:lnTo>
                    <a:pt x="76489" y="7306"/>
                  </a:lnTo>
                  <a:lnTo>
                    <a:pt x="76489" y="14411"/>
                  </a:lnTo>
                  <a:lnTo>
                    <a:pt x="76455" y="28621"/>
                  </a:lnTo>
                  <a:lnTo>
                    <a:pt x="76422" y="42798"/>
                  </a:lnTo>
                  <a:lnTo>
                    <a:pt x="76422" y="49903"/>
                  </a:lnTo>
                  <a:lnTo>
                    <a:pt x="76422" y="53439"/>
                  </a:lnTo>
                  <a:cubicBezTo>
                    <a:pt x="76389" y="54039"/>
                    <a:pt x="76422" y="54640"/>
                    <a:pt x="76389" y="55207"/>
                  </a:cubicBezTo>
                  <a:cubicBezTo>
                    <a:pt x="76355" y="55774"/>
                    <a:pt x="76222" y="56274"/>
                    <a:pt x="75955" y="56674"/>
                  </a:cubicBezTo>
                  <a:lnTo>
                    <a:pt x="75955" y="56641"/>
                  </a:lnTo>
                  <a:cubicBezTo>
                    <a:pt x="75922" y="56674"/>
                    <a:pt x="75922" y="56708"/>
                    <a:pt x="75855" y="56708"/>
                  </a:cubicBezTo>
                  <a:cubicBezTo>
                    <a:pt x="75788" y="56741"/>
                    <a:pt x="75755" y="56774"/>
                    <a:pt x="75688" y="56808"/>
                  </a:cubicBezTo>
                  <a:cubicBezTo>
                    <a:pt x="75521" y="56875"/>
                    <a:pt x="75388" y="56908"/>
                    <a:pt x="75221" y="56975"/>
                  </a:cubicBezTo>
                  <a:cubicBezTo>
                    <a:pt x="74921" y="57041"/>
                    <a:pt x="74587" y="57108"/>
                    <a:pt x="74254" y="57141"/>
                  </a:cubicBezTo>
                  <a:cubicBezTo>
                    <a:pt x="73587" y="57241"/>
                    <a:pt x="72919" y="57308"/>
                    <a:pt x="72252" y="57342"/>
                  </a:cubicBezTo>
                  <a:cubicBezTo>
                    <a:pt x="70885" y="57408"/>
                    <a:pt x="69484" y="57408"/>
                    <a:pt x="68116" y="57408"/>
                  </a:cubicBezTo>
                  <a:cubicBezTo>
                    <a:pt x="65347" y="57375"/>
                    <a:pt x="62612" y="57208"/>
                    <a:pt x="59810" y="57175"/>
                  </a:cubicBezTo>
                  <a:lnTo>
                    <a:pt x="43165" y="57241"/>
                  </a:lnTo>
                  <a:lnTo>
                    <a:pt x="26553" y="57275"/>
                  </a:lnTo>
                  <a:lnTo>
                    <a:pt x="18247" y="57308"/>
                  </a:lnTo>
                  <a:lnTo>
                    <a:pt x="14077" y="57308"/>
                  </a:lnTo>
                  <a:cubicBezTo>
                    <a:pt x="12710" y="57342"/>
                    <a:pt x="11309" y="57475"/>
                    <a:pt x="9941" y="57575"/>
                  </a:cubicBezTo>
                  <a:cubicBezTo>
                    <a:pt x="8540" y="57642"/>
                    <a:pt x="7172" y="57742"/>
                    <a:pt x="5805" y="57775"/>
                  </a:cubicBezTo>
                  <a:cubicBezTo>
                    <a:pt x="5104" y="57775"/>
                    <a:pt x="4404" y="57775"/>
                    <a:pt x="3737" y="57742"/>
                  </a:cubicBezTo>
                  <a:cubicBezTo>
                    <a:pt x="3403" y="57742"/>
                    <a:pt x="3036" y="57708"/>
                    <a:pt x="2703" y="57675"/>
                  </a:cubicBezTo>
                  <a:cubicBezTo>
                    <a:pt x="2369" y="57642"/>
                    <a:pt x="2002" y="57642"/>
                    <a:pt x="1735" y="57542"/>
                  </a:cubicBezTo>
                  <a:cubicBezTo>
                    <a:pt x="1135" y="57342"/>
                    <a:pt x="668" y="56841"/>
                    <a:pt x="501" y="56241"/>
                  </a:cubicBezTo>
                  <a:cubicBezTo>
                    <a:pt x="468" y="56074"/>
                    <a:pt x="468" y="55907"/>
                    <a:pt x="468" y="55774"/>
                  </a:cubicBezTo>
                  <a:lnTo>
                    <a:pt x="468" y="55240"/>
                  </a:lnTo>
                  <a:lnTo>
                    <a:pt x="501" y="54206"/>
                  </a:lnTo>
                  <a:lnTo>
                    <a:pt x="534" y="50036"/>
                  </a:lnTo>
                  <a:lnTo>
                    <a:pt x="768" y="33424"/>
                  </a:lnTo>
                  <a:cubicBezTo>
                    <a:pt x="835" y="27887"/>
                    <a:pt x="901" y="22350"/>
                    <a:pt x="935" y="16813"/>
                  </a:cubicBezTo>
                  <a:lnTo>
                    <a:pt x="935" y="8507"/>
                  </a:lnTo>
                  <a:lnTo>
                    <a:pt x="901" y="4337"/>
                  </a:lnTo>
                  <a:lnTo>
                    <a:pt x="868" y="2269"/>
                  </a:lnTo>
                  <a:cubicBezTo>
                    <a:pt x="835" y="1902"/>
                    <a:pt x="835" y="1568"/>
                    <a:pt x="801" y="1201"/>
                  </a:cubicBezTo>
                  <a:cubicBezTo>
                    <a:pt x="768" y="1035"/>
                    <a:pt x="735" y="868"/>
                    <a:pt x="668" y="701"/>
                  </a:cubicBezTo>
                  <a:lnTo>
                    <a:pt x="601" y="434"/>
                  </a:lnTo>
                  <a:lnTo>
                    <a:pt x="601" y="434"/>
                  </a:lnTo>
                  <a:lnTo>
                    <a:pt x="601" y="434"/>
                  </a:lnTo>
                  <a:lnTo>
                    <a:pt x="19381" y="401"/>
                  </a:lnTo>
                  <a:lnTo>
                    <a:pt x="38495" y="367"/>
                  </a:lnTo>
                  <a:close/>
                  <a:moveTo>
                    <a:pt x="234" y="0"/>
                  </a:moveTo>
                  <a:lnTo>
                    <a:pt x="234" y="434"/>
                  </a:lnTo>
                  <a:cubicBezTo>
                    <a:pt x="120" y="434"/>
                    <a:pt x="79" y="361"/>
                    <a:pt x="70" y="361"/>
                  </a:cubicBezTo>
                  <a:cubicBezTo>
                    <a:pt x="68" y="361"/>
                    <a:pt x="67" y="363"/>
                    <a:pt x="67" y="367"/>
                  </a:cubicBezTo>
                  <a:lnTo>
                    <a:pt x="67" y="501"/>
                  </a:lnTo>
                  <a:cubicBezTo>
                    <a:pt x="67" y="568"/>
                    <a:pt x="34" y="668"/>
                    <a:pt x="34" y="734"/>
                  </a:cubicBezTo>
                  <a:cubicBezTo>
                    <a:pt x="1" y="901"/>
                    <a:pt x="1" y="1068"/>
                    <a:pt x="1" y="1268"/>
                  </a:cubicBezTo>
                  <a:cubicBezTo>
                    <a:pt x="1" y="1602"/>
                    <a:pt x="34" y="1935"/>
                    <a:pt x="34" y="2269"/>
                  </a:cubicBezTo>
                  <a:lnTo>
                    <a:pt x="101" y="4337"/>
                  </a:lnTo>
                  <a:lnTo>
                    <a:pt x="167" y="8507"/>
                  </a:lnTo>
                  <a:lnTo>
                    <a:pt x="201" y="16813"/>
                  </a:lnTo>
                  <a:lnTo>
                    <a:pt x="201" y="33424"/>
                  </a:lnTo>
                  <a:lnTo>
                    <a:pt x="167" y="41730"/>
                  </a:lnTo>
                  <a:lnTo>
                    <a:pt x="101" y="50036"/>
                  </a:lnTo>
                  <a:lnTo>
                    <a:pt x="34" y="54206"/>
                  </a:lnTo>
                  <a:lnTo>
                    <a:pt x="34" y="55240"/>
                  </a:lnTo>
                  <a:lnTo>
                    <a:pt x="34" y="55740"/>
                  </a:lnTo>
                  <a:cubicBezTo>
                    <a:pt x="34" y="55941"/>
                    <a:pt x="34" y="56141"/>
                    <a:pt x="101" y="56307"/>
                  </a:cubicBezTo>
                  <a:cubicBezTo>
                    <a:pt x="268" y="57075"/>
                    <a:pt x="835" y="57708"/>
                    <a:pt x="1568" y="57942"/>
                  </a:cubicBezTo>
                  <a:cubicBezTo>
                    <a:pt x="1969" y="58075"/>
                    <a:pt x="2302" y="58075"/>
                    <a:pt x="2636" y="58109"/>
                  </a:cubicBezTo>
                  <a:cubicBezTo>
                    <a:pt x="3003" y="58142"/>
                    <a:pt x="3336" y="58175"/>
                    <a:pt x="3703" y="58175"/>
                  </a:cubicBezTo>
                  <a:cubicBezTo>
                    <a:pt x="4404" y="58242"/>
                    <a:pt x="5104" y="58242"/>
                    <a:pt x="5805" y="58242"/>
                  </a:cubicBezTo>
                  <a:cubicBezTo>
                    <a:pt x="7172" y="58209"/>
                    <a:pt x="8573" y="58109"/>
                    <a:pt x="9941" y="58042"/>
                  </a:cubicBezTo>
                  <a:cubicBezTo>
                    <a:pt x="11342" y="57942"/>
                    <a:pt x="12710" y="57842"/>
                    <a:pt x="14077" y="57809"/>
                  </a:cubicBezTo>
                  <a:lnTo>
                    <a:pt x="18247" y="57809"/>
                  </a:lnTo>
                  <a:lnTo>
                    <a:pt x="26553" y="57842"/>
                  </a:lnTo>
                  <a:lnTo>
                    <a:pt x="43165" y="57909"/>
                  </a:lnTo>
                  <a:lnTo>
                    <a:pt x="59777" y="57942"/>
                  </a:lnTo>
                  <a:cubicBezTo>
                    <a:pt x="62545" y="57975"/>
                    <a:pt x="65314" y="58175"/>
                    <a:pt x="68083" y="58209"/>
                  </a:cubicBezTo>
                  <a:cubicBezTo>
                    <a:pt x="68783" y="58209"/>
                    <a:pt x="69484" y="58217"/>
                    <a:pt x="70184" y="58217"/>
                  </a:cubicBezTo>
                  <a:cubicBezTo>
                    <a:pt x="70885" y="58217"/>
                    <a:pt x="71585" y="58209"/>
                    <a:pt x="72286" y="58175"/>
                  </a:cubicBezTo>
                  <a:cubicBezTo>
                    <a:pt x="72953" y="58142"/>
                    <a:pt x="73687" y="58075"/>
                    <a:pt x="74387" y="57975"/>
                  </a:cubicBezTo>
                  <a:cubicBezTo>
                    <a:pt x="74721" y="57942"/>
                    <a:pt x="75088" y="57875"/>
                    <a:pt x="75455" y="57775"/>
                  </a:cubicBezTo>
                  <a:cubicBezTo>
                    <a:pt x="75621" y="57708"/>
                    <a:pt x="75822" y="57675"/>
                    <a:pt x="75988" y="57575"/>
                  </a:cubicBezTo>
                  <a:cubicBezTo>
                    <a:pt x="76088" y="57575"/>
                    <a:pt x="76188" y="57508"/>
                    <a:pt x="76289" y="57442"/>
                  </a:cubicBezTo>
                  <a:cubicBezTo>
                    <a:pt x="76389" y="57408"/>
                    <a:pt x="76489" y="57308"/>
                    <a:pt x="76589" y="57208"/>
                  </a:cubicBezTo>
                  <a:lnTo>
                    <a:pt x="76555" y="57208"/>
                  </a:lnTo>
                  <a:lnTo>
                    <a:pt x="76589" y="57175"/>
                  </a:lnTo>
                  <a:lnTo>
                    <a:pt x="76622" y="57141"/>
                  </a:lnTo>
                  <a:cubicBezTo>
                    <a:pt x="77056" y="56541"/>
                    <a:pt x="77056" y="55807"/>
                    <a:pt x="77056" y="55207"/>
                  </a:cubicBezTo>
                  <a:lnTo>
                    <a:pt x="77056" y="53439"/>
                  </a:lnTo>
                  <a:lnTo>
                    <a:pt x="77056" y="49870"/>
                  </a:lnTo>
                  <a:lnTo>
                    <a:pt x="77022" y="42798"/>
                  </a:lnTo>
                  <a:lnTo>
                    <a:pt x="76989" y="28588"/>
                  </a:lnTo>
                  <a:lnTo>
                    <a:pt x="76956" y="14411"/>
                  </a:lnTo>
                  <a:lnTo>
                    <a:pt x="76922" y="7306"/>
                  </a:lnTo>
                  <a:lnTo>
                    <a:pt x="76922" y="3770"/>
                  </a:lnTo>
                  <a:lnTo>
                    <a:pt x="76922" y="768"/>
                  </a:lnTo>
                  <a:cubicBezTo>
                    <a:pt x="76922" y="734"/>
                    <a:pt x="76889" y="734"/>
                    <a:pt x="76889" y="701"/>
                  </a:cubicBezTo>
                  <a:cubicBezTo>
                    <a:pt x="76889" y="668"/>
                    <a:pt x="76856" y="668"/>
                    <a:pt x="76822" y="601"/>
                  </a:cubicBezTo>
                  <a:cubicBezTo>
                    <a:pt x="76756" y="568"/>
                    <a:pt x="76722" y="501"/>
                    <a:pt x="76689" y="434"/>
                  </a:cubicBezTo>
                  <a:lnTo>
                    <a:pt x="76689" y="434"/>
                  </a:lnTo>
                  <a:lnTo>
                    <a:pt x="76689" y="434"/>
                  </a:lnTo>
                  <a:lnTo>
                    <a:pt x="76722" y="434"/>
                  </a:lnTo>
                  <a:lnTo>
                    <a:pt x="76722" y="0"/>
                  </a:lnTo>
                  <a:cubicBezTo>
                    <a:pt x="76711" y="22"/>
                    <a:pt x="76701" y="47"/>
                    <a:pt x="76689" y="74"/>
                  </a:cubicBezTo>
                  <a:lnTo>
                    <a:pt x="76689" y="74"/>
                  </a:lnTo>
                  <a:lnTo>
                    <a:pt x="76689" y="0"/>
                  </a:lnTo>
                  <a:lnTo>
                    <a:pt x="38461" y="34"/>
                  </a:lnTo>
                  <a:lnTo>
                    <a:pt x="19348" y="34"/>
                  </a:lnTo>
                  <a:lnTo>
                    <a:pt x="274" y="1"/>
                  </a:lnTo>
                  <a:lnTo>
                    <a:pt x="274" y="1"/>
                  </a:lnTo>
                  <a:cubicBezTo>
                    <a:pt x="272" y="1"/>
                    <a:pt x="270" y="0"/>
                    <a:pt x="268" y="0"/>
                  </a:cubicBezTo>
                  <a:lnTo>
                    <a:pt x="268" y="1"/>
                  </a:lnTo>
                  <a:lnTo>
                    <a:pt x="268" y="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7"/>
            <p:cNvSpPr/>
            <p:nvPr/>
          </p:nvSpPr>
          <p:spPr>
            <a:xfrm flipH="1">
              <a:off x="5270850" y="2173901"/>
              <a:ext cx="661748" cy="447511"/>
            </a:xfrm>
            <a:custGeom>
              <a:avLst/>
              <a:gdLst/>
              <a:ahLst/>
              <a:cxnLst/>
              <a:rect l="l" t="t" r="r" b="b"/>
              <a:pathLst>
                <a:path w="39596" h="26777" extrusionOk="0">
                  <a:moveTo>
                    <a:pt x="11342" y="1"/>
                  </a:moveTo>
                  <a:cubicBezTo>
                    <a:pt x="11240" y="1"/>
                    <a:pt x="11140" y="9"/>
                    <a:pt x="11042" y="24"/>
                  </a:cubicBezTo>
                  <a:cubicBezTo>
                    <a:pt x="10575" y="125"/>
                    <a:pt x="10141" y="358"/>
                    <a:pt x="9708" y="592"/>
                  </a:cubicBezTo>
                  <a:cubicBezTo>
                    <a:pt x="8006" y="1425"/>
                    <a:pt x="6105" y="1759"/>
                    <a:pt x="4370" y="2526"/>
                  </a:cubicBezTo>
                  <a:cubicBezTo>
                    <a:pt x="1568" y="3727"/>
                    <a:pt x="501" y="6029"/>
                    <a:pt x="101" y="8931"/>
                  </a:cubicBezTo>
                  <a:cubicBezTo>
                    <a:pt x="34" y="9665"/>
                    <a:pt x="1" y="10365"/>
                    <a:pt x="1" y="11099"/>
                  </a:cubicBezTo>
                  <a:cubicBezTo>
                    <a:pt x="34" y="11733"/>
                    <a:pt x="267" y="12267"/>
                    <a:pt x="267" y="12900"/>
                  </a:cubicBezTo>
                  <a:cubicBezTo>
                    <a:pt x="401" y="16403"/>
                    <a:pt x="901" y="19839"/>
                    <a:pt x="1435" y="23274"/>
                  </a:cubicBezTo>
                  <a:cubicBezTo>
                    <a:pt x="1668" y="24709"/>
                    <a:pt x="2002" y="25142"/>
                    <a:pt x="2236" y="26577"/>
                  </a:cubicBezTo>
                  <a:lnTo>
                    <a:pt x="39362" y="26777"/>
                  </a:lnTo>
                  <a:cubicBezTo>
                    <a:pt x="39429" y="24909"/>
                    <a:pt x="38995" y="23741"/>
                    <a:pt x="38995" y="21840"/>
                  </a:cubicBezTo>
                  <a:cubicBezTo>
                    <a:pt x="39028" y="18538"/>
                    <a:pt x="39596" y="15269"/>
                    <a:pt x="39395" y="11933"/>
                  </a:cubicBezTo>
                  <a:cubicBezTo>
                    <a:pt x="39295" y="10499"/>
                    <a:pt x="39129" y="8731"/>
                    <a:pt x="38361" y="7463"/>
                  </a:cubicBezTo>
                  <a:cubicBezTo>
                    <a:pt x="37527" y="6095"/>
                    <a:pt x="35960" y="5262"/>
                    <a:pt x="34559" y="4561"/>
                  </a:cubicBezTo>
                  <a:cubicBezTo>
                    <a:pt x="31957" y="3293"/>
                    <a:pt x="29055" y="2426"/>
                    <a:pt x="26353" y="1392"/>
                  </a:cubicBezTo>
                  <a:cubicBezTo>
                    <a:pt x="24652" y="2993"/>
                    <a:pt x="22483" y="3227"/>
                    <a:pt x="20148" y="3327"/>
                  </a:cubicBezTo>
                  <a:cubicBezTo>
                    <a:pt x="20102" y="3328"/>
                    <a:pt x="20055" y="3328"/>
                    <a:pt x="20009" y="3328"/>
                  </a:cubicBezTo>
                  <a:cubicBezTo>
                    <a:pt x="18396" y="3328"/>
                    <a:pt x="16938" y="2771"/>
                    <a:pt x="15512" y="1993"/>
                  </a:cubicBezTo>
                  <a:cubicBezTo>
                    <a:pt x="14424" y="1402"/>
                    <a:pt x="12728" y="1"/>
                    <a:pt x="11342" y="1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7"/>
            <p:cNvSpPr/>
            <p:nvPr/>
          </p:nvSpPr>
          <p:spPr>
            <a:xfrm flipH="1">
              <a:off x="5705693" y="2206992"/>
              <a:ext cx="720827" cy="417211"/>
            </a:xfrm>
            <a:custGeom>
              <a:avLst/>
              <a:gdLst/>
              <a:ahLst/>
              <a:cxnLst/>
              <a:rect l="l" t="t" r="r" b="b"/>
              <a:pathLst>
                <a:path w="43131" h="24964" extrusionOk="0">
                  <a:moveTo>
                    <a:pt x="36513" y="1"/>
                  </a:moveTo>
                  <a:cubicBezTo>
                    <a:pt x="36077" y="1"/>
                    <a:pt x="35625" y="58"/>
                    <a:pt x="35159" y="179"/>
                  </a:cubicBezTo>
                  <a:cubicBezTo>
                    <a:pt x="31256" y="1180"/>
                    <a:pt x="28654" y="4883"/>
                    <a:pt x="26953" y="8285"/>
                  </a:cubicBezTo>
                  <a:cubicBezTo>
                    <a:pt x="26419" y="9319"/>
                    <a:pt x="25985" y="10387"/>
                    <a:pt x="25585" y="11454"/>
                  </a:cubicBezTo>
                  <a:cubicBezTo>
                    <a:pt x="25318" y="12188"/>
                    <a:pt x="25085" y="12922"/>
                    <a:pt x="24851" y="13656"/>
                  </a:cubicBezTo>
                  <a:cubicBezTo>
                    <a:pt x="24551" y="14589"/>
                    <a:pt x="22086" y="19087"/>
                    <a:pt x="22449" y="19692"/>
                  </a:cubicBezTo>
                  <a:lnTo>
                    <a:pt x="22449" y="19692"/>
                  </a:lnTo>
                  <a:cubicBezTo>
                    <a:pt x="19380" y="14622"/>
                    <a:pt x="15277" y="10286"/>
                    <a:pt x="11242" y="5950"/>
                  </a:cubicBezTo>
                  <a:cubicBezTo>
                    <a:pt x="10341" y="4983"/>
                    <a:pt x="9440" y="3982"/>
                    <a:pt x="8940" y="2748"/>
                  </a:cubicBezTo>
                  <a:cubicBezTo>
                    <a:pt x="8540" y="2748"/>
                    <a:pt x="7472" y="3849"/>
                    <a:pt x="7105" y="4115"/>
                  </a:cubicBezTo>
                  <a:cubicBezTo>
                    <a:pt x="6338" y="4683"/>
                    <a:pt x="5571" y="5250"/>
                    <a:pt x="4837" y="5850"/>
                  </a:cubicBezTo>
                  <a:cubicBezTo>
                    <a:pt x="3403" y="6984"/>
                    <a:pt x="2002" y="8152"/>
                    <a:pt x="634" y="9386"/>
                  </a:cubicBezTo>
                  <a:cubicBezTo>
                    <a:pt x="434" y="9553"/>
                    <a:pt x="267" y="9719"/>
                    <a:pt x="200" y="9953"/>
                  </a:cubicBezTo>
                  <a:cubicBezTo>
                    <a:pt x="0" y="10553"/>
                    <a:pt x="601" y="10920"/>
                    <a:pt x="867" y="11387"/>
                  </a:cubicBezTo>
                  <a:cubicBezTo>
                    <a:pt x="1134" y="11854"/>
                    <a:pt x="1268" y="12355"/>
                    <a:pt x="1468" y="12855"/>
                  </a:cubicBezTo>
                  <a:cubicBezTo>
                    <a:pt x="2669" y="15590"/>
                    <a:pt x="4103" y="18326"/>
                    <a:pt x="5537" y="20961"/>
                  </a:cubicBezTo>
                  <a:cubicBezTo>
                    <a:pt x="6238" y="22295"/>
                    <a:pt x="7139" y="23763"/>
                    <a:pt x="7973" y="24964"/>
                  </a:cubicBezTo>
                  <a:lnTo>
                    <a:pt x="38461" y="24630"/>
                  </a:lnTo>
                  <a:cubicBezTo>
                    <a:pt x="38694" y="24363"/>
                    <a:pt x="38561" y="24530"/>
                    <a:pt x="38761" y="24230"/>
                  </a:cubicBezTo>
                  <a:cubicBezTo>
                    <a:pt x="41663" y="20127"/>
                    <a:pt x="43131" y="15057"/>
                    <a:pt x="43131" y="10020"/>
                  </a:cubicBezTo>
                  <a:cubicBezTo>
                    <a:pt x="43131" y="8118"/>
                    <a:pt x="42931" y="6150"/>
                    <a:pt x="42164" y="4416"/>
                  </a:cubicBezTo>
                  <a:cubicBezTo>
                    <a:pt x="41081" y="1965"/>
                    <a:pt x="39072" y="1"/>
                    <a:pt x="36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7"/>
            <p:cNvSpPr/>
            <p:nvPr/>
          </p:nvSpPr>
          <p:spPr>
            <a:xfrm flipH="1">
              <a:off x="5198936" y="2173751"/>
              <a:ext cx="346768" cy="448680"/>
            </a:xfrm>
            <a:custGeom>
              <a:avLst/>
              <a:gdLst/>
              <a:ahLst/>
              <a:cxnLst/>
              <a:rect l="l" t="t" r="r" b="b"/>
              <a:pathLst>
                <a:path w="20749" h="26847" extrusionOk="0">
                  <a:moveTo>
                    <a:pt x="2235" y="0"/>
                  </a:moveTo>
                  <a:cubicBezTo>
                    <a:pt x="2335" y="1535"/>
                    <a:pt x="301" y="3269"/>
                    <a:pt x="167" y="4804"/>
                  </a:cubicBezTo>
                  <a:cubicBezTo>
                    <a:pt x="0" y="6471"/>
                    <a:pt x="3970" y="8840"/>
                    <a:pt x="3336" y="10441"/>
                  </a:cubicBezTo>
                  <a:cubicBezTo>
                    <a:pt x="2869" y="11642"/>
                    <a:pt x="2769" y="12976"/>
                    <a:pt x="2802" y="14277"/>
                  </a:cubicBezTo>
                  <a:cubicBezTo>
                    <a:pt x="2903" y="18847"/>
                    <a:pt x="3203" y="22316"/>
                    <a:pt x="3803" y="26753"/>
                  </a:cubicBezTo>
                  <a:cubicBezTo>
                    <a:pt x="6149" y="26811"/>
                    <a:pt x="8528" y="26846"/>
                    <a:pt x="10948" y="26846"/>
                  </a:cubicBezTo>
                  <a:cubicBezTo>
                    <a:pt x="12692" y="26846"/>
                    <a:pt x="14457" y="26828"/>
                    <a:pt x="16245" y="26786"/>
                  </a:cubicBezTo>
                  <a:cubicBezTo>
                    <a:pt x="17780" y="26753"/>
                    <a:pt x="19281" y="26719"/>
                    <a:pt x="20749" y="26686"/>
                  </a:cubicBezTo>
                  <a:cubicBezTo>
                    <a:pt x="20682" y="24618"/>
                    <a:pt x="20515" y="22216"/>
                    <a:pt x="20348" y="20148"/>
                  </a:cubicBezTo>
                  <a:cubicBezTo>
                    <a:pt x="19915" y="14677"/>
                    <a:pt x="20115" y="7172"/>
                    <a:pt x="14044" y="4770"/>
                  </a:cubicBezTo>
                  <a:cubicBezTo>
                    <a:pt x="12810" y="4270"/>
                    <a:pt x="11575" y="3836"/>
                    <a:pt x="10308" y="3436"/>
                  </a:cubicBezTo>
                  <a:cubicBezTo>
                    <a:pt x="8006" y="2735"/>
                    <a:pt x="4971" y="601"/>
                    <a:pt x="2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7"/>
            <p:cNvSpPr/>
            <p:nvPr/>
          </p:nvSpPr>
          <p:spPr>
            <a:xfrm flipH="1">
              <a:off x="5525616" y="1792890"/>
              <a:ext cx="258693" cy="469371"/>
            </a:xfrm>
            <a:custGeom>
              <a:avLst/>
              <a:gdLst/>
              <a:ahLst/>
              <a:cxnLst/>
              <a:rect l="l" t="t" r="r" b="b"/>
              <a:pathLst>
                <a:path w="15479" h="28085" extrusionOk="0">
                  <a:moveTo>
                    <a:pt x="6446" y="0"/>
                  </a:moveTo>
                  <a:cubicBezTo>
                    <a:pt x="5855" y="0"/>
                    <a:pt x="5237" y="83"/>
                    <a:pt x="4571" y="273"/>
                  </a:cubicBezTo>
                  <a:cubicBezTo>
                    <a:pt x="3270" y="673"/>
                    <a:pt x="1068" y="306"/>
                    <a:pt x="668" y="1741"/>
                  </a:cubicBezTo>
                  <a:cubicBezTo>
                    <a:pt x="1" y="4243"/>
                    <a:pt x="368" y="8779"/>
                    <a:pt x="668" y="11314"/>
                  </a:cubicBezTo>
                  <a:cubicBezTo>
                    <a:pt x="835" y="12715"/>
                    <a:pt x="1135" y="14283"/>
                    <a:pt x="2002" y="15317"/>
                  </a:cubicBezTo>
                  <a:cubicBezTo>
                    <a:pt x="2536" y="15984"/>
                    <a:pt x="3270" y="16485"/>
                    <a:pt x="4137" y="16551"/>
                  </a:cubicBezTo>
                  <a:cubicBezTo>
                    <a:pt x="4003" y="18653"/>
                    <a:pt x="4704" y="21421"/>
                    <a:pt x="2636" y="22822"/>
                  </a:cubicBezTo>
                  <a:cubicBezTo>
                    <a:pt x="2469" y="22923"/>
                    <a:pt x="2302" y="23023"/>
                    <a:pt x="2135" y="23123"/>
                  </a:cubicBezTo>
                  <a:cubicBezTo>
                    <a:pt x="3436" y="24457"/>
                    <a:pt x="6105" y="27826"/>
                    <a:pt x="7840" y="28060"/>
                  </a:cubicBezTo>
                  <a:cubicBezTo>
                    <a:pt x="7974" y="28077"/>
                    <a:pt x="8107" y="28085"/>
                    <a:pt x="8238" y="28085"/>
                  </a:cubicBezTo>
                  <a:cubicBezTo>
                    <a:pt x="10957" y="28085"/>
                    <a:pt x="13172" y="24595"/>
                    <a:pt x="15145" y="22622"/>
                  </a:cubicBezTo>
                  <a:cubicBezTo>
                    <a:pt x="15211" y="22589"/>
                    <a:pt x="15245" y="22556"/>
                    <a:pt x="15278" y="22556"/>
                  </a:cubicBezTo>
                  <a:cubicBezTo>
                    <a:pt x="14945" y="21922"/>
                    <a:pt x="14778" y="21188"/>
                    <a:pt x="14711" y="20454"/>
                  </a:cubicBezTo>
                  <a:cubicBezTo>
                    <a:pt x="14644" y="19687"/>
                    <a:pt x="14678" y="18886"/>
                    <a:pt x="14744" y="18119"/>
                  </a:cubicBezTo>
                  <a:cubicBezTo>
                    <a:pt x="14811" y="16618"/>
                    <a:pt x="14911" y="15150"/>
                    <a:pt x="15045" y="13649"/>
                  </a:cubicBezTo>
                  <a:cubicBezTo>
                    <a:pt x="15211" y="11414"/>
                    <a:pt x="15478" y="9146"/>
                    <a:pt x="15078" y="6911"/>
                  </a:cubicBezTo>
                  <a:cubicBezTo>
                    <a:pt x="14644" y="4676"/>
                    <a:pt x="13410" y="2441"/>
                    <a:pt x="11242" y="1440"/>
                  </a:cubicBezTo>
                  <a:cubicBezTo>
                    <a:pt x="9587" y="675"/>
                    <a:pt x="8132" y="0"/>
                    <a:pt x="6446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7"/>
            <p:cNvSpPr/>
            <p:nvPr/>
          </p:nvSpPr>
          <p:spPr>
            <a:xfrm flipH="1">
              <a:off x="5493845" y="1731455"/>
              <a:ext cx="308864" cy="295460"/>
            </a:xfrm>
            <a:custGeom>
              <a:avLst/>
              <a:gdLst/>
              <a:ahLst/>
              <a:cxnLst/>
              <a:rect l="l" t="t" r="r" b="b"/>
              <a:pathLst>
                <a:path w="18481" h="17679" extrusionOk="0">
                  <a:moveTo>
                    <a:pt x="3112" y="0"/>
                  </a:moveTo>
                  <a:cubicBezTo>
                    <a:pt x="2840" y="0"/>
                    <a:pt x="2562" y="60"/>
                    <a:pt x="2302" y="146"/>
                  </a:cubicBezTo>
                  <a:cubicBezTo>
                    <a:pt x="1235" y="580"/>
                    <a:pt x="535" y="1647"/>
                    <a:pt x="268" y="2781"/>
                  </a:cubicBezTo>
                  <a:cubicBezTo>
                    <a:pt x="1" y="3882"/>
                    <a:pt x="101" y="5050"/>
                    <a:pt x="201" y="6184"/>
                  </a:cubicBezTo>
                  <a:cubicBezTo>
                    <a:pt x="201" y="6517"/>
                    <a:pt x="234" y="6851"/>
                    <a:pt x="434" y="7118"/>
                  </a:cubicBezTo>
                  <a:cubicBezTo>
                    <a:pt x="635" y="7385"/>
                    <a:pt x="935" y="7518"/>
                    <a:pt x="1235" y="7652"/>
                  </a:cubicBezTo>
                  <a:cubicBezTo>
                    <a:pt x="1797" y="7865"/>
                    <a:pt x="2477" y="7933"/>
                    <a:pt x="3217" y="7933"/>
                  </a:cubicBezTo>
                  <a:cubicBezTo>
                    <a:pt x="4500" y="7933"/>
                    <a:pt x="5966" y="7730"/>
                    <a:pt x="7322" y="7730"/>
                  </a:cubicBezTo>
                  <a:cubicBezTo>
                    <a:pt x="8851" y="7730"/>
                    <a:pt x="10241" y="7988"/>
                    <a:pt x="11075" y="9086"/>
                  </a:cubicBezTo>
                  <a:cubicBezTo>
                    <a:pt x="11503" y="9678"/>
                    <a:pt x="10342" y="11923"/>
                    <a:pt x="11299" y="11923"/>
                  </a:cubicBezTo>
                  <a:cubicBezTo>
                    <a:pt x="11313" y="11923"/>
                    <a:pt x="11328" y="11922"/>
                    <a:pt x="11342" y="11921"/>
                  </a:cubicBezTo>
                  <a:cubicBezTo>
                    <a:pt x="11442" y="11921"/>
                    <a:pt x="11542" y="11855"/>
                    <a:pt x="11642" y="11821"/>
                  </a:cubicBezTo>
                  <a:cubicBezTo>
                    <a:pt x="11683" y="11810"/>
                    <a:pt x="11725" y="11805"/>
                    <a:pt x="11769" y="11805"/>
                  </a:cubicBezTo>
                  <a:cubicBezTo>
                    <a:pt x="12524" y="11805"/>
                    <a:pt x="13761" y="13355"/>
                    <a:pt x="14044" y="13923"/>
                  </a:cubicBezTo>
                  <a:cubicBezTo>
                    <a:pt x="14511" y="14823"/>
                    <a:pt x="14478" y="17392"/>
                    <a:pt x="15745" y="17659"/>
                  </a:cubicBezTo>
                  <a:cubicBezTo>
                    <a:pt x="15814" y="17672"/>
                    <a:pt x="15880" y="17679"/>
                    <a:pt x="15944" y="17679"/>
                  </a:cubicBezTo>
                  <a:cubicBezTo>
                    <a:pt x="17297" y="17679"/>
                    <a:pt x="17821" y="14778"/>
                    <a:pt x="17980" y="13823"/>
                  </a:cubicBezTo>
                  <a:cubicBezTo>
                    <a:pt x="18314" y="11788"/>
                    <a:pt x="18481" y="9720"/>
                    <a:pt x="18447" y="7685"/>
                  </a:cubicBezTo>
                  <a:cubicBezTo>
                    <a:pt x="18447" y="6751"/>
                    <a:pt x="18381" y="5817"/>
                    <a:pt x="18114" y="4916"/>
                  </a:cubicBezTo>
                  <a:cubicBezTo>
                    <a:pt x="17647" y="3515"/>
                    <a:pt x="16579" y="2581"/>
                    <a:pt x="15178" y="2181"/>
                  </a:cubicBezTo>
                  <a:cubicBezTo>
                    <a:pt x="13277" y="1634"/>
                    <a:pt x="11276" y="1360"/>
                    <a:pt x="9305" y="1360"/>
                  </a:cubicBezTo>
                  <a:cubicBezTo>
                    <a:pt x="8993" y="1360"/>
                    <a:pt x="8683" y="1367"/>
                    <a:pt x="8373" y="1380"/>
                  </a:cubicBezTo>
                  <a:cubicBezTo>
                    <a:pt x="7973" y="1391"/>
                    <a:pt x="7559" y="1411"/>
                    <a:pt x="7148" y="1411"/>
                  </a:cubicBezTo>
                  <a:cubicBezTo>
                    <a:pt x="6227" y="1411"/>
                    <a:pt x="5320" y="1311"/>
                    <a:pt x="4604" y="780"/>
                  </a:cubicBezTo>
                  <a:cubicBezTo>
                    <a:pt x="4337" y="580"/>
                    <a:pt x="4104" y="313"/>
                    <a:pt x="3837" y="180"/>
                  </a:cubicBezTo>
                  <a:cubicBezTo>
                    <a:pt x="3612" y="51"/>
                    <a:pt x="3365" y="0"/>
                    <a:pt x="3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7"/>
            <p:cNvSpPr/>
            <p:nvPr/>
          </p:nvSpPr>
          <p:spPr>
            <a:xfrm flipH="1">
              <a:off x="5530629" y="1907922"/>
              <a:ext cx="86537" cy="78432"/>
            </a:xfrm>
            <a:custGeom>
              <a:avLst/>
              <a:gdLst/>
              <a:ahLst/>
              <a:cxnLst/>
              <a:rect l="l" t="t" r="r" b="b"/>
              <a:pathLst>
                <a:path w="5178" h="4693" extrusionOk="0">
                  <a:moveTo>
                    <a:pt x="2272" y="0"/>
                  </a:moveTo>
                  <a:cubicBezTo>
                    <a:pt x="960" y="0"/>
                    <a:pt x="0" y="1369"/>
                    <a:pt x="407" y="2763"/>
                  </a:cubicBezTo>
                  <a:cubicBezTo>
                    <a:pt x="685" y="3682"/>
                    <a:pt x="1498" y="4693"/>
                    <a:pt x="2437" y="4693"/>
                  </a:cubicBezTo>
                  <a:cubicBezTo>
                    <a:pt x="2624" y="4693"/>
                    <a:pt x="2815" y="4653"/>
                    <a:pt x="3009" y="4565"/>
                  </a:cubicBezTo>
                  <a:cubicBezTo>
                    <a:pt x="5044" y="3631"/>
                    <a:pt x="5177" y="795"/>
                    <a:pt x="2875" y="95"/>
                  </a:cubicBezTo>
                  <a:cubicBezTo>
                    <a:pt x="2669" y="30"/>
                    <a:pt x="2466" y="0"/>
                    <a:pt x="22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7"/>
            <p:cNvSpPr/>
            <p:nvPr/>
          </p:nvSpPr>
          <p:spPr>
            <a:xfrm flipH="1">
              <a:off x="5686172" y="1982527"/>
              <a:ext cx="65246" cy="29030"/>
            </a:xfrm>
            <a:custGeom>
              <a:avLst/>
              <a:gdLst/>
              <a:ahLst/>
              <a:cxnLst/>
              <a:rect l="l" t="t" r="r" b="b"/>
              <a:pathLst>
                <a:path w="3904" h="1737" extrusionOk="0">
                  <a:moveTo>
                    <a:pt x="3903" y="1"/>
                  </a:moveTo>
                  <a:lnTo>
                    <a:pt x="1" y="134"/>
                  </a:lnTo>
                  <a:cubicBezTo>
                    <a:pt x="164" y="1015"/>
                    <a:pt x="1029" y="1736"/>
                    <a:pt x="1941" y="1736"/>
                  </a:cubicBezTo>
                  <a:cubicBezTo>
                    <a:pt x="1961" y="1736"/>
                    <a:pt x="1982" y="1736"/>
                    <a:pt x="2002" y="1735"/>
                  </a:cubicBezTo>
                  <a:cubicBezTo>
                    <a:pt x="2936" y="1702"/>
                    <a:pt x="3770" y="935"/>
                    <a:pt x="39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7"/>
            <p:cNvSpPr/>
            <p:nvPr/>
          </p:nvSpPr>
          <p:spPr>
            <a:xfrm flipH="1">
              <a:off x="5356151" y="2494430"/>
              <a:ext cx="12551" cy="129221"/>
            </a:xfrm>
            <a:custGeom>
              <a:avLst/>
              <a:gdLst/>
              <a:ahLst/>
              <a:cxnLst/>
              <a:rect l="l" t="t" r="r" b="b"/>
              <a:pathLst>
                <a:path w="751" h="7732" extrusionOk="0">
                  <a:moveTo>
                    <a:pt x="109" y="1"/>
                  </a:moveTo>
                  <a:cubicBezTo>
                    <a:pt x="50" y="1"/>
                    <a:pt x="0" y="43"/>
                    <a:pt x="17" y="126"/>
                  </a:cubicBezTo>
                  <a:cubicBezTo>
                    <a:pt x="117" y="2628"/>
                    <a:pt x="284" y="5196"/>
                    <a:pt x="417" y="7731"/>
                  </a:cubicBezTo>
                  <a:lnTo>
                    <a:pt x="751" y="7731"/>
                  </a:lnTo>
                  <a:cubicBezTo>
                    <a:pt x="584" y="5196"/>
                    <a:pt x="384" y="2661"/>
                    <a:pt x="251" y="126"/>
                  </a:cubicBezTo>
                  <a:cubicBezTo>
                    <a:pt x="234" y="43"/>
                    <a:pt x="167" y="1"/>
                    <a:pt x="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7"/>
            <p:cNvSpPr/>
            <p:nvPr/>
          </p:nvSpPr>
          <p:spPr>
            <a:xfrm flipH="1">
              <a:off x="5831337" y="2454220"/>
              <a:ext cx="56104" cy="166089"/>
            </a:xfrm>
            <a:custGeom>
              <a:avLst/>
              <a:gdLst/>
              <a:ahLst/>
              <a:cxnLst/>
              <a:rect l="l" t="t" r="r" b="b"/>
              <a:pathLst>
                <a:path w="3357" h="9938" extrusionOk="0">
                  <a:moveTo>
                    <a:pt x="3189" y="0"/>
                  </a:moveTo>
                  <a:cubicBezTo>
                    <a:pt x="3134" y="0"/>
                    <a:pt x="3083" y="30"/>
                    <a:pt x="3069" y="97"/>
                  </a:cubicBezTo>
                  <a:cubicBezTo>
                    <a:pt x="2636" y="1665"/>
                    <a:pt x="2269" y="3266"/>
                    <a:pt x="1768" y="4834"/>
                  </a:cubicBezTo>
                  <a:cubicBezTo>
                    <a:pt x="1301" y="6401"/>
                    <a:pt x="768" y="8003"/>
                    <a:pt x="167" y="9537"/>
                  </a:cubicBezTo>
                  <a:lnTo>
                    <a:pt x="1" y="9937"/>
                  </a:lnTo>
                  <a:lnTo>
                    <a:pt x="34" y="9937"/>
                  </a:lnTo>
                  <a:lnTo>
                    <a:pt x="334" y="9904"/>
                  </a:lnTo>
                  <a:cubicBezTo>
                    <a:pt x="1502" y="6902"/>
                    <a:pt x="2869" y="3299"/>
                    <a:pt x="3336" y="164"/>
                  </a:cubicBezTo>
                  <a:cubicBezTo>
                    <a:pt x="3356" y="64"/>
                    <a:pt x="3269" y="0"/>
                    <a:pt x="3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7"/>
            <p:cNvSpPr/>
            <p:nvPr/>
          </p:nvSpPr>
          <p:spPr>
            <a:xfrm flipH="1">
              <a:off x="6310000" y="2021500"/>
              <a:ext cx="212717" cy="316167"/>
            </a:xfrm>
            <a:custGeom>
              <a:avLst/>
              <a:gdLst/>
              <a:ahLst/>
              <a:cxnLst/>
              <a:rect l="l" t="t" r="r" b="b"/>
              <a:pathLst>
                <a:path w="12728" h="18918" extrusionOk="0">
                  <a:moveTo>
                    <a:pt x="918" y="0"/>
                  </a:moveTo>
                  <a:cubicBezTo>
                    <a:pt x="215" y="0"/>
                    <a:pt x="0" y="857"/>
                    <a:pt x="552" y="1671"/>
                  </a:cubicBezTo>
                  <a:lnTo>
                    <a:pt x="3488" y="6075"/>
                  </a:lnTo>
                  <a:cubicBezTo>
                    <a:pt x="1987" y="7342"/>
                    <a:pt x="352" y="8977"/>
                    <a:pt x="519" y="10945"/>
                  </a:cubicBezTo>
                  <a:cubicBezTo>
                    <a:pt x="686" y="13013"/>
                    <a:pt x="3455" y="15648"/>
                    <a:pt x="5556" y="15648"/>
                  </a:cubicBezTo>
                  <a:cubicBezTo>
                    <a:pt x="6457" y="16782"/>
                    <a:pt x="7424" y="17850"/>
                    <a:pt x="8425" y="18917"/>
                  </a:cubicBezTo>
                  <a:cubicBezTo>
                    <a:pt x="9359" y="18083"/>
                    <a:pt x="10359" y="17316"/>
                    <a:pt x="11460" y="16749"/>
                  </a:cubicBezTo>
                  <a:cubicBezTo>
                    <a:pt x="11861" y="16249"/>
                    <a:pt x="12261" y="15782"/>
                    <a:pt x="12728" y="15381"/>
                  </a:cubicBezTo>
                  <a:cubicBezTo>
                    <a:pt x="11760" y="13080"/>
                    <a:pt x="9726" y="10645"/>
                    <a:pt x="8325" y="8710"/>
                  </a:cubicBezTo>
                  <a:cubicBezTo>
                    <a:pt x="6824" y="6575"/>
                    <a:pt x="4555" y="4607"/>
                    <a:pt x="3288" y="2372"/>
                  </a:cubicBezTo>
                  <a:cubicBezTo>
                    <a:pt x="2687" y="1772"/>
                    <a:pt x="2354" y="637"/>
                    <a:pt x="1587" y="204"/>
                  </a:cubicBezTo>
                  <a:cubicBezTo>
                    <a:pt x="1332" y="62"/>
                    <a:pt x="1107" y="0"/>
                    <a:pt x="918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7"/>
            <p:cNvSpPr/>
            <p:nvPr/>
          </p:nvSpPr>
          <p:spPr>
            <a:xfrm flipH="1">
              <a:off x="5501082" y="2145875"/>
              <a:ext cx="257573" cy="268169"/>
            </a:xfrm>
            <a:custGeom>
              <a:avLst/>
              <a:gdLst/>
              <a:ahLst/>
              <a:cxnLst/>
              <a:rect l="l" t="t" r="r" b="b"/>
              <a:pathLst>
                <a:path w="15412" h="16046" extrusionOk="0">
                  <a:moveTo>
                    <a:pt x="13376" y="0"/>
                  </a:moveTo>
                  <a:cubicBezTo>
                    <a:pt x="10908" y="3403"/>
                    <a:pt x="7572" y="5904"/>
                    <a:pt x="5938" y="6939"/>
                  </a:cubicBezTo>
                  <a:cubicBezTo>
                    <a:pt x="3836" y="3536"/>
                    <a:pt x="2235" y="567"/>
                    <a:pt x="2235" y="434"/>
                  </a:cubicBezTo>
                  <a:cubicBezTo>
                    <a:pt x="2235" y="434"/>
                    <a:pt x="1901" y="934"/>
                    <a:pt x="0" y="1601"/>
                  </a:cubicBezTo>
                  <a:cubicBezTo>
                    <a:pt x="2669" y="5971"/>
                    <a:pt x="2001" y="11675"/>
                    <a:pt x="5871" y="15044"/>
                  </a:cubicBezTo>
                  <a:cubicBezTo>
                    <a:pt x="6305" y="15445"/>
                    <a:pt x="6772" y="15845"/>
                    <a:pt x="7372" y="15978"/>
                  </a:cubicBezTo>
                  <a:cubicBezTo>
                    <a:pt x="7548" y="16024"/>
                    <a:pt x="7725" y="16045"/>
                    <a:pt x="7901" y="16045"/>
                  </a:cubicBezTo>
                  <a:cubicBezTo>
                    <a:pt x="8627" y="16045"/>
                    <a:pt x="9337" y="15681"/>
                    <a:pt x="9874" y="15144"/>
                  </a:cubicBezTo>
                  <a:cubicBezTo>
                    <a:pt x="10541" y="14511"/>
                    <a:pt x="10975" y="13677"/>
                    <a:pt x="11442" y="12876"/>
                  </a:cubicBezTo>
                  <a:cubicBezTo>
                    <a:pt x="12843" y="10374"/>
                    <a:pt x="15411" y="1868"/>
                    <a:pt x="15411" y="1868"/>
                  </a:cubicBezTo>
                  <a:cubicBezTo>
                    <a:pt x="15411" y="1868"/>
                    <a:pt x="15178" y="1701"/>
                    <a:pt x="13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7"/>
            <p:cNvSpPr/>
            <p:nvPr/>
          </p:nvSpPr>
          <p:spPr>
            <a:xfrm flipH="1">
              <a:off x="5666803" y="2061059"/>
              <a:ext cx="47814" cy="11465"/>
            </a:xfrm>
            <a:custGeom>
              <a:avLst/>
              <a:gdLst/>
              <a:ahLst/>
              <a:cxnLst/>
              <a:rect l="l" t="t" r="r" b="b"/>
              <a:pathLst>
                <a:path w="2861" h="686" extrusionOk="0">
                  <a:moveTo>
                    <a:pt x="2728" y="1"/>
                  </a:moveTo>
                  <a:cubicBezTo>
                    <a:pt x="2720" y="1"/>
                    <a:pt x="2711" y="2"/>
                    <a:pt x="2702" y="5"/>
                  </a:cubicBezTo>
                  <a:cubicBezTo>
                    <a:pt x="2502" y="72"/>
                    <a:pt x="2302" y="138"/>
                    <a:pt x="2102" y="205"/>
                  </a:cubicBezTo>
                  <a:cubicBezTo>
                    <a:pt x="1868" y="272"/>
                    <a:pt x="1668" y="305"/>
                    <a:pt x="1435" y="339"/>
                  </a:cubicBezTo>
                  <a:cubicBezTo>
                    <a:pt x="1194" y="399"/>
                    <a:pt x="930" y="411"/>
                    <a:pt x="664" y="411"/>
                  </a:cubicBezTo>
                  <a:cubicBezTo>
                    <a:pt x="486" y="411"/>
                    <a:pt x="307" y="405"/>
                    <a:pt x="134" y="405"/>
                  </a:cubicBezTo>
                  <a:cubicBezTo>
                    <a:pt x="34" y="405"/>
                    <a:pt x="0" y="572"/>
                    <a:pt x="134" y="605"/>
                  </a:cubicBezTo>
                  <a:cubicBezTo>
                    <a:pt x="372" y="660"/>
                    <a:pt x="621" y="685"/>
                    <a:pt x="869" y="685"/>
                  </a:cubicBezTo>
                  <a:cubicBezTo>
                    <a:pt x="1071" y="685"/>
                    <a:pt x="1273" y="669"/>
                    <a:pt x="1468" y="639"/>
                  </a:cubicBezTo>
                  <a:cubicBezTo>
                    <a:pt x="1701" y="605"/>
                    <a:pt x="1935" y="539"/>
                    <a:pt x="2135" y="505"/>
                  </a:cubicBezTo>
                  <a:cubicBezTo>
                    <a:pt x="2369" y="439"/>
                    <a:pt x="2569" y="339"/>
                    <a:pt x="2769" y="205"/>
                  </a:cubicBezTo>
                  <a:cubicBezTo>
                    <a:pt x="2860" y="144"/>
                    <a:pt x="2813" y="1"/>
                    <a:pt x="2728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7"/>
            <p:cNvSpPr/>
            <p:nvPr/>
          </p:nvSpPr>
          <p:spPr>
            <a:xfrm flipH="1">
              <a:off x="5568166" y="1925671"/>
              <a:ext cx="34394" cy="29915"/>
            </a:xfrm>
            <a:custGeom>
              <a:avLst/>
              <a:gdLst/>
              <a:ahLst/>
              <a:cxnLst/>
              <a:rect l="l" t="t" r="r" b="b"/>
              <a:pathLst>
                <a:path w="2058" h="1790" extrusionOk="0">
                  <a:moveTo>
                    <a:pt x="1601" y="0"/>
                  </a:moveTo>
                  <a:cubicBezTo>
                    <a:pt x="1468" y="0"/>
                    <a:pt x="1368" y="34"/>
                    <a:pt x="1234" y="67"/>
                  </a:cubicBezTo>
                  <a:cubicBezTo>
                    <a:pt x="1001" y="167"/>
                    <a:pt x="801" y="300"/>
                    <a:pt x="634" y="434"/>
                  </a:cubicBezTo>
                  <a:cubicBezTo>
                    <a:pt x="434" y="601"/>
                    <a:pt x="300" y="801"/>
                    <a:pt x="167" y="1001"/>
                  </a:cubicBezTo>
                  <a:cubicBezTo>
                    <a:pt x="133" y="1134"/>
                    <a:pt x="67" y="1234"/>
                    <a:pt x="67" y="1334"/>
                  </a:cubicBezTo>
                  <a:cubicBezTo>
                    <a:pt x="33" y="1468"/>
                    <a:pt x="0" y="1601"/>
                    <a:pt x="0" y="1701"/>
                  </a:cubicBezTo>
                  <a:cubicBezTo>
                    <a:pt x="16" y="1763"/>
                    <a:pt x="60" y="1789"/>
                    <a:pt x="106" y="1789"/>
                  </a:cubicBezTo>
                  <a:cubicBezTo>
                    <a:pt x="160" y="1789"/>
                    <a:pt x="216" y="1755"/>
                    <a:pt x="234" y="1701"/>
                  </a:cubicBezTo>
                  <a:cubicBezTo>
                    <a:pt x="267" y="1601"/>
                    <a:pt x="267" y="1501"/>
                    <a:pt x="300" y="1401"/>
                  </a:cubicBezTo>
                  <a:cubicBezTo>
                    <a:pt x="300" y="1301"/>
                    <a:pt x="334" y="1201"/>
                    <a:pt x="400" y="1134"/>
                  </a:cubicBezTo>
                  <a:cubicBezTo>
                    <a:pt x="500" y="934"/>
                    <a:pt x="600" y="767"/>
                    <a:pt x="767" y="634"/>
                  </a:cubicBezTo>
                  <a:cubicBezTo>
                    <a:pt x="901" y="501"/>
                    <a:pt x="1101" y="367"/>
                    <a:pt x="1268" y="300"/>
                  </a:cubicBezTo>
                  <a:cubicBezTo>
                    <a:pt x="1368" y="267"/>
                    <a:pt x="1468" y="234"/>
                    <a:pt x="1568" y="200"/>
                  </a:cubicBezTo>
                  <a:lnTo>
                    <a:pt x="1701" y="200"/>
                  </a:lnTo>
                  <a:cubicBezTo>
                    <a:pt x="1768" y="234"/>
                    <a:pt x="1835" y="267"/>
                    <a:pt x="1901" y="267"/>
                  </a:cubicBezTo>
                  <a:cubicBezTo>
                    <a:pt x="1912" y="271"/>
                    <a:pt x="1923" y="272"/>
                    <a:pt x="1933" y="272"/>
                  </a:cubicBezTo>
                  <a:cubicBezTo>
                    <a:pt x="2014" y="272"/>
                    <a:pt x="2057" y="163"/>
                    <a:pt x="1968" y="134"/>
                  </a:cubicBezTo>
                  <a:lnTo>
                    <a:pt x="2001" y="134"/>
                  </a:lnTo>
                  <a:cubicBezTo>
                    <a:pt x="1901" y="100"/>
                    <a:pt x="1835" y="67"/>
                    <a:pt x="1768" y="34"/>
                  </a:cubicBezTo>
                  <a:cubicBezTo>
                    <a:pt x="1701" y="0"/>
                    <a:pt x="1668" y="0"/>
                    <a:pt x="1601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7"/>
            <p:cNvSpPr/>
            <p:nvPr/>
          </p:nvSpPr>
          <p:spPr>
            <a:xfrm flipH="1">
              <a:off x="5496619" y="2169122"/>
              <a:ext cx="262035" cy="448263"/>
            </a:xfrm>
            <a:custGeom>
              <a:avLst/>
              <a:gdLst/>
              <a:ahLst/>
              <a:cxnLst/>
              <a:rect l="l" t="t" r="r" b="b"/>
              <a:pathLst>
                <a:path w="15679" h="26822" extrusionOk="0">
                  <a:moveTo>
                    <a:pt x="5971" y="6782"/>
                  </a:moveTo>
                  <a:cubicBezTo>
                    <a:pt x="5961" y="6794"/>
                    <a:pt x="5951" y="6806"/>
                    <a:pt x="5941" y="6819"/>
                  </a:cubicBezTo>
                  <a:lnTo>
                    <a:pt x="5941" y="6819"/>
                  </a:lnTo>
                  <a:cubicBezTo>
                    <a:pt x="5940" y="6817"/>
                    <a:pt x="5939" y="6816"/>
                    <a:pt x="5938" y="6815"/>
                  </a:cubicBezTo>
                  <a:cubicBezTo>
                    <a:pt x="5954" y="6798"/>
                    <a:pt x="5963" y="6790"/>
                    <a:pt x="5971" y="6782"/>
                  </a:cubicBezTo>
                  <a:close/>
                  <a:moveTo>
                    <a:pt x="167" y="60"/>
                  </a:moveTo>
                  <a:cubicBezTo>
                    <a:pt x="83" y="60"/>
                    <a:pt x="0" y="110"/>
                    <a:pt x="0" y="210"/>
                  </a:cubicBezTo>
                  <a:cubicBezTo>
                    <a:pt x="33" y="1812"/>
                    <a:pt x="734" y="3346"/>
                    <a:pt x="1268" y="4847"/>
                  </a:cubicBezTo>
                  <a:cubicBezTo>
                    <a:pt x="1801" y="6381"/>
                    <a:pt x="2368" y="7916"/>
                    <a:pt x="2969" y="9417"/>
                  </a:cubicBezTo>
                  <a:cubicBezTo>
                    <a:pt x="2902" y="9450"/>
                    <a:pt x="2869" y="9517"/>
                    <a:pt x="2835" y="9584"/>
                  </a:cubicBezTo>
                  <a:cubicBezTo>
                    <a:pt x="2778" y="9670"/>
                    <a:pt x="2870" y="9757"/>
                    <a:pt x="2982" y="9757"/>
                  </a:cubicBezTo>
                  <a:cubicBezTo>
                    <a:pt x="3000" y="9757"/>
                    <a:pt x="3018" y="9755"/>
                    <a:pt x="3036" y="9751"/>
                  </a:cubicBezTo>
                  <a:cubicBezTo>
                    <a:pt x="3069" y="9717"/>
                    <a:pt x="3102" y="9684"/>
                    <a:pt x="3169" y="9650"/>
                  </a:cubicBezTo>
                  <a:cubicBezTo>
                    <a:pt x="3169" y="9650"/>
                    <a:pt x="3202" y="9617"/>
                    <a:pt x="3202" y="9617"/>
                  </a:cubicBezTo>
                  <a:cubicBezTo>
                    <a:pt x="3269" y="9550"/>
                    <a:pt x="3336" y="9484"/>
                    <a:pt x="3402" y="9417"/>
                  </a:cubicBezTo>
                  <a:cubicBezTo>
                    <a:pt x="3536" y="9284"/>
                    <a:pt x="3669" y="9183"/>
                    <a:pt x="3769" y="9050"/>
                  </a:cubicBezTo>
                  <a:cubicBezTo>
                    <a:pt x="4036" y="8817"/>
                    <a:pt x="4303" y="8550"/>
                    <a:pt x="4537" y="8316"/>
                  </a:cubicBezTo>
                  <a:cubicBezTo>
                    <a:pt x="5025" y="7827"/>
                    <a:pt x="5514" y="7339"/>
                    <a:pt x="5941" y="6819"/>
                  </a:cubicBezTo>
                  <a:lnTo>
                    <a:pt x="5941" y="6819"/>
                  </a:lnTo>
                  <a:cubicBezTo>
                    <a:pt x="5948" y="6826"/>
                    <a:pt x="5955" y="6835"/>
                    <a:pt x="5963" y="6846"/>
                  </a:cubicBezTo>
                  <a:lnTo>
                    <a:pt x="5963" y="6846"/>
                  </a:lnTo>
                  <a:cubicBezTo>
                    <a:pt x="5965" y="6824"/>
                    <a:pt x="5968" y="6803"/>
                    <a:pt x="5971" y="6782"/>
                  </a:cubicBezTo>
                  <a:lnTo>
                    <a:pt x="5971" y="6782"/>
                  </a:lnTo>
                  <a:cubicBezTo>
                    <a:pt x="5979" y="6773"/>
                    <a:pt x="5988" y="6765"/>
                    <a:pt x="6004" y="6748"/>
                  </a:cubicBezTo>
                  <a:cubicBezTo>
                    <a:pt x="6078" y="6650"/>
                    <a:pt x="6006" y="6533"/>
                    <a:pt x="5923" y="6533"/>
                  </a:cubicBezTo>
                  <a:cubicBezTo>
                    <a:pt x="5894" y="6533"/>
                    <a:pt x="5864" y="6547"/>
                    <a:pt x="5838" y="6582"/>
                  </a:cubicBezTo>
                  <a:cubicBezTo>
                    <a:pt x="5304" y="7049"/>
                    <a:pt x="4837" y="7616"/>
                    <a:pt x="4336" y="8083"/>
                  </a:cubicBezTo>
                  <a:cubicBezTo>
                    <a:pt x="4103" y="8350"/>
                    <a:pt x="3836" y="8583"/>
                    <a:pt x="3603" y="8817"/>
                  </a:cubicBezTo>
                  <a:cubicBezTo>
                    <a:pt x="3469" y="8950"/>
                    <a:pt x="3336" y="9050"/>
                    <a:pt x="3236" y="9183"/>
                  </a:cubicBezTo>
                  <a:cubicBezTo>
                    <a:pt x="3202" y="9217"/>
                    <a:pt x="3136" y="9250"/>
                    <a:pt x="3102" y="9284"/>
                  </a:cubicBezTo>
                  <a:cubicBezTo>
                    <a:pt x="2635" y="7816"/>
                    <a:pt x="2135" y="6348"/>
                    <a:pt x="1601" y="4880"/>
                  </a:cubicBezTo>
                  <a:cubicBezTo>
                    <a:pt x="1067" y="3379"/>
                    <a:pt x="334" y="1845"/>
                    <a:pt x="334" y="210"/>
                  </a:cubicBezTo>
                  <a:cubicBezTo>
                    <a:pt x="334" y="110"/>
                    <a:pt x="250" y="60"/>
                    <a:pt x="167" y="60"/>
                  </a:cubicBezTo>
                  <a:close/>
                  <a:moveTo>
                    <a:pt x="15512" y="0"/>
                  </a:moveTo>
                  <a:cubicBezTo>
                    <a:pt x="15472" y="0"/>
                    <a:pt x="15433" y="23"/>
                    <a:pt x="15411" y="77"/>
                  </a:cubicBezTo>
                  <a:lnTo>
                    <a:pt x="15378" y="77"/>
                  </a:lnTo>
                  <a:cubicBezTo>
                    <a:pt x="14377" y="2045"/>
                    <a:pt x="13243" y="3946"/>
                    <a:pt x="11975" y="5781"/>
                  </a:cubicBezTo>
                  <a:cubicBezTo>
                    <a:pt x="11341" y="6682"/>
                    <a:pt x="10674" y="7616"/>
                    <a:pt x="9974" y="8483"/>
                  </a:cubicBezTo>
                  <a:cubicBezTo>
                    <a:pt x="9640" y="8917"/>
                    <a:pt x="9273" y="9350"/>
                    <a:pt x="8906" y="9784"/>
                  </a:cubicBezTo>
                  <a:cubicBezTo>
                    <a:pt x="8640" y="10117"/>
                    <a:pt x="8306" y="10484"/>
                    <a:pt x="8039" y="10818"/>
                  </a:cubicBezTo>
                  <a:cubicBezTo>
                    <a:pt x="7906" y="10518"/>
                    <a:pt x="7706" y="10218"/>
                    <a:pt x="7572" y="9951"/>
                  </a:cubicBezTo>
                  <a:lnTo>
                    <a:pt x="7005" y="8917"/>
                  </a:lnTo>
                  <a:cubicBezTo>
                    <a:pt x="6705" y="8316"/>
                    <a:pt x="6405" y="7749"/>
                    <a:pt x="6138" y="7182"/>
                  </a:cubicBezTo>
                  <a:lnTo>
                    <a:pt x="6138" y="7049"/>
                  </a:lnTo>
                  <a:cubicBezTo>
                    <a:pt x="6104" y="6982"/>
                    <a:pt x="6071" y="6982"/>
                    <a:pt x="6038" y="6982"/>
                  </a:cubicBezTo>
                  <a:cubicBezTo>
                    <a:pt x="6013" y="6932"/>
                    <a:pt x="5988" y="6882"/>
                    <a:pt x="5963" y="6846"/>
                  </a:cubicBezTo>
                  <a:lnTo>
                    <a:pt x="5963" y="6846"/>
                  </a:lnTo>
                  <a:cubicBezTo>
                    <a:pt x="5871" y="7560"/>
                    <a:pt x="5871" y="8304"/>
                    <a:pt x="5871" y="9017"/>
                  </a:cubicBezTo>
                  <a:cubicBezTo>
                    <a:pt x="5838" y="9650"/>
                    <a:pt x="5838" y="10284"/>
                    <a:pt x="5804" y="10885"/>
                  </a:cubicBezTo>
                  <a:cubicBezTo>
                    <a:pt x="5771" y="12152"/>
                    <a:pt x="5737" y="13453"/>
                    <a:pt x="5704" y="14721"/>
                  </a:cubicBezTo>
                  <a:cubicBezTo>
                    <a:pt x="5604" y="17289"/>
                    <a:pt x="5471" y="19824"/>
                    <a:pt x="5337" y="22360"/>
                  </a:cubicBezTo>
                  <a:cubicBezTo>
                    <a:pt x="5304" y="23093"/>
                    <a:pt x="5237" y="23827"/>
                    <a:pt x="5204" y="24528"/>
                  </a:cubicBezTo>
                  <a:cubicBezTo>
                    <a:pt x="5170" y="25262"/>
                    <a:pt x="5070" y="25996"/>
                    <a:pt x="5070" y="26696"/>
                  </a:cubicBezTo>
                  <a:cubicBezTo>
                    <a:pt x="5070" y="26779"/>
                    <a:pt x="5129" y="26821"/>
                    <a:pt x="5187" y="26821"/>
                  </a:cubicBezTo>
                  <a:cubicBezTo>
                    <a:pt x="5245" y="26821"/>
                    <a:pt x="5304" y="26779"/>
                    <a:pt x="5304" y="26696"/>
                  </a:cubicBezTo>
                  <a:cubicBezTo>
                    <a:pt x="5471" y="25462"/>
                    <a:pt x="5504" y="24161"/>
                    <a:pt x="5571" y="22893"/>
                  </a:cubicBezTo>
                  <a:cubicBezTo>
                    <a:pt x="5637" y="21592"/>
                    <a:pt x="5704" y="20325"/>
                    <a:pt x="5771" y="19057"/>
                  </a:cubicBezTo>
                  <a:cubicBezTo>
                    <a:pt x="5904" y="16522"/>
                    <a:pt x="6004" y="13954"/>
                    <a:pt x="6071" y="11418"/>
                  </a:cubicBezTo>
                  <a:cubicBezTo>
                    <a:pt x="6071" y="10685"/>
                    <a:pt x="6104" y="9951"/>
                    <a:pt x="6104" y="9250"/>
                  </a:cubicBezTo>
                  <a:cubicBezTo>
                    <a:pt x="6138" y="8716"/>
                    <a:pt x="6171" y="8183"/>
                    <a:pt x="6138" y="7649"/>
                  </a:cubicBezTo>
                  <a:lnTo>
                    <a:pt x="6138" y="7649"/>
                  </a:lnTo>
                  <a:cubicBezTo>
                    <a:pt x="6338" y="8116"/>
                    <a:pt x="6571" y="8550"/>
                    <a:pt x="6772" y="8983"/>
                  </a:cubicBezTo>
                  <a:cubicBezTo>
                    <a:pt x="6938" y="9350"/>
                    <a:pt x="7138" y="9717"/>
                    <a:pt x="7305" y="10084"/>
                  </a:cubicBezTo>
                  <a:cubicBezTo>
                    <a:pt x="7505" y="10418"/>
                    <a:pt x="7639" y="10818"/>
                    <a:pt x="7906" y="11118"/>
                  </a:cubicBezTo>
                  <a:cubicBezTo>
                    <a:pt x="7925" y="11148"/>
                    <a:pt x="7951" y="11160"/>
                    <a:pt x="7976" y="11160"/>
                  </a:cubicBezTo>
                  <a:cubicBezTo>
                    <a:pt x="8039" y="11160"/>
                    <a:pt x="8106" y="11089"/>
                    <a:pt x="8106" y="11018"/>
                  </a:cubicBezTo>
                  <a:cubicBezTo>
                    <a:pt x="8506" y="10651"/>
                    <a:pt x="8840" y="10251"/>
                    <a:pt x="9173" y="9851"/>
                  </a:cubicBezTo>
                  <a:cubicBezTo>
                    <a:pt x="9507" y="9417"/>
                    <a:pt x="9874" y="8983"/>
                    <a:pt x="10207" y="8550"/>
                  </a:cubicBezTo>
                  <a:cubicBezTo>
                    <a:pt x="10908" y="7716"/>
                    <a:pt x="11542" y="6815"/>
                    <a:pt x="12175" y="5948"/>
                  </a:cubicBezTo>
                  <a:cubicBezTo>
                    <a:pt x="13443" y="4113"/>
                    <a:pt x="14610" y="2178"/>
                    <a:pt x="15611" y="210"/>
                  </a:cubicBezTo>
                  <a:cubicBezTo>
                    <a:pt x="15679" y="98"/>
                    <a:pt x="15594" y="0"/>
                    <a:pt x="15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7"/>
            <p:cNvSpPr/>
            <p:nvPr/>
          </p:nvSpPr>
          <p:spPr>
            <a:xfrm flipH="1">
              <a:off x="6285917" y="2254640"/>
              <a:ext cx="137694" cy="119060"/>
            </a:xfrm>
            <a:custGeom>
              <a:avLst/>
              <a:gdLst/>
              <a:ahLst/>
              <a:cxnLst/>
              <a:rect l="l" t="t" r="r" b="b"/>
              <a:pathLst>
                <a:path w="8239" h="7124" extrusionOk="0">
                  <a:moveTo>
                    <a:pt x="8005" y="1"/>
                  </a:moveTo>
                  <a:cubicBezTo>
                    <a:pt x="7959" y="1"/>
                    <a:pt x="7910" y="19"/>
                    <a:pt x="7865" y="64"/>
                  </a:cubicBezTo>
                  <a:cubicBezTo>
                    <a:pt x="7565" y="364"/>
                    <a:pt x="7298" y="731"/>
                    <a:pt x="6998" y="1031"/>
                  </a:cubicBezTo>
                  <a:cubicBezTo>
                    <a:pt x="6698" y="1365"/>
                    <a:pt x="6364" y="1665"/>
                    <a:pt x="6031" y="1932"/>
                  </a:cubicBezTo>
                  <a:cubicBezTo>
                    <a:pt x="5363" y="2532"/>
                    <a:pt x="4663" y="3066"/>
                    <a:pt x="3962" y="3599"/>
                  </a:cubicBezTo>
                  <a:cubicBezTo>
                    <a:pt x="2595" y="4634"/>
                    <a:pt x="1194" y="5701"/>
                    <a:pt x="26" y="7002"/>
                  </a:cubicBezTo>
                  <a:cubicBezTo>
                    <a:pt x="1" y="7053"/>
                    <a:pt x="54" y="7124"/>
                    <a:pt x="110" y="7124"/>
                  </a:cubicBezTo>
                  <a:cubicBezTo>
                    <a:pt x="127" y="7124"/>
                    <a:pt x="144" y="7117"/>
                    <a:pt x="160" y="7102"/>
                  </a:cubicBezTo>
                  <a:cubicBezTo>
                    <a:pt x="1361" y="5801"/>
                    <a:pt x="2828" y="4767"/>
                    <a:pt x="4296" y="3733"/>
                  </a:cubicBezTo>
                  <a:cubicBezTo>
                    <a:pt x="4997" y="3233"/>
                    <a:pt x="5697" y="2699"/>
                    <a:pt x="6364" y="2132"/>
                  </a:cubicBezTo>
                  <a:cubicBezTo>
                    <a:pt x="6998" y="1598"/>
                    <a:pt x="7698" y="964"/>
                    <a:pt x="8165" y="264"/>
                  </a:cubicBezTo>
                  <a:cubicBezTo>
                    <a:pt x="8239" y="141"/>
                    <a:pt x="8133" y="1"/>
                    <a:pt x="8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7"/>
            <p:cNvSpPr/>
            <p:nvPr/>
          </p:nvSpPr>
          <p:spPr>
            <a:xfrm flipH="1">
              <a:off x="5685621" y="2390612"/>
              <a:ext cx="23982" cy="23982"/>
            </a:xfrm>
            <a:custGeom>
              <a:avLst/>
              <a:gdLst/>
              <a:ahLst/>
              <a:cxnLst/>
              <a:rect l="l" t="t" r="r" b="b"/>
              <a:pathLst>
                <a:path w="1435" h="1435" extrusionOk="0">
                  <a:moveTo>
                    <a:pt x="734" y="0"/>
                  </a:moveTo>
                  <a:cubicBezTo>
                    <a:pt x="634" y="0"/>
                    <a:pt x="534" y="33"/>
                    <a:pt x="434" y="67"/>
                  </a:cubicBezTo>
                  <a:cubicBezTo>
                    <a:pt x="367" y="100"/>
                    <a:pt x="267" y="133"/>
                    <a:pt x="201" y="200"/>
                  </a:cubicBezTo>
                  <a:cubicBezTo>
                    <a:pt x="134" y="267"/>
                    <a:pt x="101" y="367"/>
                    <a:pt x="67" y="434"/>
                  </a:cubicBezTo>
                  <a:cubicBezTo>
                    <a:pt x="34" y="534"/>
                    <a:pt x="0" y="634"/>
                    <a:pt x="0" y="734"/>
                  </a:cubicBezTo>
                  <a:lnTo>
                    <a:pt x="34" y="901"/>
                  </a:lnTo>
                  <a:cubicBezTo>
                    <a:pt x="67" y="1034"/>
                    <a:pt x="134" y="1134"/>
                    <a:pt x="201" y="1234"/>
                  </a:cubicBezTo>
                  <a:lnTo>
                    <a:pt x="367" y="1334"/>
                  </a:lnTo>
                  <a:cubicBezTo>
                    <a:pt x="467" y="1401"/>
                    <a:pt x="601" y="1434"/>
                    <a:pt x="734" y="1434"/>
                  </a:cubicBezTo>
                  <a:cubicBezTo>
                    <a:pt x="834" y="1434"/>
                    <a:pt x="901" y="1434"/>
                    <a:pt x="1001" y="1368"/>
                  </a:cubicBezTo>
                  <a:cubicBezTo>
                    <a:pt x="1101" y="1334"/>
                    <a:pt x="1168" y="1301"/>
                    <a:pt x="1235" y="1234"/>
                  </a:cubicBezTo>
                  <a:cubicBezTo>
                    <a:pt x="1301" y="1168"/>
                    <a:pt x="1335" y="1101"/>
                    <a:pt x="1368" y="1001"/>
                  </a:cubicBezTo>
                  <a:cubicBezTo>
                    <a:pt x="1435" y="901"/>
                    <a:pt x="1435" y="834"/>
                    <a:pt x="1435" y="734"/>
                  </a:cubicBezTo>
                  <a:lnTo>
                    <a:pt x="1401" y="534"/>
                  </a:lnTo>
                  <a:cubicBezTo>
                    <a:pt x="1368" y="400"/>
                    <a:pt x="1335" y="300"/>
                    <a:pt x="1235" y="200"/>
                  </a:cubicBezTo>
                  <a:lnTo>
                    <a:pt x="1101" y="100"/>
                  </a:lnTo>
                  <a:cubicBezTo>
                    <a:pt x="968" y="33"/>
                    <a:pt x="868" y="0"/>
                    <a:pt x="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7"/>
            <p:cNvSpPr/>
            <p:nvPr/>
          </p:nvSpPr>
          <p:spPr>
            <a:xfrm flipH="1">
              <a:off x="5683950" y="2466755"/>
              <a:ext cx="29564" cy="29230"/>
            </a:xfrm>
            <a:custGeom>
              <a:avLst/>
              <a:gdLst/>
              <a:ahLst/>
              <a:cxnLst/>
              <a:rect l="l" t="t" r="r" b="b"/>
              <a:pathLst>
                <a:path w="1769" h="1749" extrusionOk="0">
                  <a:moveTo>
                    <a:pt x="800" y="1"/>
                  </a:moveTo>
                  <a:cubicBezTo>
                    <a:pt x="712" y="1"/>
                    <a:pt x="632" y="32"/>
                    <a:pt x="535" y="81"/>
                  </a:cubicBezTo>
                  <a:cubicBezTo>
                    <a:pt x="435" y="114"/>
                    <a:pt x="335" y="181"/>
                    <a:pt x="268" y="248"/>
                  </a:cubicBezTo>
                  <a:cubicBezTo>
                    <a:pt x="168" y="348"/>
                    <a:pt x="101" y="414"/>
                    <a:pt x="101" y="548"/>
                  </a:cubicBezTo>
                  <a:cubicBezTo>
                    <a:pt x="34" y="648"/>
                    <a:pt x="1" y="748"/>
                    <a:pt x="1" y="881"/>
                  </a:cubicBezTo>
                  <a:cubicBezTo>
                    <a:pt x="34" y="948"/>
                    <a:pt x="34" y="1015"/>
                    <a:pt x="34" y="1115"/>
                  </a:cubicBezTo>
                  <a:cubicBezTo>
                    <a:pt x="101" y="1248"/>
                    <a:pt x="168" y="1382"/>
                    <a:pt x="268" y="1482"/>
                  </a:cubicBezTo>
                  <a:lnTo>
                    <a:pt x="435" y="1649"/>
                  </a:lnTo>
                  <a:cubicBezTo>
                    <a:pt x="568" y="1715"/>
                    <a:pt x="735" y="1749"/>
                    <a:pt x="902" y="1749"/>
                  </a:cubicBezTo>
                  <a:cubicBezTo>
                    <a:pt x="1002" y="1749"/>
                    <a:pt x="1135" y="1749"/>
                    <a:pt x="1235" y="1682"/>
                  </a:cubicBezTo>
                  <a:cubicBezTo>
                    <a:pt x="1335" y="1649"/>
                    <a:pt x="1435" y="1582"/>
                    <a:pt x="1502" y="1515"/>
                  </a:cubicBezTo>
                  <a:cubicBezTo>
                    <a:pt x="1602" y="1415"/>
                    <a:pt x="1669" y="1315"/>
                    <a:pt x="1702" y="1215"/>
                  </a:cubicBezTo>
                  <a:cubicBezTo>
                    <a:pt x="1736" y="1115"/>
                    <a:pt x="1769" y="1015"/>
                    <a:pt x="1769" y="881"/>
                  </a:cubicBezTo>
                  <a:cubicBezTo>
                    <a:pt x="1769" y="815"/>
                    <a:pt x="1736" y="715"/>
                    <a:pt x="1736" y="648"/>
                  </a:cubicBezTo>
                  <a:cubicBezTo>
                    <a:pt x="1702" y="481"/>
                    <a:pt x="1602" y="381"/>
                    <a:pt x="1502" y="248"/>
                  </a:cubicBezTo>
                  <a:cubicBezTo>
                    <a:pt x="1435" y="214"/>
                    <a:pt x="1402" y="181"/>
                    <a:pt x="1335" y="114"/>
                  </a:cubicBezTo>
                  <a:cubicBezTo>
                    <a:pt x="1202" y="47"/>
                    <a:pt x="1035" y="14"/>
                    <a:pt x="902" y="14"/>
                  </a:cubicBezTo>
                  <a:cubicBezTo>
                    <a:pt x="866" y="5"/>
                    <a:pt x="833" y="1"/>
                    <a:pt x="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7"/>
            <p:cNvSpPr/>
            <p:nvPr/>
          </p:nvSpPr>
          <p:spPr>
            <a:xfrm flipH="1">
              <a:off x="5689515" y="2540891"/>
              <a:ext cx="29013" cy="29046"/>
            </a:xfrm>
            <a:custGeom>
              <a:avLst/>
              <a:gdLst/>
              <a:ahLst/>
              <a:cxnLst/>
              <a:rect l="l" t="t" r="r" b="b"/>
              <a:pathLst>
                <a:path w="1736" h="1738" extrusionOk="0">
                  <a:moveTo>
                    <a:pt x="845" y="1"/>
                  </a:moveTo>
                  <a:cubicBezTo>
                    <a:pt x="810" y="1"/>
                    <a:pt x="774" y="5"/>
                    <a:pt x="735" y="15"/>
                  </a:cubicBezTo>
                  <a:cubicBezTo>
                    <a:pt x="668" y="15"/>
                    <a:pt x="601" y="48"/>
                    <a:pt x="534" y="81"/>
                  </a:cubicBezTo>
                  <a:cubicBezTo>
                    <a:pt x="434" y="115"/>
                    <a:pt x="334" y="181"/>
                    <a:pt x="268" y="248"/>
                  </a:cubicBezTo>
                  <a:lnTo>
                    <a:pt x="134" y="448"/>
                  </a:lnTo>
                  <a:lnTo>
                    <a:pt x="34" y="648"/>
                  </a:lnTo>
                  <a:cubicBezTo>
                    <a:pt x="1" y="782"/>
                    <a:pt x="1" y="949"/>
                    <a:pt x="34" y="1082"/>
                  </a:cubicBezTo>
                  <a:lnTo>
                    <a:pt x="34" y="1115"/>
                  </a:lnTo>
                  <a:cubicBezTo>
                    <a:pt x="67" y="1249"/>
                    <a:pt x="134" y="1382"/>
                    <a:pt x="234" y="1482"/>
                  </a:cubicBezTo>
                  <a:cubicBezTo>
                    <a:pt x="334" y="1582"/>
                    <a:pt x="468" y="1649"/>
                    <a:pt x="601" y="1682"/>
                  </a:cubicBezTo>
                  <a:lnTo>
                    <a:pt x="635" y="1682"/>
                  </a:lnTo>
                  <a:cubicBezTo>
                    <a:pt x="693" y="1721"/>
                    <a:pt x="763" y="1738"/>
                    <a:pt x="831" y="1738"/>
                  </a:cubicBezTo>
                  <a:cubicBezTo>
                    <a:pt x="880" y="1738"/>
                    <a:pt x="927" y="1730"/>
                    <a:pt x="968" y="1716"/>
                  </a:cubicBezTo>
                  <a:cubicBezTo>
                    <a:pt x="1068" y="1716"/>
                    <a:pt x="1135" y="1682"/>
                    <a:pt x="1202" y="1649"/>
                  </a:cubicBezTo>
                  <a:cubicBezTo>
                    <a:pt x="1302" y="1616"/>
                    <a:pt x="1402" y="1549"/>
                    <a:pt x="1468" y="1482"/>
                  </a:cubicBezTo>
                  <a:cubicBezTo>
                    <a:pt x="1535" y="1416"/>
                    <a:pt x="1569" y="1349"/>
                    <a:pt x="1602" y="1315"/>
                  </a:cubicBezTo>
                  <a:cubicBezTo>
                    <a:pt x="1635" y="1249"/>
                    <a:pt x="1669" y="1149"/>
                    <a:pt x="1702" y="1082"/>
                  </a:cubicBezTo>
                  <a:cubicBezTo>
                    <a:pt x="1735" y="982"/>
                    <a:pt x="1735" y="882"/>
                    <a:pt x="1702" y="748"/>
                  </a:cubicBezTo>
                  <a:cubicBezTo>
                    <a:pt x="1702" y="682"/>
                    <a:pt x="1702" y="615"/>
                    <a:pt x="1669" y="548"/>
                  </a:cubicBezTo>
                  <a:cubicBezTo>
                    <a:pt x="1635" y="415"/>
                    <a:pt x="1569" y="348"/>
                    <a:pt x="1468" y="248"/>
                  </a:cubicBezTo>
                  <a:lnTo>
                    <a:pt x="1302" y="115"/>
                  </a:lnTo>
                  <a:cubicBezTo>
                    <a:pt x="1235" y="81"/>
                    <a:pt x="1168" y="81"/>
                    <a:pt x="1102" y="48"/>
                  </a:cubicBezTo>
                  <a:cubicBezTo>
                    <a:pt x="1007" y="24"/>
                    <a:pt x="930" y="1"/>
                    <a:pt x="8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7"/>
            <p:cNvSpPr/>
            <p:nvPr/>
          </p:nvSpPr>
          <p:spPr>
            <a:xfrm flipH="1">
              <a:off x="5692306" y="2597430"/>
              <a:ext cx="29013" cy="22311"/>
            </a:xfrm>
            <a:custGeom>
              <a:avLst/>
              <a:gdLst/>
              <a:ahLst/>
              <a:cxnLst/>
              <a:rect l="l" t="t" r="r" b="b"/>
              <a:pathLst>
                <a:path w="1736" h="1335" extrusionOk="0">
                  <a:moveTo>
                    <a:pt x="868" y="1"/>
                  </a:moveTo>
                  <a:cubicBezTo>
                    <a:pt x="1" y="1"/>
                    <a:pt x="1" y="1335"/>
                    <a:pt x="868" y="1335"/>
                  </a:cubicBezTo>
                  <a:cubicBezTo>
                    <a:pt x="1736" y="1335"/>
                    <a:pt x="1736" y="1"/>
                    <a:pt x="8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7"/>
            <p:cNvSpPr/>
            <p:nvPr/>
          </p:nvSpPr>
          <p:spPr>
            <a:xfrm flipH="1">
              <a:off x="5143183" y="1595833"/>
              <a:ext cx="1297274" cy="75641"/>
            </a:xfrm>
            <a:custGeom>
              <a:avLst/>
              <a:gdLst/>
              <a:ahLst/>
              <a:cxnLst/>
              <a:rect l="l" t="t" r="r" b="b"/>
              <a:pathLst>
                <a:path w="77623" h="4526" extrusionOk="0">
                  <a:moveTo>
                    <a:pt x="74336" y="1"/>
                  </a:moveTo>
                  <a:cubicBezTo>
                    <a:pt x="73374" y="1"/>
                    <a:pt x="72288" y="155"/>
                    <a:pt x="71551" y="155"/>
                  </a:cubicBezTo>
                  <a:cubicBezTo>
                    <a:pt x="69984" y="122"/>
                    <a:pt x="68416" y="122"/>
                    <a:pt x="66815" y="122"/>
                  </a:cubicBezTo>
                  <a:cubicBezTo>
                    <a:pt x="60777" y="89"/>
                    <a:pt x="54739" y="89"/>
                    <a:pt x="48668" y="89"/>
                  </a:cubicBezTo>
                  <a:cubicBezTo>
                    <a:pt x="45433" y="80"/>
                    <a:pt x="42195" y="76"/>
                    <a:pt x="38955" y="76"/>
                  </a:cubicBezTo>
                  <a:cubicBezTo>
                    <a:pt x="30104" y="76"/>
                    <a:pt x="21240" y="107"/>
                    <a:pt x="12376" y="155"/>
                  </a:cubicBezTo>
                  <a:cubicBezTo>
                    <a:pt x="9874" y="155"/>
                    <a:pt x="7372" y="155"/>
                    <a:pt x="4870" y="189"/>
                  </a:cubicBezTo>
                  <a:cubicBezTo>
                    <a:pt x="4270" y="189"/>
                    <a:pt x="3487" y="102"/>
                    <a:pt x="2724" y="102"/>
                  </a:cubicBezTo>
                  <a:cubicBezTo>
                    <a:pt x="1327" y="102"/>
                    <a:pt x="0" y="395"/>
                    <a:pt x="0" y="2057"/>
                  </a:cubicBezTo>
                  <a:lnTo>
                    <a:pt x="0" y="4525"/>
                  </a:lnTo>
                  <a:lnTo>
                    <a:pt x="77155" y="4525"/>
                  </a:lnTo>
                  <a:cubicBezTo>
                    <a:pt x="77155" y="2957"/>
                    <a:pt x="77622" y="856"/>
                    <a:pt x="75754" y="155"/>
                  </a:cubicBezTo>
                  <a:cubicBezTo>
                    <a:pt x="75588" y="122"/>
                    <a:pt x="75387" y="55"/>
                    <a:pt x="75187" y="22"/>
                  </a:cubicBezTo>
                  <a:lnTo>
                    <a:pt x="75187" y="55"/>
                  </a:lnTo>
                  <a:cubicBezTo>
                    <a:pt x="74925" y="16"/>
                    <a:pt x="74637" y="1"/>
                    <a:pt x="74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7"/>
            <p:cNvSpPr/>
            <p:nvPr/>
          </p:nvSpPr>
          <p:spPr>
            <a:xfrm flipH="1">
              <a:off x="7772828" y="2412205"/>
              <a:ext cx="143844" cy="255283"/>
            </a:xfrm>
            <a:custGeom>
              <a:avLst/>
              <a:gdLst/>
              <a:ahLst/>
              <a:cxnLst/>
              <a:rect l="l" t="t" r="r" b="b"/>
              <a:pathLst>
                <a:path w="8607" h="15275" extrusionOk="0">
                  <a:moveTo>
                    <a:pt x="6114" y="0"/>
                  </a:moveTo>
                  <a:cubicBezTo>
                    <a:pt x="6026" y="0"/>
                    <a:pt x="5932" y="55"/>
                    <a:pt x="5905" y="109"/>
                  </a:cubicBezTo>
                  <a:cubicBezTo>
                    <a:pt x="5838" y="209"/>
                    <a:pt x="5871" y="343"/>
                    <a:pt x="5938" y="409"/>
                  </a:cubicBezTo>
                  <a:cubicBezTo>
                    <a:pt x="6072" y="576"/>
                    <a:pt x="6238" y="676"/>
                    <a:pt x="6405" y="843"/>
                  </a:cubicBezTo>
                  <a:cubicBezTo>
                    <a:pt x="6572" y="943"/>
                    <a:pt x="6739" y="1110"/>
                    <a:pt x="6872" y="1243"/>
                  </a:cubicBezTo>
                  <a:cubicBezTo>
                    <a:pt x="6972" y="1343"/>
                    <a:pt x="7072" y="1443"/>
                    <a:pt x="7172" y="1543"/>
                  </a:cubicBezTo>
                  <a:cubicBezTo>
                    <a:pt x="7004" y="1524"/>
                    <a:pt x="6838" y="1515"/>
                    <a:pt x="6674" y="1515"/>
                  </a:cubicBezTo>
                  <a:cubicBezTo>
                    <a:pt x="3678" y="1515"/>
                    <a:pt x="1356" y="4591"/>
                    <a:pt x="534" y="7248"/>
                  </a:cubicBezTo>
                  <a:cubicBezTo>
                    <a:pt x="1" y="8915"/>
                    <a:pt x="101" y="10683"/>
                    <a:pt x="1035" y="12184"/>
                  </a:cubicBezTo>
                  <a:cubicBezTo>
                    <a:pt x="1835" y="13452"/>
                    <a:pt x="3203" y="14786"/>
                    <a:pt x="4671" y="15253"/>
                  </a:cubicBezTo>
                  <a:cubicBezTo>
                    <a:pt x="4710" y="15268"/>
                    <a:pt x="4749" y="15274"/>
                    <a:pt x="4787" y="15274"/>
                  </a:cubicBezTo>
                  <a:cubicBezTo>
                    <a:pt x="5096" y="15274"/>
                    <a:pt x="5305" y="14828"/>
                    <a:pt x="5037" y="14619"/>
                  </a:cubicBezTo>
                  <a:cubicBezTo>
                    <a:pt x="4003" y="13719"/>
                    <a:pt x="2803" y="13085"/>
                    <a:pt x="2002" y="11918"/>
                  </a:cubicBezTo>
                  <a:cubicBezTo>
                    <a:pt x="1101" y="10617"/>
                    <a:pt x="935" y="9116"/>
                    <a:pt x="1402" y="7614"/>
                  </a:cubicBezTo>
                  <a:cubicBezTo>
                    <a:pt x="2164" y="5094"/>
                    <a:pt x="4280" y="2177"/>
                    <a:pt x="7157" y="2177"/>
                  </a:cubicBezTo>
                  <a:cubicBezTo>
                    <a:pt x="7173" y="2177"/>
                    <a:pt x="7189" y="2177"/>
                    <a:pt x="7206" y="2177"/>
                  </a:cubicBezTo>
                  <a:cubicBezTo>
                    <a:pt x="7106" y="2244"/>
                    <a:pt x="6972" y="2311"/>
                    <a:pt x="6872" y="2411"/>
                  </a:cubicBezTo>
                  <a:cubicBezTo>
                    <a:pt x="6672" y="2511"/>
                    <a:pt x="6472" y="2644"/>
                    <a:pt x="6305" y="2778"/>
                  </a:cubicBezTo>
                  <a:cubicBezTo>
                    <a:pt x="6205" y="2878"/>
                    <a:pt x="6072" y="2944"/>
                    <a:pt x="5971" y="3045"/>
                  </a:cubicBezTo>
                  <a:cubicBezTo>
                    <a:pt x="5871" y="3145"/>
                    <a:pt x="5805" y="3278"/>
                    <a:pt x="5705" y="3378"/>
                  </a:cubicBezTo>
                  <a:cubicBezTo>
                    <a:pt x="5605" y="3512"/>
                    <a:pt x="5638" y="3745"/>
                    <a:pt x="5771" y="3845"/>
                  </a:cubicBezTo>
                  <a:cubicBezTo>
                    <a:pt x="5849" y="3923"/>
                    <a:pt x="5951" y="3956"/>
                    <a:pt x="6048" y="3956"/>
                  </a:cubicBezTo>
                  <a:cubicBezTo>
                    <a:pt x="6116" y="3956"/>
                    <a:pt x="6183" y="3939"/>
                    <a:pt x="6238" y="3912"/>
                  </a:cubicBezTo>
                  <a:cubicBezTo>
                    <a:pt x="6338" y="3845"/>
                    <a:pt x="6438" y="3812"/>
                    <a:pt x="6539" y="3745"/>
                  </a:cubicBezTo>
                  <a:cubicBezTo>
                    <a:pt x="6639" y="3678"/>
                    <a:pt x="6739" y="3578"/>
                    <a:pt x="6839" y="3512"/>
                  </a:cubicBezTo>
                  <a:lnTo>
                    <a:pt x="6972" y="3378"/>
                  </a:lnTo>
                  <a:lnTo>
                    <a:pt x="7039" y="3345"/>
                  </a:lnTo>
                  <a:lnTo>
                    <a:pt x="7039" y="3311"/>
                  </a:lnTo>
                  <a:cubicBezTo>
                    <a:pt x="7139" y="3245"/>
                    <a:pt x="7239" y="3178"/>
                    <a:pt x="7306" y="3145"/>
                  </a:cubicBezTo>
                  <a:cubicBezTo>
                    <a:pt x="7506" y="3011"/>
                    <a:pt x="7673" y="2878"/>
                    <a:pt x="7839" y="2778"/>
                  </a:cubicBezTo>
                  <a:cubicBezTo>
                    <a:pt x="8040" y="2644"/>
                    <a:pt x="8206" y="2511"/>
                    <a:pt x="8407" y="2377"/>
                  </a:cubicBezTo>
                  <a:cubicBezTo>
                    <a:pt x="8540" y="2277"/>
                    <a:pt x="8607" y="2111"/>
                    <a:pt x="8540" y="1944"/>
                  </a:cubicBezTo>
                  <a:cubicBezTo>
                    <a:pt x="8511" y="1828"/>
                    <a:pt x="8407" y="1737"/>
                    <a:pt x="8270" y="1737"/>
                  </a:cubicBezTo>
                  <a:cubicBezTo>
                    <a:pt x="8250" y="1737"/>
                    <a:pt x="8228" y="1739"/>
                    <a:pt x="8206" y="1744"/>
                  </a:cubicBezTo>
                  <a:cubicBezTo>
                    <a:pt x="8206" y="1710"/>
                    <a:pt x="8173" y="1710"/>
                    <a:pt x="8173" y="1710"/>
                  </a:cubicBezTo>
                  <a:cubicBezTo>
                    <a:pt x="7906" y="1377"/>
                    <a:pt x="7606" y="1076"/>
                    <a:pt x="7306" y="810"/>
                  </a:cubicBezTo>
                  <a:cubicBezTo>
                    <a:pt x="7139" y="643"/>
                    <a:pt x="6939" y="509"/>
                    <a:pt x="6772" y="376"/>
                  </a:cubicBezTo>
                  <a:cubicBezTo>
                    <a:pt x="6672" y="309"/>
                    <a:pt x="6572" y="242"/>
                    <a:pt x="6505" y="176"/>
                  </a:cubicBezTo>
                  <a:cubicBezTo>
                    <a:pt x="6438" y="142"/>
                    <a:pt x="6405" y="109"/>
                    <a:pt x="6372" y="76"/>
                  </a:cubicBezTo>
                  <a:cubicBezTo>
                    <a:pt x="6305" y="42"/>
                    <a:pt x="6238" y="42"/>
                    <a:pt x="6172" y="9"/>
                  </a:cubicBezTo>
                  <a:cubicBezTo>
                    <a:pt x="6153" y="3"/>
                    <a:pt x="6134" y="0"/>
                    <a:pt x="6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7"/>
            <p:cNvSpPr/>
            <p:nvPr/>
          </p:nvSpPr>
          <p:spPr>
            <a:xfrm flipH="1">
              <a:off x="7642939" y="2446215"/>
              <a:ext cx="119862" cy="247312"/>
            </a:xfrm>
            <a:custGeom>
              <a:avLst/>
              <a:gdLst/>
              <a:ahLst/>
              <a:cxnLst/>
              <a:rect l="l" t="t" r="r" b="b"/>
              <a:pathLst>
                <a:path w="7172" h="14798" extrusionOk="0">
                  <a:moveTo>
                    <a:pt x="1982" y="0"/>
                  </a:moveTo>
                  <a:cubicBezTo>
                    <a:pt x="1808" y="0"/>
                    <a:pt x="1686" y="288"/>
                    <a:pt x="1868" y="409"/>
                  </a:cubicBezTo>
                  <a:cubicBezTo>
                    <a:pt x="4337" y="1710"/>
                    <a:pt x="6138" y="4312"/>
                    <a:pt x="5838" y="7147"/>
                  </a:cubicBezTo>
                  <a:cubicBezTo>
                    <a:pt x="5571" y="9616"/>
                    <a:pt x="3836" y="11584"/>
                    <a:pt x="1668" y="12551"/>
                  </a:cubicBezTo>
                  <a:cubicBezTo>
                    <a:pt x="1968" y="11951"/>
                    <a:pt x="2168" y="11284"/>
                    <a:pt x="2302" y="10616"/>
                  </a:cubicBezTo>
                  <a:cubicBezTo>
                    <a:pt x="2341" y="10420"/>
                    <a:pt x="2206" y="10304"/>
                    <a:pt x="2069" y="10304"/>
                  </a:cubicBezTo>
                  <a:cubicBezTo>
                    <a:pt x="1973" y="10304"/>
                    <a:pt x="1876" y="10360"/>
                    <a:pt x="1835" y="10483"/>
                  </a:cubicBezTo>
                  <a:cubicBezTo>
                    <a:pt x="1434" y="11484"/>
                    <a:pt x="867" y="12484"/>
                    <a:pt x="200" y="13318"/>
                  </a:cubicBezTo>
                  <a:cubicBezTo>
                    <a:pt x="0" y="13552"/>
                    <a:pt x="67" y="13919"/>
                    <a:pt x="367" y="14019"/>
                  </a:cubicBezTo>
                  <a:cubicBezTo>
                    <a:pt x="867" y="14152"/>
                    <a:pt x="1301" y="14319"/>
                    <a:pt x="1768" y="14486"/>
                  </a:cubicBezTo>
                  <a:cubicBezTo>
                    <a:pt x="2149" y="14603"/>
                    <a:pt x="2608" y="14798"/>
                    <a:pt x="3053" y="14798"/>
                  </a:cubicBezTo>
                  <a:cubicBezTo>
                    <a:pt x="3114" y="14798"/>
                    <a:pt x="3175" y="14794"/>
                    <a:pt x="3236" y="14786"/>
                  </a:cubicBezTo>
                  <a:cubicBezTo>
                    <a:pt x="3403" y="14786"/>
                    <a:pt x="3536" y="14719"/>
                    <a:pt x="3636" y="14553"/>
                  </a:cubicBezTo>
                  <a:cubicBezTo>
                    <a:pt x="3669" y="14386"/>
                    <a:pt x="3669" y="14186"/>
                    <a:pt x="3536" y="14086"/>
                  </a:cubicBezTo>
                  <a:cubicBezTo>
                    <a:pt x="3302" y="13885"/>
                    <a:pt x="3069" y="13785"/>
                    <a:pt x="2802" y="13719"/>
                  </a:cubicBezTo>
                  <a:cubicBezTo>
                    <a:pt x="2569" y="13652"/>
                    <a:pt x="2302" y="13585"/>
                    <a:pt x="2068" y="13552"/>
                  </a:cubicBezTo>
                  <a:cubicBezTo>
                    <a:pt x="2035" y="13518"/>
                    <a:pt x="2035" y="13518"/>
                    <a:pt x="2002" y="13518"/>
                  </a:cubicBezTo>
                  <a:cubicBezTo>
                    <a:pt x="4637" y="12685"/>
                    <a:pt x="6638" y="10116"/>
                    <a:pt x="6872" y="7314"/>
                  </a:cubicBezTo>
                  <a:cubicBezTo>
                    <a:pt x="7172" y="4212"/>
                    <a:pt x="5137" y="843"/>
                    <a:pt x="2035" y="9"/>
                  </a:cubicBezTo>
                  <a:cubicBezTo>
                    <a:pt x="2017" y="3"/>
                    <a:pt x="1999" y="0"/>
                    <a:pt x="1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7"/>
            <p:cNvSpPr/>
            <p:nvPr/>
          </p:nvSpPr>
          <p:spPr>
            <a:xfrm flipH="1">
              <a:off x="6593193" y="2555063"/>
              <a:ext cx="199597" cy="193464"/>
            </a:xfrm>
            <a:custGeom>
              <a:avLst/>
              <a:gdLst/>
              <a:ahLst/>
              <a:cxnLst/>
              <a:rect l="l" t="t" r="r" b="b"/>
              <a:pathLst>
                <a:path w="11943" h="11576" extrusionOk="0">
                  <a:moveTo>
                    <a:pt x="6172" y="0"/>
                  </a:moveTo>
                  <a:cubicBezTo>
                    <a:pt x="3336" y="0"/>
                    <a:pt x="801" y="2235"/>
                    <a:pt x="434" y="5071"/>
                  </a:cubicBezTo>
                  <a:cubicBezTo>
                    <a:pt x="1" y="8440"/>
                    <a:pt x="2769" y="11575"/>
                    <a:pt x="6172" y="11575"/>
                  </a:cubicBezTo>
                  <a:cubicBezTo>
                    <a:pt x="9374" y="11575"/>
                    <a:pt x="11942" y="8873"/>
                    <a:pt x="11942" y="5771"/>
                  </a:cubicBezTo>
                  <a:cubicBezTo>
                    <a:pt x="11942" y="5404"/>
                    <a:pt x="11909" y="5004"/>
                    <a:pt x="11842" y="4604"/>
                  </a:cubicBezTo>
                  <a:cubicBezTo>
                    <a:pt x="11275" y="1969"/>
                    <a:pt x="8874" y="0"/>
                    <a:pt x="6172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7"/>
            <p:cNvSpPr/>
            <p:nvPr/>
          </p:nvSpPr>
          <p:spPr>
            <a:xfrm flipH="1">
              <a:off x="6648378" y="2573765"/>
              <a:ext cx="87724" cy="155242"/>
            </a:xfrm>
            <a:custGeom>
              <a:avLst/>
              <a:gdLst/>
              <a:ahLst/>
              <a:cxnLst/>
              <a:rect l="l" t="t" r="r" b="b"/>
              <a:pathLst>
                <a:path w="5249" h="9289" extrusionOk="0">
                  <a:moveTo>
                    <a:pt x="2614" y="1"/>
                  </a:moveTo>
                  <a:cubicBezTo>
                    <a:pt x="2572" y="1"/>
                    <a:pt x="2535" y="16"/>
                    <a:pt x="2513" y="16"/>
                  </a:cubicBezTo>
                  <a:cubicBezTo>
                    <a:pt x="2413" y="49"/>
                    <a:pt x="2346" y="82"/>
                    <a:pt x="2313" y="116"/>
                  </a:cubicBezTo>
                  <a:cubicBezTo>
                    <a:pt x="2313" y="116"/>
                    <a:pt x="2279" y="149"/>
                    <a:pt x="2279" y="149"/>
                  </a:cubicBezTo>
                  <a:cubicBezTo>
                    <a:pt x="2246" y="216"/>
                    <a:pt x="2179" y="282"/>
                    <a:pt x="2179" y="349"/>
                  </a:cubicBezTo>
                  <a:cubicBezTo>
                    <a:pt x="2179" y="383"/>
                    <a:pt x="2146" y="383"/>
                    <a:pt x="2146" y="416"/>
                  </a:cubicBezTo>
                  <a:cubicBezTo>
                    <a:pt x="2146" y="516"/>
                    <a:pt x="2146" y="583"/>
                    <a:pt x="2146" y="649"/>
                  </a:cubicBezTo>
                  <a:cubicBezTo>
                    <a:pt x="2146" y="783"/>
                    <a:pt x="2179" y="916"/>
                    <a:pt x="2213" y="1050"/>
                  </a:cubicBezTo>
                  <a:cubicBezTo>
                    <a:pt x="2213" y="1050"/>
                    <a:pt x="2213" y="1050"/>
                    <a:pt x="2213" y="1083"/>
                  </a:cubicBezTo>
                  <a:cubicBezTo>
                    <a:pt x="1445" y="1417"/>
                    <a:pt x="745" y="2050"/>
                    <a:pt x="812" y="2984"/>
                  </a:cubicBezTo>
                  <a:cubicBezTo>
                    <a:pt x="878" y="4018"/>
                    <a:pt x="1779" y="4452"/>
                    <a:pt x="2680" y="4686"/>
                  </a:cubicBezTo>
                  <a:cubicBezTo>
                    <a:pt x="3113" y="4819"/>
                    <a:pt x="3580" y="4952"/>
                    <a:pt x="3914" y="5353"/>
                  </a:cubicBezTo>
                  <a:cubicBezTo>
                    <a:pt x="4181" y="5686"/>
                    <a:pt x="4281" y="6187"/>
                    <a:pt x="3980" y="6520"/>
                  </a:cubicBezTo>
                  <a:cubicBezTo>
                    <a:pt x="3647" y="6887"/>
                    <a:pt x="3080" y="6987"/>
                    <a:pt x="2646" y="7054"/>
                  </a:cubicBezTo>
                  <a:cubicBezTo>
                    <a:pt x="2500" y="7069"/>
                    <a:pt x="2357" y="7075"/>
                    <a:pt x="2216" y="7075"/>
                  </a:cubicBezTo>
                  <a:cubicBezTo>
                    <a:pt x="1714" y="7075"/>
                    <a:pt x="1240" y="6991"/>
                    <a:pt x="745" y="6887"/>
                  </a:cubicBezTo>
                  <a:cubicBezTo>
                    <a:pt x="720" y="6884"/>
                    <a:pt x="696" y="6883"/>
                    <a:pt x="673" y="6883"/>
                  </a:cubicBezTo>
                  <a:cubicBezTo>
                    <a:pt x="162" y="6883"/>
                    <a:pt x="1" y="7563"/>
                    <a:pt x="511" y="7754"/>
                  </a:cubicBezTo>
                  <a:cubicBezTo>
                    <a:pt x="859" y="7870"/>
                    <a:pt x="1358" y="7961"/>
                    <a:pt x="1898" y="7961"/>
                  </a:cubicBezTo>
                  <a:cubicBezTo>
                    <a:pt x="1980" y="7961"/>
                    <a:pt x="2062" y="7959"/>
                    <a:pt x="2146" y="7955"/>
                  </a:cubicBezTo>
                  <a:lnTo>
                    <a:pt x="2146" y="7955"/>
                  </a:lnTo>
                  <a:cubicBezTo>
                    <a:pt x="2146" y="8055"/>
                    <a:pt x="2112" y="8155"/>
                    <a:pt x="2112" y="8221"/>
                  </a:cubicBezTo>
                  <a:cubicBezTo>
                    <a:pt x="2112" y="8355"/>
                    <a:pt x="2079" y="8455"/>
                    <a:pt x="2079" y="8588"/>
                  </a:cubicBezTo>
                  <a:cubicBezTo>
                    <a:pt x="2079" y="8755"/>
                    <a:pt x="2079" y="8955"/>
                    <a:pt x="2179" y="9089"/>
                  </a:cubicBezTo>
                  <a:cubicBezTo>
                    <a:pt x="2246" y="9222"/>
                    <a:pt x="2379" y="9289"/>
                    <a:pt x="2546" y="9289"/>
                  </a:cubicBezTo>
                  <a:cubicBezTo>
                    <a:pt x="2680" y="9289"/>
                    <a:pt x="2846" y="9222"/>
                    <a:pt x="2913" y="9089"/>
                  </a:cubicBezTo>
                  <a:cubicBezTo>
                    <a:pt x="2980" y="8989"/>
                    <a:pt x="3013" y="8855"/>
                    <a:pt x="2980" y="8755"/>
                  </a:cubicBezTo>
                  <a:cubicBezTo>
                    <a:pt x="2980" y="8688"/>
                    <a:pt x="2980" y="8655"/>
                    <a:pt x="2980" y="8588"/>
                  </a:cubicBezTo>
                  <a:cubicBezTo>
                    <a:pt x="2980" y="8422"/>
                    <a:pt x="2946" y="8288"/>
                    <a:pt x="2913" y="8121"/>
                  </a:cubicBezTo>
                  <a:cubicBezTo>
                    <a:pt x="2880" y="8055"/>
                    <a:pt x="2880" y="7988"/>
                    <a:pt x="2846" y="7921"/>
                  </a:cubicBezTo>
                  <a:cubicBezTo>
                    <a:pt x="4114" y="7721"/>
                    <a:pt x="5248" y="7054"/>
                    <a:pt x="4914" y="5686"/>
                  </a:cubicBezTo>
                  <a:cubicBezTo>
                    <a:pt x="4714" y="4719"/>
                    <a:pt x="3814" y="4252"/>
                    <a:pt x="2980" y="4018"/>
                  </a:cubicBezTo>
                  <a:cubicBezTo>
                    <a:pt x="2546" y="3885"/>
                    <a:pt x="2012" y="3785"/>
                    <a:pt x="1712" y="3418"/>
                  </a:cubicBezTo>
                  <a:cubicBezTo>
                    <a:pt x="1445" y="3051"/>
                    <a:pt x="1579" y="2651"/>
                    <a:pt x="1846" y="2351"/>
                  </a:cubicBezTo>
                  <a:cubicBezTo>
                    <a:pt x="2179" y="1917"/>
                    <a:pt x="2746" y="1784"/>
                    <a:pt x="3213" y="1683"/>
                  </a:cubicBezTo>
                  <a:cubicBezTo>
                    <a:pt x="3436" y="1636"/>
                    <a:pt x="3666" y="1596"/>
                    <a:pt x="3890" y="1596"/>
                  </a:cubicBezTo>
                  <a:cubicBezTo>
                    <a:pt x="4135" y="1596"/>
                    <a:pt x="4371" y="1644"/>
                    <a:pt x="4581" y="1784"/>
                  </a:cubicBezTo>
                  <a:cubicBezTo>
                    <a:pt x="4638" y="1828"/>
                    <a:pt x="4694" y="1847"/>
                    <a:pt x="4745" y="1847"/>
                  </a:cubicBezTo>
                  <a:cubicBezTo>
                    <a:pt x="4966" y="1847"/>
                    <a:pt x="5110" y="1499"/>
                    <a:pt x="4948" y="1283"/>
                  </a:cubicBezTo>
                  <a:cubicBezTo>
                    <a:pt x="4634" y="902"/>
                    <a:pt x="4184" y="762"/>
                    <a:pt x="3720" y="762"/>
                  </a:cubicBezTo>
                  <a:cubicBezTo>
                    <a:pt x="3494" y="762"/>
                    <a:pt x="3265" y="795"/>
                    <a:pt x="3046" y="850"/>
                  </a:cubicBezTo>
                  <a:cubicBezTo>
                    <a:pt x="3046" y="783"/>
                    <a:pt x="3046" y="716"/>
                    <a:pt x="3046" y="649"/>
                  </a:cubicBezTo>
                  <a:cubicBezTo>
                    <a:pt x="3080" y="483"/>
                    <a:pt x="3080" y="349"/>
                    <a:pt x="2980" y="216"/>
                  </a:cubicBezTo>
                  <a:cubicBezTo>
                    <a:pt x="2913" y="116"/>
                    <a:pt x="2813" y="16"/>
                    <a:pt x="2680" y="16"/>
                  </a:cubicBezTo>
                  <a:cubicBezTo>
                    <a:pt x="2657" y="4"/>
                    <a:pt x="2635" y="1"/>
                    <a:pt x="2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7"/>
            <p:cNvSpPr/>
            <p:nvPr/>
          </p:nvSpPr>
          <p:spPr>
            <a:xfrm flipH="1">
              <a:off x="5129813" y="2969584"/>
              <a:ext cx="215758" cy="192595"/>
            </a:xfrm>
            <a:custGeom>
              <a:avLst/>
              <a:gdLst/>
              <a:ahLst/>
              <a:cxnLst/>
              <a:rect l="l" t="t" r="r" b="b"/>
              <a:pathLst>
                <a:path w="12910" h="11524" extrusionOk="0">
                  <a:moveTo>
                    <a:pt x="7056" y="1"/>
                  </a:moveTo>
                  <a:cubicBezTo>
                    <a:pt x="5351" y="1"/>
                    <a:pt x="3632" y="790"/>
                    <a:pt x="2469" y="2584"/>
                  </a:cubicBezTo>
                  <a:cubicBezTo>
                    <a:pt x="1" y="6353"/>
                    <a:pt x="2836" y="11523"/>
                    <a:pt x="7306" y="11523"/>
                  </a:cubicBezTo>
                  <a:cubicBezTo>
                    <a:pt x="11109" y="11523"/>
                    <a:pt x="12910" y="8655"/>
                    <a:pt x="12843" y="5753"/>
                  </a:cubicBezTo>
                  <a:cubicBezTo>
                    <a:pt x="12801" y="2269"/>
                    <a:pt x="9948" y="1"/>
                    <a:pt x="7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7"/>
            <p:cNvSpPr/>
            <p:nvPr/>
          </p:nvSpPr>
          <p:spPr>
            <a:xfrm flipH="1">
              <a:off x="5186118" y="2988786"/>
              <a:ext cx="72482" cy="159170"/>
            </a:xfrm>
            <a:custGeom>
              <a:avLst/>
              <a:gdLst/>
              <a:ahLst/>
              <a:cxnLst/>
              <a:rect l="l" t="t" r="r" b="b"/>
              <a:pathLst>
                <a:path w="4337" h="9524" extrusionOk="0">
                  <a:moveTo>
                    <a:pt x="2069" y="0"/>
                  </a:moveTo>
                  <a:cubicBezTo>
                    <a:pt x="1968" y="0"/>
                    <a:pt x="1835" y="0"/>
                    <a:pt x="1768" y="67"/>
                  </a:cubicBezTo>
                  <a:cubicBezTo>
                    <a:pt x="1668" y="134"/>
                    <a:pt x="1602" y="201"/>
                    <a:pt x="1568" y="334"/>
                  </a:cubicBezTo>
                  <a:cubicBezTo>
                    <a:pt x="1501" y="501"/>
                    <a:pt x="1501" y="734"/>
                    <a:pt x="1568" y="901"/>
                  </a:cubicBezTo>
                  <a:cubicBezTo>
                    <a:pt x="1568" y="968"/>
                    <a:pt x="1602" y="1034"/>
                    <a:pt x="1602" y="1101"/>
                  </a:cubicBezTo>
                  <a:cubicBezTo>
                    <a:pt x="1635" y="1135"/>
                    <a:pt x="1635" y="1135"/>
                    <a:pt x="1635" y="1168"/>
                  </a:cubicBezTo>
                  <a:cubicBezTo>
                    <a:pt x="1568" y="1201"/>
                    <a:pt x="1501" y="1235"/>
                    <a:pt x="1401" y="1268"/>
                  </a:cubicBezTo>
                  <a:cubicBezTo>
                    <a:pt x="601" y="1702"/>
                    <a:pt x="0" y="2602"/>
                    <a:pt x="134" y="3536"/>
                  </a:cubicBezTo>
                  <a:cubicBezTo>
                    <a:pt x="267" y="4570"/>
                    <a:pt x="1301" y="4737"/>
                    <a:pt x="2135" y="4937"/>
                  </a:cubicBezTo>
                  <a:cubicBezTo>
                    <a:pt x="2569" y="5037"/>
                    <a:pt x="2936" y="5171"/>
                    <a:pt x="3136" y="5571"/>
                  </a:cubicBezTo>
                  <a:cubicBezTo>
                    <a:pt x="3303" y="5905"/>
                    <a:pt x="3336" y="6305"/>
                    <a:pt x="3136" y="6605"/>
                  </a:cubicBezTo>
                  <a:cubicBezTo>
                    <a:pt x="2869" y="6972"/>
                    <a:pt x="2369" y="7105"/>
                    <a:pt x="1935" y="7105"/>
                  </a:cubicBezTo>
                  <a:cubicBezTo>
                    <a:pt x="1635" y="7105"/>
                    <a:pt x="1368" y="7039"/>
                    <a:pt x="1135" y="6939"/>
                  </a:cubicBezTo>
                  <a:cubicBezTo>
                    <a:pt x="915" y="6873"/>
                    <a:pt x="740" y="6793"/>
                    <a:pt x="550" y="6793"/>
                  </a:cubicBezTo>
                  <a:cubicBezTo>
                    <a:pt x="451" y="6793"/>
                    <a:pt x="348" y="6815"/>
                    <a:pt x="234" y="6872"/>
                  </a:cubicBezTo>
                  <a:cubicBezTo>
                    <a:pt x="100" y="6939"/>
                    <a:pt x="0" y="7139"/>
                    <a:pt x="67" y="7272"/>
                  </a:cubicBezTo>
                  <a:cubicBezTo>
                    <a:pt x="267" y="7773"/>
                    <a:pt x="901" y="7873"/>
                    <a:pt x="1368" y="7939"/>
                  </a:cubicBezTo>
                  <a:cubicBezTo>
                    <a:pt x="1401" y="7939"/>
                    <a:pt x="1468" y="7939"/>
                    <a:pt x="1535" y="7973"/>
                  </a:cubicBezTo>
                  <a:lnTo>
                    <a:pt x="1535" y="8006"/>
                  </a:lnTo>
                  <a:cubicBezTo>
                    <a:pt x="1501" y="8140"/>
                    <a:pt x="1468" y="8306"/>
                    <a:pt x="1468" y="8440"/>
                  </a:cubicBezTo>
                  <a:cubicBezTo>
                    <a:pt x="1435" y="8573"/>
                    <a:pt x="1435" y="8707"/>
                    <a:pt x="1401" y="8807"/>
                  </a:cubicBezTo>
                  <a:cubicBezTo>
                    <a:pt x="1401" y="9040"/>
                    <a:pt x="1335" y="9240"/>
                    <a:pt x="1535" y="9407"/>
                  </a:cubicBezTo>
                  <a:cubicBezTo>
                    <a:pt x="1600" y="9472"/>
                    <a:pt x="1722" y="9523"/>
                    <a:pt x="1836" y="9523"/>
                  </a:cubicBezTo>
                  <a:cubicBezTo>
                    <a:pt x="1897" y="9523"/>
                    <a:pt x="1955" y="9509"/>
                    <a:pt x="2002" y="9474"/>
                  </a:cubicBezTo>
                  <a:cubicBezTo>
                    <a:pt x="2102" y="9407"/>
                    <a:pt x="2169" y="9340"/>
                    <a:pt x="2202" y="9207"/>
                  </a:cubicBezTo>
                  <a:cubicBezTo>
                    <a:pt x="2235" y="9140"/>
                    <a:pt x="2235" y="9107"/>
                    <a:pt x="2235" y="9040"/>
                  </a:cubicBezTo>
                  <a:lnTo>
                    <a:pt x="2235" y="8840"/>
                  </a:lnTo>
                  <a:cubicBezTo>
                    <a:pt x="2269" y="8707"/>
                    <a:pt x="2269" y="8573"/>
                    <a:pt x="2269" y="8473"/>
                  </a:cubicBezTo>
                  <a:cubicBezTo>
                    <a:pt x="2269" y="8340"/>
                    <a:pt x="2269" y="8206"/>
                    <a:pt x="2269" y="8073"/>
                  </a:cubicBezTo>
                  <a:cubicBezTo>
                    <a:pt x="2269" y="8039"/>
                    <a:pt x="2269" y="8006"/>
                    <a:pt x="2269" y="7939"/>
                  </a:cubicBezTo>
                  <a:cubicBezTo>
                    <a:pt x="2435" y="7939"/>
                    <a:pt x="2636" y="7873"/>
                    <a:pt x="2802" y="7806"/>
                  </a:cubicBezTo>
                  <a:cubicBezTo>
                    <a:pt x="3636" y="7506"/>
                    <a:pt x="4170" y="6739"/>
                    <a:pt x="4037" y="5838"/>
                  </a:cubicBezTo>
                  <a:cubicBezTo>
                    <a:pt x="3870" y="4971"/>
                    <a:pt x="3169" y="4404"/>
                    <a:pt x="2335" y="4237"/>
                  </a:cubicBezTo>
                  <a:cubicBezTo>
                    <a:pt x="1868" y="4170"/>
                    <a:pt x="1335" y="4137"/>
                    <a:pt x="968" y="3836"/>
                  </a:cubicBezTo>
                  <a:cubicBezTo>
                    <a:pt x="601" y="3470"/>
                    <a:pt x="768" y="2836"/>
                    <a:pt x="1034" y="2435"/>
                  </a:cubicBezTo>
                  <a:cubicBezTo>
                    <a:pt x="1301" y="1968"/>
                    <a:pt x="1835" y="1702"/>
                    <a:pt x="2335" y="1568"/>
                  </a:cubicBezTo>
                  <a:cubicBezTo>
                    <a:pt x="2536" y="1524"/>
                    <a:pt x="2739" y="1513"/>
                    <a:pt x="2945" y="1513"/>
                  </a:cubicBezTo>
                  <a:cubicBezTo>
                    <a:pt x="3150" y="1513"/>
                    <a:pt x="3356" y="1524"/>
                    <a:pt x="3561" y="1524"/>
                  </a:cubicBezTo>
                  <a:cubicBezTo>
                    <a:pt x="3766" y="1524"/>
                    <a:pt x="3970" y="1513"/>
                    <a:pt x="4170" y="1468"/>
                  </a:cubicBezTo>
                  <a:cubicBezTo>
                    <a:pt x="4337" y="1435"/>
                    <a:pt x="4337" y="1268"/>
                    <a:pt x="4203" y="1201"/>
                  </a:cubicBezTo>
                  <a:cubicBezTo>
                    <a:pt x="3881" y="959"/>
                    <a:pt x="3450" y="891"/>
                    <a:pt x="3050" y="891"/>
                  </a:cubicBezTo>
                  <a:cubicBezTo>
                    <a:pt x="2954" y="891"/>
                    <a:pt x="2860" y="895"/>
                    <a:pt x="2769" y="901"/>
                  </a:cubicBezTo>
                  <a:cubicBezTo>
                    <a:pt x="2669" y="901"/>
                    <a:pt x="2569" y="934"/>
                    <a:pt x="2502" y="934"/>
                  </a:cubicBezTo>
                  <a:cubicBezTo>
                    <a:pt x="2502" y="901"/>
                    <a:pt x="2469" y="868"/>
                    <a:pt x="2469" y="834"/>
                  </a:cubicBezTo>
                  <a:cubicBezTo>
                    <a:pt x="2469" y="801"/>
                    <a:pt x="2469" y="768"/>
                    <a:pt x="2469" y="734"/>
                  </a:cubicBezTo>
                  <a:cubicBezTo>
                    <a:pt x="2469" y="701"/>
                    <a:pt x="2435" y="668"/>
                    <a:pt x="2435" y="634"/>
                  </a:cubicBezTo>
                  <a:cubicBezTo>
                    <a:pt x="2435" y="601"/>
                    <a:pt x="2469" y="567"/>
                    <a:pt x="2469" y="534"/>
                  </a:cubicBezTo>
                  <a:cubicBezTo>
                    <a:pt x="2469" y="501"/>
                    <a:pt x="2435" y="467"/>
                    <a:pt x="2435" y="434"/>
                  </a:cubicBezTo>
                  <a:cubicBezTo>
                    <a:pt x="2435" y="334"/>
                    <a:pt x="2402" y="201"/>
                    <a:pt x="2302" y="134"/>
                  </a:cubicBezTo>
                  <a:cubicBezTo>
                    <a:pt x="2235" y="67"/>
                    <a:pt x="2169" y="0"/>
                    <a:pt x="2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7"/>
            <p:cNvSpPr/>
            <p:nvPr/>
          </p:nvSpPr>
          <p:spPr>
            <a:xfrm flipH="1">
              <a:off x="5227916" y="1229578"/>
              <a:ext cx="201837" cy="190472"/>
            </a:xfrm>
            <a:custGeom>
              <a:avLst/>
              <a:gdLst/>
              <a:ahLst/>
              <a:cxnLst/>
              <a:rect l="l" t="t" r="r" b="b"/>
              <a:pathLst>
                <a:path w="12077" h="11397" extrusionOk="0">
                  <a:moveTo>
                    <a:pt x="6187" y="1"/>
                  </a:moveTo>
                  <a:cubicBezTo>
                    <a:pt x="3889" y="1"/>
                    <a:pt x="1627" y="1301"/>
                    <a:pt x="901" y="4158"/>
                  </a:cubicBezTo>
                  <a:cubicBezTo>
                    <a:pt x="1" y="7694"/>
                    <a:pt x="2836" y="11396"/>
                    <a:pt x="6505" y="11396"/>
                  </a:cubicBezTo>
                  <a:cubicBezTo>
                    <a:pt x="10275" y="11396"/>
                    <a:pt x="12076" y="8494"/>
                    <a:pt x="12043" y="5625"/>
                  </a:cubicBezTo>
                  <a:cubicBezTo>
                    <a:pt x="12006" y="2044"/>
                    <a:pt x="9068" y="1"/>
                    <a:pt x="6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7"/>
            <p:cNvSpPr/>
            <p:nvPr/>
          </p:nvSpPr>
          <p:spPr>
            <a:xfrm flipH="1">
              <a:off x="5286727" y="1253277"/>
              <a:ext cx="76677" cy="135973"/>
            </a:xfrm>
            <a:custGeom>
              <a:avLst/>
              <a:gdLst/>
              <a:ahLst/>
              <a:cxnLst/>
              <a:rect l="l" t="t" r="r" b="b"/>
              <a:pathLst>
                <a:path w="4588" h="8136" extrusionOk="0">
                  <a:moveTo>
                    <a:pt x="2643" y="0"/>
                  </a:moveTo>
                  <a:cubicBezTo>
                    <a:pt x="2431" y="0"/>
                    <a:pt x="2235" y="161"/>
                    <a:pt x="2235" y="405"/>
                  </a:cubicBezTo>
                  <a:cubicBezTo>
                    <a:pt x="2235" y="571"/>
                    <a:pt x="2235" y="738"/>
                    <a:pt x="2302" y="872"/>
                  </a:cubicBezTo>
                  <a:cubicBezTo>
                    <a:pt x="2302" y="938"/>
                    <a:pt x="2302" y="1005"/>
                    <a:pt x="2335" y="1038"/>
                  </a:cubicBezTo>
                  <a:cubicBezTo>
                    <a:pt x="2302" y="1072"/>
                    <a:pt x="2269" y="1072"/>
                    <a:pt x="2269" y="1072"/>
                  </a:cubicBezTo>
                  <a:cubicBezTo>
                    <a:pt x="1535" y="1339"/>
                    <a:pt x="1068" y="2073"/>
                    <a:pt x="1201" y="2840"/>
                  </a:cubicBezTo>
                  <a:cubicBezTo>
                    <a:pt x="1368" y="3707"/>
                    <a:pt x="2235" y="3840"/>
                    <a:pt x="2836" y="4274"/>
                  </a:cubicBezTo>
                  <a:cubicBezTo>
                    <a:pt x="3403" y="4674"/>
                    <a:pt x="3636" y="5408"/>
                    <a:pt x="3203" y="6009"/>
                  </a:cubicBezTo>
                  <a:cubicBezTo>
                    <a:pt x="2931" y="6348"/>
                    <a:pt x="2546" y="6463"/>
                    <a:pt x="2142" y="6463"/>
                  </a:cubicBezTo>
                  <a:cubicBezTo>
                    <a:pt x="1753" y="6463"/>
                    <a:pt x="1345" y="6357"/>
                    <a:pt x="1001" y="6242"/>
                  </a:cubicBezTo>
                  <a:cubicBezTo>
                    <a:pt x="968" y="6175"/>
                    <a:pt x="934" y="6142"/>
                    <a:pt x="868" y="6142"/>
                  </a:cubicBezTo>
                  <a:cubicBezTo>
                    <a:pt x="778" y="6082"/>
                    <a:pt x="674" y="6049"/>
                    <a:pt x="572" y="6049"/>
                  </a:cubicBezTo>
                  <a:cubicBezTo>
                    <a:pt x="448" y="6049"/>
                    <a:pt x="326" y="6099"/>
                    <a:pt x="234" y="6209"/>
                  </a:cubicBezTo>
                  <a:cubicBezTo>
                    <a:pt x="0" y="6442"/>
                    <a:pt x="100" y="6876"/>
                    <a:pt x="434" y="6943"/>
                  </a:cubicBezTo>
                  <a:cubicBezTo>
                    <a:pt x="934" y="7109"/>
                    <a:pt x="1468" y="7243"/>
                    <a:pt x="2002" y="7276"/>
                  </a:cubicBezTo>
                  <a:cubicBezTo>
                    <a:pt x="2002" y="7376"/>
                    <a:pt x="2002" y="7443"/>
                    <a:pt x="2002" y="7543"/>
                  </a:cubicBezTo>
                  <a:cubicBezTo>
                    <a:pt x="2002" y="7576"/>
                    <a:pt x="2002" y="7610"/>
                    <a:pt x="1968" y="7643"/>
                  </a:cubicBezTo>
                  <a:cubicBezTo>
                    <a:pt x="1968" y="7743"/>
                    <a:pt x="1968" y="7843"/>
                    <a:pt x="2035" y="7943"/>
                  </a:cubicBezTo>
                  <a:cubicBezTo>
                    <a:pt x="2068" y="8043"/>
                    <a:pt x="2168" y="8077"/>
                    <a:pt x="2269" y="8110"/>
                  </a:cubicBezTo>
                  <a:cubicBezTo>
                    <a:pt x="2302" y="8127"/>
                    <a:pt x="2335" y="8135"/>
                    <a:pt x="2369" y="8135"/>
                  </a:cubicBezTo>
                  <a:cubicBezTo>
                    <a:pt x="2402" y="8135"/>
                    <a:pt x="2435" y="8127"/>
                    <a:pt x="2469" y="8110"/>
                  </a:cubicBezTo>
                  <a:cubicBezTo>
                    <a:pt x="2569" y="8077"/>
                    <a:pt x="2669" y="8043"/>
                    <a:pt x="2702" y="7943"/>
                  </a:cubicBezTo>
                  <a:cubicBezTo>
                    <a:pt x="2769" y="7843"/>
                    <a:pt x="2769" y="7743"/>
                    <a:pt x="2769" y="7643"/>
                  </a:cubicBezTo>
                  <a:cubicBezTo>
                    <a:pt x="2736" y="7476"/>
                    <a:pt x="2702" y="7343"/>
                    <a:pt x="2635" y="7210"/>
                  </a:cubicBezTo>
                  <a:cubicBezTo>
                    <a:pt x="2736" y="7176"/>
                    <a:pt x="2836" y="7143"/>
                    <a:pt x="2936" y="7109"/>
                  </a:cubicBezTo>
                  <a:cubicBezTo>
                    <a:pt x="3636" y="6843"/>
                    <a:pt x="4103" y="6242"/>
                    <a:pt x="4203" y="5475"/>
                  </a:cubicBezTo>
                  <a:cubicBezTo>
                    <a:pt x="4270" y="4708"/>
                    <a:pt x="3870" y="4041"/>
                    <a:pt x="3236" y="3640"/>
                  </a:cubicBezTo>
                  <a:cubicBezTo>
                    <a:pt x="2702" y="3273"/>
                    <a:pt x="1635" y="3073"/>
                    <a:pt x="1935" y="2206"/>
                  </a:cubicBezTo>
                  <a:cubicBezTo>
                    <a:pt x="2118" y="1722"/>
                    <a:pt x="2535" y="1572"/>
                    <a:pt x="2994" y="1572"/>
                  </a:cubicBezTo>
                  <a:cubicBezTo>
                    <a:pt x="3453" y="1572"/>
                    <a:pt x="3953" y="1722"/>
                    <a:pt x="4303" y="1839"/>
                  </a:cubicBezTo>
                  <a:cubicBezTo>
                    <a:pt x="4324" y="1847"/>
                    <a:pt x="4343" y="1851"/>
                    <a:pt x="4362" y="1851"/>
                  </a:cubicBezTo>
                  <a:cubicBezTo>
                    <a:pt x="4499" y="1851"/>
                    <a:pt x="4587" y="1660"/>
                    <a:pt x="4470" y="1572"/>
                  </a:cubicBezTo>
                  <a:cubicBezTo>
                    <a:pt x="4070" y="1172"/>
                    <a:pt x="3536" y="972"/>
                    <a:pt x="3002" y="938"/>
                  </a:cubicBezTo>
                  <a:lnTo>
                    <a:pt x="3002" y="905"/>
                  </a:lnTo>
                  <a:cubicBezTo>
                    <a:pt x="3002" y="805"/>
                    <a:pt x="3002" y="738"/>
                    <a:pt x="3002" y="671"/>
                  </a:cubicBezTo>
                  <a:cubicBezTo>
                    <a:pt x="3036" y="605"/>
                    <a:pt x="3036" y="538"/>
                    <a:pt x="3036" y="505"/>
                  </a:cubicBezTo>
                  <a:cubicBezTo>
                    <a:pt x="3069" y="405"/>
                    <a:pt x="3069" y="271"/>
                    <a:pt x="3002" y="171"/>
                  </a:cubicBezTo>
                  <a:cubicBezTo>
                    <a:pt x="2936" y="71"/>
                    <a:pt x="2836" y="4"/>
                    <a:pt x="2702" y="4"/>
                  </a:cubicBezTo>
                  <a:cubicBezTo>
                    <a:pt x="2682" y="2"/>
                    <a:pt x="2662" y="0"/>
                    <a:pt x="2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7"/>
            <p:cNvSpPr/>
            <p:nvPr/>
          </p:nvSpPr>
          <p:spPr>
            <a:xfrm flipH="1">
              <a:off x="7138973" y="1527278"/>
              <a:ext cx="201820" cy="190456"/>
            </a:xfrm>
            <a:custGeom>
              <a:avLst/>
              <a:gdLst/>
              <a:ahLst/>
              <a:cxnLst/>
              <a:rect l="l" t="t" r="r" b="b"/>
              <a:pathLst>
                <a:path w="12076" h="11396" extrusionOk="0">
                  <a:moveTo>
                    <a:pt x="6173" y="1"/>
                  </a:moveTo>
                  <a:cubicBezTo>
                    <a:pt x="3872" y="1"/>
                    <a:pt x="1612" y="1301"/>
                    <a:pt x="901" y="4157"/>
                  </a:cubicBezTo>
                  <a:cubicBezTo>
                    <a:pt x="0" y="7727"/>
                    <a:pt x="2802" y="11396"/>
                    <a:pt x="6472" y="11396"/>
                  </a:cubicBezTo>
                  <a:cubicBezTo>
                    <a:pt x="10241" y="11396"/>
                    <a:pt x="12076" y="8527"/>
                    <a:pt x="12042" y="5625"/>
                  </a:cubicBezTo>
                  <a:cubicBezTo>
                    <a:pt x="12005" y="2044"/>
                    <a:pt x="9057" y="1"/>
                    <a:pt x="6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7"/>
            <p:cNvSpPr/>
            <p:nvPr/>
          </p:nvSpPr>
          <p:spPr>
            <a:xfrm flipH="1">
              <a:off x="7198269" y="1550960"/>
              <a:ext cx="76192" cy="136123"/>
            </a:xfrm>
            <a:custGeom>
              <a:avLst/>
              <a:gdLst/>
              <a:ahLst/>
              <a:cxnLst/>
              <a:rect l="l" t="t" r="r" b="b"/>
              <a:pathLst>
                <a:path w="4559" h="8145" extrusionOk="0">
                  <a:moveTo>
                    <a:pt x="2636" y="1"/>
                  </a:moveTo>
                  <a:cubicBezTo>
                    <a:pt x="2403" y="1"/>
                    <a:pt x="2236" y="161"/>
                    <a:pt x="2236" y="405"/>
                  </a:cubicBezTo>
                  <a:cubicBezTo>
                    <a:pt x="2236" y="572"/>
                    <a:pt x="2236" y="739"/>
                    <a:pt x="2269" y="872"/>
                  </a:cubicBezTo>
                  <a:cubicBezTo>
                    <a:pt x="2303" y="939"/>
                    <a:pt x="2303" y="1006"/>
                    <a:pt x="2303" y="1039"/>
                  </a:cubicBezTo>
                  <a:cubicBezTo>
                    <a:pt x="2303" y="1073"/>
                    <a:pt x="2269" y="1073"/>
                    <a:pt x="2236" y="1073"/>
                  </a:cubicBezTo>
                  <a:cubicBezTo>
                    <a:pt x="1502" y="1339"/>
                    <a:pt x="1035" y="2073"/>
                    <a:pt x="1202" y="2840"/>
                  </a:cubicBezTo>
                  <a:cubicBezTo>
                    <a:pt x="1369" y="3708"/>
                    <a:pt x="2236" y="3841"/>
                    <a:pt x="2836" y="4275"/>
                  </a:cubicBezTo>
                  <a:cubicBezTo>
                    <a:pt x="3403" y="4675"/>
                    <a:pt x="3604" y="5409"/>
                    <a:pt x="3170" y="6009"/>
                  </a:cubicBezTo>
                  <a:cubicBezTo>
                    <a:pt x="2915" y="6349"/>
                    <a:pt x="2539" y="6464"/>
                    <a:pt x="2134" y="6464"/>
                  </a:cubicBezTo>
                  <a:cubicBezTo>
                    <a:pt x="1745" y="6464"/>
                    <a:pt x="1328" y="6357"/>
                    <a:pt x="968" y="6243"/>
                  </a:cubicBezTo>
                  <a:cubicBezTo>
                    <a:pt x="935" y="6176"/>
                    <a:pt x="902" y="6176"/>
                    <a:pt x="868" y="6143"/>
                  </a:cubicBezTo>
                  <a:cubicBezTo>
                    <a:pt x="771" y="6087"/>
                    <a:pt x="673" y="6061"/>
                    <a:pt x="578" y="6061"/>
                  </a:cubicBezTo>
                  <a:cubicBezTo>
                    <a:pt x="446" y="6061"/>
                    <a:pt x="318" y="6112"/>
                    <a:pt x="201" y="6210"/>
                  </a:cubicBezTo>
                  <a:cubicBezTo>
                    <a:pt x="1" y="6476"/>
                    <a:pt x="68" y="6877"/>
                    <a:pt x="401" y="6943"/>
                  </a:cubicBezTo>
                  <a:cubicBezTo>
                    <a:pt x="935" y="7110"/>
                    <a:pt x="1469" y="7244"/>
                    <a:pt x="2002" y="7277"/>
                  </a:cubicBezTo>
                  <a:cubicBezTo>
                    <a:pt x="2002" y="7377"/>
                    <a:pt x="2002" y="7477"/>
                    <a:pt x="1969" y="7577"/>
                  </a:cubicBezTo>
                  <a:cubicBezTo>
                    <a:pt x="1969" y="7577"/>
                    <a:pt x="1969" y="7611"/>
                    <a:pt x="1969" y="7644"/>
                  </a:cubicBezTo>
                  <a:cubicBezTo>
                    <a:pt x="1969" y="7744"/>
                    <a:pt x="1936" y="7844"/>
                    <a:pt x="2002" y="7944"/>
                  </a:cubicBezTo>
                  <a:cubicBezTo>
                    <a:pt x="2069" y="8044"/>
                    <a:pt x="2136" y="8111"/>
                    <a:pt x="2236" y="8144"/>
                  </a:cubicBezTo>
                  <a:lnTo>
                    <a:pt x="2469" y="8144"/>
                  </a:lnTo>
                  <a:cubicBezTo>
                    <a:pt x="2569" y="8111"/>
                    <a:pt x="2636" y="8044"/>
                    <a:pt x="2703" y="7944"/>
                  </a:cubicBezTo>
                  <a:cubicBezTo>
                    <a:pt x="2736" y="7844"/>
                    <a:pt x="2770" y="7744"/>
                    <a:pt x="2736" y="7644"/>
                  </a:cubicBezTo>
                  <a:cubicBezTo>
                    <a:pt x="2703" y="7477"/>
                    <a:pt x="2670" y="7344"/>
                    <a:pt x="2636" y="7210"/>
                  </a:cubicBezTo>
                  <a:cubicBezTo>
                    <a:pt x="2736" y="7177"/>
                    <a:pt x="2803" y="7177"/>
                    <a:pt x="2903" y="7144"/>
                  </a:cubicBezTo>
                  <a:cubicBezTo>
                    <a:pt x="3637" y="6877"/>
                    <a:pt x="4104" y="6243"/>
                    <a:pt x="4171" y="5476"/>
                  </a:cubicBezTo>
                  <a:cubicBezTo>
                    <a:pt x="4271" y="4708"/>
                    <a:pt x="3837" y="4041"/>
                    <a:pt x="3203" y="3641"/>
                  </a:cubicBezTo>
                  <a:cubicBezTo>
                    <a:pt x="2703" y="3274"/>
                    <a:pt x="1635" y="3074"/>
                    <a:pt x="1936" y="2240"/>
                  </a:cubicBezTo>
                  <a:cubicBezTo>
                    <a:pt x="2105" y="1733"/>
                    <a:pt x="2531" y="1577"/>
                    <a:pt x="3001" y="1577"/>
                  </a:cubicBezTo>
                  <a:cubicBezTo>
                    <a:pt x="3459" y="1577"/>
                    <a:pt x="3959" y="1725"/>
                    <a:pt x="4304" y="1840"/>
                  </a:cubicBezTo>
                  <a:cubicBezTo>
                    <a:pt x="4324" y="1848"/>
                    <a:pt x="4344" y="1852"/>
                    <a:pt x="4362" y="1852"/>
                  </a:cubicBezTo>
                  <a:cubicBezTo>
                    <a:pt x="4492" y="1852"/>
                    <a:pt x="4559" y="1661"/>
                    <a:pt x="4471" y="1573"/>
                  </a:cubicBezTo>
                  <a:cubicBezTo>
                    <a:pt x="4071" y="1173"/>
                    <a:pt x="3537" y="972"/>
                    <a:pt x="2970" y="939"/>
                  </a:cubicBezTo>
                  <a:lnTo>
                    <a:pt x="2970" y="906"/>
                  </a:lnTo>
                  <a:cubicBezTo>
                    <a:pt x="2970" y="806"/>
                    <a:pt x="3003" y="739"/>
                    <a:pt x="3003" y="672"/>
                  </a:cubicBezTo>
                  <a:cubicBezTo>
                    <a:pt x="3003" y="606"/>
                    <a:pt x="3003" y="572"/>
                    <a:pt x="3036" y="505"/>
                  </a:cubicBezTo>
                  <a:cubicBezTo>
                    <a:pt x="3070" y="405"/>
                    <a:pt x="3036" y="305"/>
                    <a:pt x="3003" y="205"/>
                  </a:cubicBezTo>
                  <a:cubicBezTo>
                    <a:pt x="2936" y="72"/>
                    <a:pt x="2803" y="5"/>
                    <a:pt x="2703" y="5"/>
                  </a:cubicBezTo>
                  <a:cubicBezTo>
                    <a:pt x="2680" y="2"/>
                    <a:pt x="2658" y="1"/>
                    <a:pt x="2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7"/>
            <p:cNvSpPr/>
            <p:nvPr/>
          </p:nvSpPr>
          <p:spPr>
            <a:xfrm flipH="1">
              <a:off x="5435385" y="2738015"/>
              <a:ext cx="812194" cy="326078"/>
            </a:xfrm>
            <a:custGeom>
              <a:avLst/>
              <a:gdLst/>
              <a:ahLst/>
              <a:cxnLst/>
              <a:rect l="l" t="t" r="r" b="b"/>
              <a:pathLst>
                <a:path w="48598" h="19511" extrusionOk="0">
                  <a:moveTo>
                    <a:pt x="21326" y="1"/>
                  </a:moveTo>
                  <a:cubicBezTo>
                    <a:pt x="13579" y="1"/>
                    <a:pt x="6261" y="1345"/>
                    <a:pt x="3637" y="3497"/>
                  </a:cubicBezTo>
                  <a:cubicBezTo>
                    <a:pt x="1702" y="5098"/>
                    <a:pt x="368" y="7500"/>
                    <a:pt x="101" y="9968"/>
                  </a:cubicBezTo>
                  <a:cubicBezTo>
                    <a:pt x="1" y="10769"/>
                    <a:pt x="34" y="11603"/>
                    <a:pt x="168" y="12403"/>
                  </a:cubicBezTo>
                  <a:cubicBezTo>
                    <a:pt x="1202" y="17941"/>
                    <a:pt x="5505" y="18108"/>
                    <a:pt x="9908" y="18641"/>
                  </a:cubicBezTo>
                  <a:cubicBezTo>
                    <a:pt x="16646" y="19442"/>
                    <a:pt x="23418" y="19475"/>
                    <a:pt x="30156" y="19509"/>
                  </a:cubicBezTo>
                  <a:cubicBezTo>
                    <a:pt x="30311" y="19510"/>
                    <a:pt x="30468" y="19510"/>
                    <a:pt x="30626" y="19510"/>
                  </a:cubicBezTo>
                  <a:cubicBezTo>
                    <a:pt x="35510" y="19510"/>
                    <a:pt x="41407" y="18948"/>
                    <a:pt x="43765" y="13971"/>
                  </a:cubicBezTo>
                  <a:cubicBezTo>
                    <a:pt x="48598" y="3805"/>
                    <a:pt x="34355" y="1"/>
                    <a:pt x="21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7"/>
            <p:cNvSpPr/>
            <p:nvPr/>
          </p:nvSpPr>
          <p:spPr>
            <a:xfrm flipH="1">
              <a:off x="5997810" y="2882779"/>
              <a:ext cx="203491" cy="352433"/>
            </a:xfrm>
            <a:custGeom>
              <a:avLst/>
              <a:gdLst/>
              <a:ahLst/>
              <a:cxnLst/>
              <a:rect l="l" t="t" r="r" b="b"/>
              <a:pathLst>
                <a:path w="12176" h="21088" extrusionOk="0">
                  <a:moveTo>
                    <a:pt x="8073" y="0"/>
                  </a:moveTo>
                  <a:cubicBezTo>
                    <a:pt x="8006" y="0"/>
                    <a:pt x="7940" y="2"/>
                    <a:pt x="7873" y="5"/>
                  </a:cubicBezTo>
                  <a:cubicBezTo>
                    <a:pt x="5971" y="3441"/>
                    <a:pt x="7206" y="8345"/>
                    <a:pt x="6105" y="12214"/>
                  </a:cubicBezTo>
                  <a:cubicBezTo>
                    <a:pt x="5104" y="15750"/>
                    <a:pt x="3069" y="19086"/>
                    <a:pt x="0" y="21087"/>
                  </a:cubicBezTo>
                  <a:cubicBezTo>
                    <a:pt x="6639" y="18819"/>
                    <a:pt x="12176" y="12615"/>
                    <a:pt x="12142" y="5576"/>
                  </a:cubicBezTo>
                  <a:cubicBezTo>
                    <a:pt x="12142" y="4242"/>
                    <a:pt x="11909" y="2841"/>
                    <a:pt x="11175" y="1707"/>
                  </a:cubicBezTo>
                  <a:cubicBezTo>
                    <a:pt x="10446" y="598"/>
                    <a:pt x="932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7"/>
            <p:cNvSpPr/>
            <p:nvPr/>
          </p:nvSpPr>
          <p:spPr>
            <a:xfrm flipH="1">
              <a:off x="5605334" y="2881743"/>
              <a:ext cx="532410" cy="11732"/>
            </a:xfrm>
            <a:custGeom>
              <a:avLst/>
              <a:gdLst/>
              <a:ahLst/>
              <a:cxnLst/>
              <a:rect l="l" t="t" r="r" b="b"/>
              <a:pathLst>
                <a:path w="31857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3663" y="648"/>
                    <a:pt x="6897" y="632"/>
                    <a:pt x="10132" y="632"/>
                  </a:cubicBezTo>
                  <a:cubicBezTo>
                    <a:pt x="14986" y="632"/>
                    <a:pt x="19841" y="668"/>
                    <a:pt x="24684" y="668"/>
                  </a:cubicBezTo>
                  <a:cubicBezTo>
                    <a:pt x="25592" y="668"/>
                    <a:pt x="26504" y="673"/>
                    <a:pt x="27418" y="673"/>
                  </a:cubicBezTo>
                  <a:cubicBezTo>
                    <a:pt x="28789" y="673"/>
                    <a:pt x="30162" y="661"/>
                    <a:pt x="31523" y="601"/>
                  </a:cubicBezTo>
                  <a:cubicBezTo>
                    <a:pt x="31856" y="601"/>
                    <a:pt x="31856" y="101"/>
                    <a:pt x="31523" y="101"/>
                  </a:cubicBezTo>
                  <a:cubicBezTo>
                    <a:pt x="29688" y="25"/>
                    <a:pt x="27853" y="4"/>
                    <a:pt x="26016" y="4"/>
                  </a:cubicBezTo>
                  <a:cubicBezTo>
                    <a:pt x="23810" y="4"/>
                    <a:pt x="21600" y="34"/>
                    <a:pt x="19381" y="34"/>
                  </a:cubicBezTo>
                  <a:lnTo>
                    <a:pt x="7272" y="34"/>
                  </a:lnTo>
                  <a:cubicBezTo>
                    <a:pt x="4970" y="34"/>
                    <a:pt x="2702" y="34"/>
                    <a:pt x="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7"/>
            <p:cNvSpPr/>
            <p:nvPr/>
          </p:nvSpPr>
          <p:spPr>
            <a:xfrm flipH="1">
              <a:off x="5722405" y="2932532"/>
              <a:ext cx="422041" cy="11431"/>
            </a:xfrm>
            <a:custGeom>
              <a:avLst/>
              <a:gdLst/>
              <a:ahLst/>
              <a:cxnLst/>
              <a:rect l="l" t="t" r="r" b="b"/>
              <a:pathLst>
                <a:path w="25253" h="684" extrusionOk="0">
                  <a:moveTo>
                    <a:pt x="20774" y="1"/>
                  </a:moveTo>
                  <a:cubicBezTo>
                    <a:pt x="18029" y="1"/>
                    <a:pt x="15278" y="31"/>
                    <a:pt x="12543" y="31"/>
                  </a:cubicBezTo>
                  <a:cubicBezTo>
                    <a:pt x="10720" y="31"/>
                    <a:pt x="8896" y="17"/>
                    <a:pt x="7073" y="17"/>
                  </a:cubicBezTo>
                  <a:cubicBezTo>
                    <a:pt x="4793" y="17"/>
                    <a:pt x="2514" y="38"/>
                    <a:pt x="234" y="131"/>
                  </a:cubicBezTo>
                  <a:cubicBezTo>
                    <a:pt x="1" y="164"/>
                    <a:pt x="1" y="531"/>
                    <a:pt x="234" y="531"/>
                  </a:cubicBezTo>
                  <a:cubicBezTo>
                    <a:pt x="2514" y="624"/>
                    <a:pt x="4793" y="644"/>
                    <a:pt x="7073" y="644"/>
                  </a:cubicBezTo>
                  <a:cubicBezTo>
                    <a:pt x="8896" y="644"/>
                    <a:pt x="10720" y="631"/>
                    <a:pt x="12543" y="631"/>
                  </a:cubicBezTo>
                  <a:cubicBezTo>
                    <a:pt x="15036" y="651"/>
                    <a:pt x="17542" y="684"/>
                    <a:pt x="20044" y="684"/>
                  </a:cubicBezTo>
                  <a:cubicBezTo>
                    <a:pt x="21660" y="684"/>
                    <a:pt x="23275" y="670"/>
                    <a:pt x="24885" y="631"/>
                  </a:cubicBezTo>
                  <a:cubicBezTo>
                    <a:pt x="25252" y="631"/>
                    <a:pt x="25252" y="64"/>
                    <a:pt x="24885" y="31"/>
                  </a:cubicBezTo>
                  <a:cubicBezTo>
                    <a:pt x="23518" y="8"/>
                    <a:pt x="22146" y="1"/>
                    <a:pt x="20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7"/>
            <p:cNvSpPr/>
            <p:nvPr/>
          </p:nvSpPr>
          <p:spPr>
            <a:xfrm flipH="1">
              <a:off x="5619072" y="2934437"/>
              <a:ext cx="60098" cy="10980"/>
            </a:xfrm>
            <a:custGeom>
              <a:avLst/>
              <a:gdLst/>
              <a:ahLst/>
              <a:cxnLst/>
              <a:rect l="l" t="t" r="r" b="b"/>
              <a:pathLst>
                <a:path w="3596" h="657" extrusionOk="0">
                  <a:moveTo>
                    <a:pt x="1782" y="0"/>
                  </a:moveTo>
                  <a:cubicBezTo>
                    <a:pt x="1282" y="0"/>
                    <a:pt x="781" y="50"/>
                    <a:pt x="281" y="150"/>
                  </a:cubicBezTo>
                  <a:cubicBezTo>
                    <a:pt x="1" y="181"/>
                    <a:pt x="98" y="590"/>
                    <a:pt x="357" y="590"/>
                  </a:cubicBezTo>
                  <a:cubicBezTo>
                    <a:pt x="375" y="590"/>
                    <a:pt x="394" y="588"/>
                    <a:pt x="414" y="584"/>
                  </a:cubicBezTo>
                  <a:cubicBezTo>
                    <a:pt x="804" y="512"/>
                    <a:pt x="1199" y="477"/>
                    <a:pt x="1596" y="477"/>
                  </a:cubicBezTo>
                  <a:cubicBezTo>
                    <a:pt x="2116" y="477"/>
                    <a:pt x="2638" y="537"/>
                    <a:pt x="3150" y="650"/>
                  </a:cubicBezTo>
                  <a:cubicBezTo>
                    <a:pt x="3170" y="655"/>
                    <a:pt x="3190" y="657"/>
                    <a:pt x="3210" y="657"/>
                  </a:cubicBezTo>
                  <a:cubicBezTo>
                    <a:pt x="3498" y="657"/>
                    <a:pt x="3596" y="213"/>
                    <a:pt x="3283" y="150"/>
                  </a:cubicBezTo>
                  <a:cubicBezTo>
                    <a:pt x="2783" y="50"/>
                    <a:pt x="2282" y="0"/>
                    <a:pt x="17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7"/>
            <p:cNvSpPr/>
            <p:nvPr/>
          </p:nvSpPr>
          <p:spPr>
            <a:xfrm flipH="1">
              <a:off x="5656073" y="1022059"/>
              <a:ext cx="761538" cy="315482"/>
            </a:xfrm>
            <a:custGeom>
              <a:avLst/>
              <a:gdLst/>
              <a:ahLst/>
              <a:cxnLst/>
              <a:rect l="l" t="t" r="r" b="b"/>
              <a:pathLst>
                <a:path w="45567" h="18877" extrusionOk="0">
                  <a:moveTo>
                    <a:pt x="31765" y="0"/>
                  </a:moveTo>
                  <a:cubicBezTo>
                    <a:pt x="31062" y="0"/>
                    <a:pt x="30358" y="14"/>
                    <a:pt x="29655" y="29"/>
                  </a:cubicBezTo>
                  <a:cubicBezTo>
                    <a:pt x="26386" y="96"/>
                    <a:pt x="23084" y="163"/>
                    <a:pt x="19815" y="196"/>
                  </a:cubicBezTo>
                  <a:cubicBezTo>
                    <a:pt x="11643" y="363"/>
                    <a:pt x="1" y="2398"/>
                    <a:pt x="3237" y="13706"/>
                  </a:cubicBezTo>
                  <a:cubicBezTo>
                    <a:pt x="4700" y="18813"/>
                    <a:pt x="10510" y="18876"/>
                    <a:pt x="15066" y="18876"/>
                  </a:cubicBezTo>
                  <a:cubicBezTo>
                    <a:pt x="15182" y="18876"/>
                    <a:pt x="15298" y="18876"/>
                    <a:pt x="15412" y="18876"/>
                  </a:cubicBezTo>
                  <a:cubicBezTo>
                    <a:pt x="22183" y="18843"/>
                    <a:pt x="28955" y="18810"/>
                    <a:pt x="35660" y="18009"/>
                  </a:cubicBezTo>
                  <a:cubicBezTo>
                    <a:pt x="40096" y="17475"/>
                    <a:pt x="44366" y="17309"/>
                    <a:pt x="45400" y="11771"/>
                  </a:cubicBezTo>
                  <a:cubicBezTo>
                    <a:pt x="45567" y="10971"/>
                    <a:pt x="45567" y="10170"/>
                    <a:pt x="45500" y="9336"/>
                  </a:cubicBezTo>
                  <a:cubicBezTo>
                    <a:pt x="45066" y="5333"/>
                    <a:pt x="42331" y="2098"/>
                    <a:pt x="38528" y="863"/>
                  </a:cubicBezTo>
                  <a:cubicBezTo>
                    <a:pt x="36356" y="148"/>
                    <a:pt x="34067" y="0"/>
                    <a:pt x="3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7"/>
            <p:cNvSpPr/>
            <p:nvPr/>
          </p:nvSpPr>
          <p:spPr>
            <a:xfrm flipH="1">
              <a:off x="5701782" y="1159670"/>
              <a:ext cx="203491" cy="352366"/>
            </a:xfrm>
            <a:custGeom>
              <a:avLst/>
              <a:gdLst/>
              <a:ahLst/>
              <a:cxnLst/>
              <a:rect l="l" t="t" r="r" b="b"/>
              <a:pathLst>
                <a:path w="12176" h="21084" extrusionOk="0">
                  <a:moveTo>
                    <a:pt x="4198" y="0"/>
                  </a:moveTo>
                  <a:cubicBezTo>
                    <a:pt x="2906" y="0"/>
                    <a:pt x="1748" y="598"/>
                    <a:pt x="1001" y="1703"/>
                  </a:cubicBezTo>
                  <a:cubicBezTo>
                    <a:pt x="267" y="2837"/>
                    <a:pt x="33" y="4238"/>
                    <a:pt x="33" y="5605"/>
                  </a:cubicBezTo>
                  <a:cubicBezTo>
                    <a:pt x="0" y="12610"/>
                    <a:pt x="5537" y="18848"/>
                    <a:pt x="12175" y="21083"/>
                  </a:cubicBezTo>
                  <a:cubicBezTo>
                    <a:pt x="9107" y="19115"/>
                    <a:pt x="7072" y="15746"/>
                    <a:pt x="6071" y="12243"/>
                  </a:cubicBezTo>
                  <a:cubicBezTo>
                    <a:pt x="4970" y="8374"/>
                    <a:pt x="6205" y="3437"/>
                    <a:pt x="4303" y="1"/>
                  </a:cubicBezTo>
                  <a:cubicBezTo>
                    <a:pt x="4268" y="0"/>
                    <a:pt x="4233" y="0"/>
                    <a:pt x="4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7"/>
            <p:cNvSpPr/>
            <p:nvPr/>
          </p:nvSpPr>
          <p:spPr>
            <a:xfrm flipH="1">
              <a:off x="5755864" y="1157648"/>
              <a:ext cx="531842" cy="11532"/>
            </a:xfrm>
            <a:custGeom>
              <a:avLst/>
              <a:gdLst/>
              <a:ahLst/>
              <a:cxnLst/>
              <a:rect l="l" t="t" r="r" b="b"/>
              <a:pathLst>
                <a:path w="31823" h="690" extrusionOk="0">
                  <a:moveTo>
                    <a:pt x="26233" y="0"/>
                  </a:moveTo>
                  <a:cubicBezTo>
                    <a:pt x="23927" y="0"/>
                    <a:pt x="21620" y="22"/>
                    <a:pt x="19314" y="22"/>
                  </a:cubicBezTo>
                  <a:cubicBezTo>
                    <a:pt x="15278" y="22"/>
                    <a:pt x="11208" y="22"/>
                    <a:pt x="7172" y="56"/>
                  </a:cubicBezTo>
                  <a:cubicBezTo>
                    <a:pt x="4904" y="56"/>
                    <a:pt x="2602" y="56"/>
                    <a:pt x="334" y="89"/>
                  </a:cubicBezTo>
                  <a:cubicBezTo>
                    <a:pt x="0" y="89"/>
                    <a:pt x="0" y="623"/>
                    <a:pt x="334" y="623"/>
                  </a:cubicBezTo>
                  <a:cubicBezTo>
                    <a:pt x="8406" y="689"/>
                    <a:pt x="16512" y="656"/>
                    <a:pt x="24584" y="689"/>
                  </a:cubicBezTo>
                  <a:cubicBezTo>
                    <a:pt x="26886" y="689"/>
                    <a:pt x="29154" y="689"/>
                    <a:pt x="31423" y="656"/>
                  </a:cubicBezTo>
                  <a:cubicBezTo>
                    <a:pt x="31823" y="623"/>
                    <a:pt x="31823" y="56"/>
                    <a:pt x="31423" y="56"/>
                  </a:cubicBezTo>
                  <a:cubicBezTo>
                    <a:pt x="29693" y="13"/>
                    <a:pt x="27963" y="0"/>
                    <a:pt x="26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7"/>
            <p:cNvSpPr/>
            <p:nvPr/>
          </p:nvSpPr>
          <p:spPr>
            <a:xfrm flipH="1">
              <a:off x="6123238" y="1213752"/>
              <a:ext cx="148307" cy="12250"/>
            </a:xfrm>
            <a:custGeom>
              <a:avLst/>
              <a:gdLst/>
              <a:ahLst/>
              <a:cxnLst/>
              <a:rect l="l" t="t" r="r" b="b"/>
              <a:pathLst>
                <a:path w="8874" h="733" extrusionOk="0">
                  <a:moveTo>
                    <a:pt x="367" y="1"/>
                  </a:moveTo>
                  <a:cubicBezTo>
                    <a:pt x="0" y="1"/>
                    <a:pt x="0" y="568"/>
                    <a:pt x="367" y="568"/>
                  </a:cubicBezTo>
                  <a:cubicBezTo>
                    <a:pt x="2498" y="620"/>
                    <a:pt x="4628" y="733"/>
                    <a:pt x="6759" y="733"/>
                  </a:cubicBezTo>
                  <a:cubicBezTo>
                    <a:pt x="7364" y="733"/>
                    <a:pt x="7968" y="724"/>
                    <a:pt x="8573" y="701"/>
                  </a:cubicBezTo>
                  <a:cubicBezTo>
                    <a:pt x="8873" y="701"/>
                    <a:pt x="8873" y="268"/>
                    <a:pt x="8573" y="234"/>
                  </a:cubicBezTo>
                  <a:cubicBezTo>
                    <a:pt x="5871" y="1"/>
                    <a:pt x="3103" y="68"/>
                    <a:pt x="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7"/>
            <p:cNvSpPr/>
            <p:nvPr/>
          </p:nvSpPr>
          <p:spPr>
            <a:xfrm flipH="1">
              <a:off x="5803244" y="1215941"/>
              <a:ext cx="241412" cy="10144"/>
            </a:xfrm>
            <a:custGeom>
              <a:avLst/>
              <a:gdLst/>
              <a:ahLst/>
              <a:cxnLst/>
              <a:rect l="l" t="t" r="r" b="b"/>
              <a:pathLst>
                <a:path w="14445" h="607" extrusionOk="0">
                  <a:moveTo>
                    <a:pt x="12798" y="1"/>
                  </a:moveTo>
                  <a:cubicBezTo>
                    <a:pt x="12115" y="1"/>
                    <a:pt x="11422" y="37"/>
                    <a:pt x="10742" y="37"/>
                  </a:cubicBezTo>
                  <a:lnTo>
                    <a:pt x="7239" y="70"/>
                  </a:lnTo>
                  <a:lnTo>
                    <a:pt x="334" y="70"/>
                  </a:lnTo>
                  <a:cubicBezTo>
                    <a:pt x="1" y="70"/>
                    <a:pt x="1" y="570"/>
                    <a:pt x="334" y="570"/>
                  </a:cubicBezTo>
                  <a:cubicBezTo>
                    <a:pt x="1102" y="559"/>
                    <a:pt x="1869" y="556"/>
                    <a:pt x="2636" y="556"/>
                  </a:cubicBezTo>
                  <a:cubicBezTo>
                    <a:pt x="4170" y="556"/>
                    <a:pt x="5705" y="570"/>
                    <a:pt x="7239" y="570"/>
                  </a:cubicBezTo>
                  <a:lnTo>
                    <a:pt x="10642" y="570"/>
                  </a:lnTo>
                  <a:cubicBezTo>
                    <a:pt x="11342" y="570"/>
                    <a:pt x="12055" y="607"/>
                    <a:pt x="12758" y="607"/>
                  </a:cubicBezTo>
                  <a:cubicBezTo>
                    <a:pt x="13226" y="607"/>
                    <a:pt x="13691" y="591"/>
                    <a:pt x="14144" y="537"/>
                  </a:cubicBezTo>
                  <a:cubicBezTo>
                    <a:pt x="14444" y="504"/>
                    <a:pt x="14444" y="103"/>
                    <a:pt x="14144" y="70"/>
                  </a:cubicBezTo>
                  <a:cubicBezTo>
                    <a:pt x="13704" y="17"/>
                    <a:pt x="13253" y="1"/>
                    <a:pt x="12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6966" y="290"/>
                  </a:moveTo>
                  <a:cubicBezTo>
                    <a:pt x="28674" y="290"/>
                    <a:pt x="30382" y="354"/>
                    <a:pt x="32090" y="567"/>
                  </a:cubicBezTo>
                  <a:cubicBezTo>
                    <a:pt x="32824" y="667"/>
                    <a:pt x="33758" y="867"/>
                    <a:pt x="34058" y="1635"/>
                  </a:cubicBezTo>
                  <a:cubicBezTo>
                    <a:pt x="34258" y="2102"/>
                    <a:pt x="34158" y="2669"/>
                    <a:pt x="34125" y="3169"/>
                  </a:cubicBezTo>
                  <a:cubicBezTo>
                    <a:pt x="34125" y="3703"/>
                    <a:pt x="34091" y="4270"/>
                    <a:pt x="34058" y="4803"/>
                  </a:cubicBezTo>
                  <a:cubicBezTo>
                    <a:pt x="33891" y="9173"/>
                    <a:pt x="33824" y="13576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091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03" y="33599"/>
                    <a:pt x="32029" y="33638"/>
                    <a:pt x="31461" y="33638"/>
                  </a:cubicBezTo>
                  <a:cubicBezTo>
                    <a:pt x="31120" y="33638"/>
                    <a:pt x="30780" y="33624"/>
                    <a:pt x="30455" y="33624"/>
                  </a:cubicBezTo>
                  <a:cubicBezTo>
                    <a:pt x="28254" y="33657"/>
                    <a:pt x="26085" y="33657"/>
                    <a:pt x="23884" y="33657"/>
                  </a:cubicBezTo>
                  <a:cubicBezTo>
                    <a:pt x="19481" y="33657"/>
                    <a:pt x="15111" y="33591"/>
                    <a:pt x="10708" y="33491"/>
                  </a:cubicBezTo>
                  <a:cubicBezTo>
                    <a:pt x="8506" y="33424"/>
                    <a:pt x="6338" y="33357"/>
                    <a:pt x="4136" y="33291"/>
                  </a:cubicBezTo>
                  <a:cubicBezTo>
                    <a:pt x="3569" y="33257"/>
                    <a:pt x="3036" y="33224"/>
                    <a:pt x="2469" y="33224"/>
                  </a:cubicBezTo>
                  <a:cubicBezTo>
                    <a:pt x="2002" y="33190"/>
                    <a:pt x="1368" y="33257"/>
                    <a:pt x="934" y="32990"/>
                  </a:cubicBezTo>
                  <a:cubicBezTo>
                    <a:pt x="200" y="32557"/>
                    <a:pt x="267" y="31489"/>
                    <a:pt x="300" y="30789"/>
                  </a:cubicBezTo>
                  <a:cubicBezTo>
                    <a:pt x="334" y="26419"/>
                    <a:pt x="601" y="22083"/>
                    <a:pt x="801" y="17746"/>
                  </a:cubicBezTo>
                  <a:cubicBezTo>
                    <a:pt x="1034" y="13410"/>
                    <a:pt x="1201" y="9073"/>
                    <a:pt x="1034" y="4703"/>
                  </a:cubicBezTo>
                  <a:cubicBezTo>
                    <a:pt x="1001" y="3703"/>
                    <a:pt x="934" y="2735"/>
                    <a:pt x="834" y="1735"/>
                  </a:cubicBezTo>
                  <a:cubicBezTo>
                    <a:pt x="867" y="1735"/>
                    <a:pt x="901" y="1701"/>
                    <a:pt x="934" y="1701"/>
                  </a:cubicBezTo>
                  <a:cubicBezTo>
                    <a:pt x="1943" y="666"/>
                    <a:pt x="3480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cubicBezTo>
                    <a:pt x="8139" y="534"/>
                    <a:pt x="10341" y="500"/>
                    <a:pt x="12542" y="467"/>
                  </a:cubicBezTo>
                  <a:cubicBezTo>
                    <a:pt x="16912" y="400"/>
                    <a:pt x="21282" y="300"/>
                    <a:pt x="25685" y="300"/>
                  </a:cubicBezTo>
                  <a:cubicBezTo>
                    <a:pt x="26112" y="294"/>
                    <a:pt x="26539" y="290"/>
                    <a:pt x="26966" y="290"/>
                  </a:cubicBezTo>
                  <a:close/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7"/>
            <p:cNvSpPr/>
            <p:nvPr/>
          </p:nvSpPr>
          <p:spPr>
            <a:xfrm flipH="1">
              <a:off x="7532001" y="1537105"/>
              <a:ext cx="569194" cy="560136"/>
            </a:xfrm>
            <a:custGeom>
              <a:avLst/>
              <a:gdLst/>
              <a:ahLst/>
              <a:cxnLst/>
              <a:rect l="l" t="t" r="r" b="b"/>
              <a:pathLst>
                <a:path w="34058" h="33516" extrusionOk="0">
                  <a:moveTo>
                    <a:pt x="25385" y="267"/>
                  </a:moveTo>
                  <a:cubicBezTo>
                    <a:pt x="27487" y="267"/>
                    <a:pt x="29621" y="300"/>
                    <a:pt x="31723" y="567"/>
                  </a:cubicBezTo>
                  <a:cubicBezTo>
                    <a:pt x="32423" y="634"/>
                    <a:pt x="33391" y="834"/>
                    <a:pt x="33658" y="1601"/>
                  </a:cubicBezTo>
                  <a:cubicBezTo>
                    <a:pt x="33858" y="2068"/>
                    <a:pt x="33758" y="2635"/>
                    <a:pt x="33758" y="3102"/>
                  </a:cubicBezTo>
                  <a:lnTo>
                    <a:pt x="33724" y="3136"/>
                  </a:lnTo>
                  <a:cubicBezTo>
                    <a:pt x="33724" y="3669"/>
                    <a:pt x="33691" y="4203"/>
                    <a:pt x="33658" y="4770"/>
                  </a:cubicBezTo>
                  <a:cubicBezTo>
                    <a:pt x="33524" y="9073"/>
                    <a:pt x="33424" y="13410"/>
                    <a:pt x="33424" y="17746"/>
                  </a:cubicBezTo>
                  <a:cubicBezTo>
                    <a:pt x="33424" y="22049"/>
                    <a:pt x="33491" y="26386"/>
                    <a:pt x="33658" y="30722"/>
                  </a:cubicBezTo>
                  <a:cubicBezTo>
                    <a:pt x="33658" y="31189"/>
                    <a:pt x="33691" y="31656"/>
                    <a:pt x="33558" y="32090"/>
                  </a:cubicBezTo>
                  <a:cubicBezTo>
                    <a:pt x="33424" y="32523"/>
                    <a:pt x="33124" y="32824"/>
                    <a:pt x="32724" y="32990"/>
                  </a:cubicBezTo>
                  <a:cubicBezTo>
                    <a:pt x="32223" y="33199"/>
                    <a:pt x="31658" y="33238"/>
                    <a:pt x="31100" y="33238"/>
                  </a:cubicBezTo>
                  <a:cubicBezTo>
                    <a:pt x="30766" y="33238"/>
                    <a:pt x="30435" y="33224"/>
                    <a:pt x="30122" y="33224"/>
                  </a:cubicBezTo>
                  <a:cubicBezTo>
                    <a:pt x="27954" y="33257"/>
                    <a:pt x="25785" y="33257"/>
                    <a:pt x="23617" y="33257"/>
                  </a:cubicBezTo>
                  <a:cubicBezTo>
                    <a:pt x="19281" y="33257"/>
                    <a:pt x="14944" y="33191"/>
                    <a:pt x="10608" y="33091"/>
                  </a:cubicBezTo>
                  <a:cubicBezTo>
                    <a:pt x="8440" y="33024"/>
                    <a:pt x="6271" y="32957"/>
                    <a:pt x="4103" y="32890"/>
                  </a:cubicBezTo>
                  <a:cubicBezTo>
                    <a:pt x="3536" y="32857"/>
                    <a:pt x="3002" y="32857"/>
                    <a:pt x="2469" y="32824"/>
                  </a:cubicBezTo>
                  <a:cubicBezTo>
                    <a:pt x="1968" y="32790"/>
                    <a:pt x="1368" y="32857"/>
                    <a:pt x="934" y="32590"/>
                  </a:cubicBezTo>
                  <a:cubicBezTo>
                    <a:pt x="200" y="32190"/>
                    <a:pt x="301" y="31122"/>
                    <a:pt x="301" y="30422"/>
                  </a:cubicBezTo>
                  <a:cubicBezTo>
                    <a:pt x="334" y="26119"/>
                    <a:pt x="601" y="21816"/>
                    <a:pt x="801" y="17513"/>
                  </a:cubicBezTo>
                  <a:cubicBezTo>
                    <a:pt x="1034" y="13243"/>
                    <a:pt x="1201" y="8940"/>
                    <a:pt x="1034" y="4637"/>
                  </a:cubicBezTo>
                  <a:cubicBezTo>
                    <a:pt x="1001" y="3669"/>
                    <a:pt x="934" y="2669"/>
                    <a:pt x="834" y="1701"/>
                  </a:cubicBezTo>
                  <a:cubicBezTo>
                    <a:pt x="868" y="1701"/>
                    <a:pt x="901" y="1668"/>
                    <a:pt x="934" y="1668"/>
                  </a:cubicBezTo>
                  <a:cubicBezTo>
                    <a:pt x="2169" y="367"/>
                    <a:pt x="4270" y="567"/>
                    <a:pt x="5905" y="534"/>
                  </a:cubicBezTo>
                  <a:cubicBezTo>
                    <a:pt x="8073" y="501"/>
                    <a:pt x="10241" y="467"/>
                    <a:pt x="12409" y="434"/>
                  </a:cubicBezTo>
                  <a:cubicBezTo>
                    <a:pt x="16712" y="367"/>
                    <a:pt x="21049" y="300"/>
                    <a:pt x="25385" y="267"/>
                  </a:cubicBezTo>
                  <a:close/>
                  <a:moveTo>
                    <a:pt x="25481" y="0"/>
                  </a:moveTo>
                  <a:cubicBezTo>
                    <a:pt x="24384" y="0"/>
                    <a:pt x="23284" y="17"/>
                    <a:pt x="22183" y="34"/>
                  </a:cubicBezTo>
                  <a:lnTo>
                    <a:pt x="15445" y="134"/>
                  </a:lnTo>
                  <a:cubicBezTo>
                    <a:pt x="13243" y="134"/>
                    <a:pt x="11008" y="167"/>
                    <a:pt x="8773" y="200"/>
                  </a:cubicBezTo>
                  <a:cubicBezTo>
                    <a:pt x="7672" y="234"/>
                    <a:pt x="6572" y="234"/>
                    <a:pt x="5438" y="267"/>
                  </a:cubicBezTo>
                  <a:cubicBezTo>
                    <a:pt x="4570" y="267"/>
                    <a:pt x="3670" y="267"/>
                    <a:pt x="2802" y="434"/>
                  </a:cubicBezTo>
                  <a:cubicBezTo>
                    <a:pt x="2035" y="567"/>
                    <a:pt x="1301" y="867"/>
                    <a:pt x="768" y="1435"/>
                  </a:cubicBezTo>
                  <a:cubicBezTo>
                    <a:pt x="701" y="1435"/>
                    <a:pt x="667" y="1435"/>
                    <a:pt x="667" y="1501"/>
                  </a:cubicBezTo>
                  <a:cubicBezTo>
                    <a:pt x="1001" y="5904"/>
                    <a:pt x="901" y="10341"/>
                    <a:pt x="734" y="14777"/>
                  </a:cubicBezTo>
                  <a:cubicBezTo>
                    <a:pt x="534" y="19181"/>
                    <a:pt x="234" y="23617"/>
                    <a:pt x="100" y="28054"/>
                  </a:cubicBezTo>
                  <a:cubicBezTo>
                    <a:pt x="67" y="29088"/>
                    <a:pt x="0" y="30155"/>
                    <a:pt x="67" y="31189"/>
                  </a:cubicBezTo>
                  <a:cubicBezTo>
                    <a:pt x="100" y="31856"/>
                    <a:pt x="301" y="32624"/>
                    <a:pt x="968" y="32890"/>
                  </a:cubicBezTo>
                  <a:cubicBezTo>
                    <a:pt x="1435" y="33091"/>
                    <a:pt x="1968" y="33024"/>
                    <a:pt x="2469" y="33057"/>
                  </a:cubicBezTo>
                  <a:cubicBezTo>
                    <a:pt x="3002" y="33091"/>
                    <a:pt x="3570" y="33091"/>
                    <a:pt x="4103" y="33124"/>
                  </a:cubicBezTo>
                  <a:cubicBezTo>
                    <a:pt x="5204" y="33157"/>
                    <a:pt x="6338" y="33191"/>
                    <a:pt x="7472" y="33257"/>
                  </a:cubicBezTo>
                  <a:cubicBezTo>
                    <a:pt x="11909" y="33391"/>
                    <a:pt x="16379" y="33491"/>
                    <a:pt x="20849" y="33491"/>
                  </a:cubicBezTo>
                  <a:cubicBezTo>
                    <a:pt x="21966" y="33507"/>
                    <a:pt x="23083" y="33516"/>
                    <a:pt x="24201" y="33516"/>
                  </a:cubicBezTo>
                  <a:cubicBezTo>
                    <a:pt x="25318" y="33516"/>
                    <a:pt x="26436" y="33507"/>
                    <a:pt x="27553" y="33491"/>
                  </a:cubicBezTo>
                  <a:cubicBezTo>
                    <a:pt x="28654" y="33491"/>
                    <a:pt x="29788" y="33491"/>
                    <a:pt x="30922" y="33457"/>
                  </a:cubicBezTo>
                  <a:cubicBezTo>
                    <a:pt x="31656" y="33457"/>
                    <a:pt x="32524" y="33457"/>
                    <a:pt x="33191" y="33024"/>
                  </a:cubicBezTo>
                  <a:cubicBezTo>
                    <a:pt x="33925" y="32523"/>
                    <a:pt x="33958" y="31656"/>
                    <a:pt x="33925" y="30856"/>
                  </a:cubicBezTo>
                  <a:cubicBezTo>
                    <a:pt x="33891" y="29755"/>
                    <a:pt x="33858" y="28654"/>
                    <a:pt x="33824" y="27553"/>
                  </a:cubicBezTo>
                  <a:cubicBezTo>
                    <a:pt x="33758" y="25318"/>
                    <a:pt x="33724" y="23050"/>
                    <a:pt x="33691" y="20815"/>
                  </a:cubicBezTo>
                  <a:cubicBezTo>
                    <a:pt x="33658" y="16379"/>
                    <a:pt x="33724" y="11942"/>
                    <a:pt x="33858" y="7506"/>
                  </a:cubicBezTo>
                  <a:cubicBezTo>
                    <a:pt x="33891" y="6371"/>
                    <a:pt x="33925" y="5271"/>
                    <a:pt x="33958" y="4136"/>
                  </a:cubicBezTo>
                  <a:cubicBezTo>
                    <a:pt x="33991" y="3603"/>
                    <a:pt x="34025" y="3036"/>
                    <a:pt x="34025" y="2502"/>
                  </a:cubicBezTo>
                  <a:cubicBezTo>
                    <a:pt x="34058" y="2068"/>
                    <a:pt x="34025" y="1601"/>
                    <a:pt x="33758" y="1234"/>
                  </a:cubicBezTo>
                  <a:cubicBezTo>
                    <a:pt x="33357" y="601"/>
                    <a:pt x="32557" y="400"/>
                    <a:pt x="31856" y="300"/>
                  </a:cubicBezTo>
                  <a:cubicBezTo>
                    <a:pt x="30856" y="167"/>
                    <a:pt x="29788" y="100"/>
                    <a:pt x="28754" y="67"/>
                  </a:cubicBezTo>
                  <a:cubicBezTo>
                    <a:pt x="27670" y="17"/>
                    <a:pt x="26578" y="0"/>
                    <a:pt x="25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7"/>
            <p:cNvSpPr/>
            <p:nvPr/>
          </p:nvSpPr>
          <p:spPr>
            <a:xfrm flipH="1">
              <a:off x="7587186" y="1657652"/>
              <a:ext cx="350678" cy="13888"/>
            </a:xfrm>
            <a:custGeom>
              <a:avLst/>
              <a:gdLst/>
              <a:ahLst/>
              <a:cxnLst/>
              <a:rect l="l" t="t" r="r" b="b"/>
              <a:pathLst>
                <a:path w="20983" h="831" extrusionOk="0">
                  <a:moveTo>
                    <a:pt x="17830" y="1"/>
                  </a:moveTo>
                  <a:cubicBezTo>
                    <a:pt x="16896" y="1"/>
                    <a:pt x="15962" y="26"/>
                    <a:pt x="15045" y="26"/>
                  </a:cubicBezTo>
                  <a:cubicBezTo>
                    <a:pt x="13244" y="59"/>
                    <a:pt x="11409" y="59"/>
                    <a:pt x="9608" y="59"/>
                  </a:cubicBezTo>
                  <a:cubicBezTo>
                    <a:pt x="6406" y="59"/>
                    <a:pt x="3203" y="59"/>
                    <a:pt x="1" y="192"/>
                  </a:cubicBezTo>
                  <a:lnTo>
                    <a:pt x="1" y="626"/>
                  </a:lnTo>
                  <a:cubicBezTo>
                    <a:pt x="3203" y="793"/>
                    <a:pt x="6406" y="760"/>
                    <a:pt x="9608" y="793"/>
                  </a:cubicBezTo>
                  <a:lnTo>
                    <a:pt x="15045" y="793"/>
                  </a:lnTo>
                  <a:cubicBezTo>
                    <a:pt x="16023" y="793"/>
                    <a:pt x="17021" y="831"/>
                    <a:pt x="18017" y="831"/>
                  </a:cubicBezTo>
                  <a:cubicBezTo>
                    <a:pt x="18889" y="831"/>
                    <a:pt x="19759" y="802"/>
                    <a:pt x="20616" y="693"/>
                  </a:cubicBezTo>
                  <a:cubicBezTo>
                    <a:pt x="20983" y="659"/>
                    <a:pt x="20983" y="192"/>
                    <a:pt x="20616" y="126"/>
                  </a:cubicBezTo>
                  <a:cubicBezTo>
                    <a:pt x="19698" y="26"/>
                    <a:pt x="18764" y="1"/>
                    <a:pt x="17830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7"/>
            <p:cNvSpPr/>
            <p:nvPr/>
          </p:nvSpPr>
          <p:spPr>
            <a:xfrm flipH="1">
              <a:off x="7601124" y="1761704"/>
              <a:ext cx="336740" cy="15693"/>
            </a:xfrm>
            <a:custGeom>
              <a:avLst/>
              <a:gdLst/>
              <a:ahLst/>
              <a:cxnLst/>
              <a:rect l="l" t="t" r="r" b="b"/>
              <a:pathLst>
                <a:path w="20149" h="939" extrusionOk="0">
                  <a:moveTo>
                    <a:pt x="16145" y="0"/>
                  </a:moveTo>
                  <a:cubicBezTo>
                    <a:pt x="15545" y="0"/>
                    <a:pt x="14945" y="4"/>
                    <a:pt x="14345" y="4"/>
                  </a:cubicBezTo>
                  <a:lnTo>
                    <a:pt x="8907" y="4"/>
                  </a:lnTo>
                  <a:cubicBezTo>
                    <a:pt x="7106" y="4"/>
                    <a:pt x="5338" y="4"/>
                    <a:pt x="3537" y="37"/>
                  </a:cubicBezTo>
                  <a:cubicBezTo>
                    <a:pt x="2369" y="37"/>
                    <a:pt x="1168" y="37"/>
                    <a:pt x="1" y="138"/>
                  </a:cubicBezTo>
                  <a:lnTo>
                    <a:pt x="1" y="771"/>
                  </a:lnTo>
                  <a:cubicBezTo>
                    <a:pt x="1135" y="838"/>
                    <a:pt x="2303" y="871"/>
                    <a:pt x="3437" y="871"/>
                  </a:cubicBezTo>
                  <a:cubicBezTo>
                    <a:pt x="5271" y="905"/>
                    <a:pt x="7073" y="905"/>
                    <a:pt x="8907" y="905"/>
                  </a:cubicBezTo>
                  <a:lnTo>
                    <a:pt x="14278" y="905"/>
                  </a:lnTo>
                  <a:cubicBezTo>
                    <a:pt x="16079" y="871"/>
                    <a:pt x="17914" y="938"/>
                    <a:pt x="19715" y="771"/>
                  </a:cubicBezTo>
                  <a:cubicBezTo>
                    <a:pt x="20149" y="738"/>
                    <a:pt x="20149" y="171"/>
                    <a:pt x="19715" y="104"/>
                  </a:cubicBezTo>
                  <a:cubicBezTo>
                    <a:pt x="18536" y="15"/>
                    <a:pt x="17343" y="0"/>
                    <a:pt x="16145" y="0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7"/>
            <p:cNvSpPr/>
            <p:nvPr/>
          </p:nvSpPr>
          <p:spPr>
            <a:xfrm flipH="1">
              <a:off x="7609480" y="1837211"/>
              <a:ext cx="334501" cy="13487"/>
            </a:xfrm>
            <a:custGeom>
              <a:avLst/>
              <a:gdLst/>
              <a:ahLst/>
              <a:cxnLst/>
              <a:rect l="l" t="t" r="r" b="b"/>
              <a:pathLst>
                <a:path w="20015" h="807" extrusionOk="0">
                  <a:moveTo>
                    <a:pt x="1346" y="1"/>
                  </a:moveTo>
                  <a:cubicBezTo>
                    <a:pt x="1003" y="1"/>
                    <a:pt x="662" y="13"/>
                    <a:pt x="334" y="56"/>
                  </a:cubicBezTo>
                  <a:cubicBezTo>
                    <a:pt x="0" y="123"/>
                    <a:pt x="0" y="690"/>
                    <a:pt x="334" y="723"/>
                  </a:cubicBezTo>
                  <a:cubicBezTo>
                    <a:pt x="717" y="790"/>
                    <a:pt x="1117" y="807"/>
                    <a:pt x="1518" y="807"/>
                  </a:cubicBezTo>
                  <a:cubicBezTo>
                    <a:pt x="1918" y="807"/>
                    <a:pt x="2318" y="790"/>
                    <a:pt x="2702" y="790"/>
                  </a:cubicBezTo>
                  <a:cubicBezTo>
                    <a:pt x="3536" y="790"/>
                    <a:pt x="4336" y="790"/>
                    <a:pt x="5170" y="757"/>
                  </a:cubicBezTo>
                  <a:cubicBezTo>
                    <a:pt x="6772" y="757"/>
                    <a:pt x="8406" y="690"/>
                    <a:pt x="10007" y="623"/>
                  </a:cubicBezTo>
                  <a:cubicBezTo>
                    <a:pt x="10808" y="590"/>
                    <a:pt x="11617" y="581"/>
                    <a:pt x="12426" y="581"/>
                  </a:cubicBezTo>
                  <a:cubicBezTo>
                    <a:pt x="13234" y="581"/>
                    <a:pt x="14043" y="590"/>
                    <a:pt x="14844" y="590"/>
                  </a:cubicBezTo>
                  <a:lnTo>
                    <a:pt x="19781" y="590"/>
                  </a:lnTo>
                  <a:cubicBezTo>
                    <a:pt x="20014" y="590"/>
                    <a:pt x="20014" y="223"/>
                    <a:pt x="19781" y="223"/>
                  </a:cubicBezTo>
                  <a:lnTo>
                    <a:pt x="14844" y="223"/>
                  </a:lnTo>
                  <a:cubicBezTo>
                    <a:pt x="14043" y="223"/>
                    <a:pt x="13234" y="231"/>
                    <a:pt x="12426" y="231"/>
                  </a:cubicBezTo>
                  <a:cubicBezTo>
                    <a:pt x="11617" y="231"/>
                    <a:pt x="10808" y="223"/>
                    <a:pt x="10007" y="189"/>
                  </a:cubicBezTo>
                  <a:cubicBezTo>
                    <a:pt x="8406" y="123"/>
                    <a:pt x="6772" y="56"/>
                    <a:pt x="5170" y="23"/>
                  </a:cubicBezTo>
                  <a:lnTo>
                    <a:pt x="2702" y="23"/>
                  </a:lnTo>
                  <a:cubicBezTo>
                    <a:pt x="2264" y="23"/>
                    <a:pt x="1803" y="1"/>
                    <a:pt x="134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7"/>
            <p:cNvSpPr/>
            <p:nvPr/>
          </p:nvSpPr>
          <p:spPr>
            <a:xfrm flipH="1">
              <a:off x="7618956" y="1980822"/>
              <a:ext cx="331726" cy="14573"/>
            </a:xfrm>
            <a:custGeom>
              <a:avLst/>
              <a:gdLst/>
              <a:ahLst/>
              <a:cxnLst/>
              <a:rect l="l" t="t" r="r" b="b"/>
              <a:pathLst>
                <a:path w="19849" h="872" extrusionOk="0">
                  <a:moveTo>
                    <a:pt x="3986" y="1"/>
                  </a:moveTo>
                  <a:cubicBezTo>
                    <a:pt x="2725" y="1"/>
                    <a:pt x="1480" y="21"/>
                    <a:pt x="234" y="203"/>
                  </a:cubicBezTo>
                  <a:cubicBezTo>
                    <a:pt x="1" y="236"/>
                    <a:pt x="1" y="670"/>
                    <a:pt x="234" y="703"/>
                  </a:cubicBezTo>
                  <a:cubicBezTo>
                    <a:pt x="1435" y="853"/>
                    <a:pt x="2636" y="872"/>
                    <a:pt x="3851" y="872"/>
                  </a:cubicBezTo>
                  <a:cubicBezTo>
                    <a:pt x="4256" y="872"/>
                    <a:pt x="4662" y="870"/>
                    <a:pt x="5071" y="870"/>
                  </a:cubicBezTo>
                  <a:lnTo>
                    <a:pt x="14945" y="870"/>
                  </a:lnTo>
                  <a:cubicBezTo>
                    <a:pt x="15745" y="836"/>
                    <a:pt x="16579" y="836"/>
                    <a:pt x="17413" y="836"/>
                  </a:cubicBezTo>
                  <a:cubicBezTo>
                    <a:pt x="17780" y="803"/>
                    <a:pt x="18147" y="803"/>
                    <a:pt x="18547" y="803"/>
                  </a:cubicBezTo>
                  <a:cubicBezTo>
                    <a:pt x="18948" y="770"/>
                    <a:pt x="19315" y="670"/>
                    <a:pt x="19715" y="570"/>
                  </a:cubicBezTo>
                  <a:cubicBezTo>
                    <a:pt x="19848" y="536"/>
                    <a:pt x="19848" y="336"/>
                    <a:pt x="19715" y="303"/>
                  </a:cubicBezTo>
                  <a:cubicBezTo>
                    <a:pt x="19315" y="203"/>
                    <a:pt x="18981" y="136"/>
                    <a:pt x="18547" y="103"/>
                  </a:cubicBezTo>
                  <a:cubicBezTo>
                    <a:pt x="18147" y="69"/>
                    <a:pt x="17780" y="69"/>
                    <a:pt x="17413" y="69"/>
                  </a:cubicBezTo>
                  <a:cubicBezTo>
                    <a:pt x="16579" y="36"/>
                    <a:pt x="15745" y="36"/>
                    <a:pt x="14945" y="36"/>
                  </a:cubicBezTo>
                  <a:cubicBezTo>
                    <a:pt x="13277" y="3"/>
                    <a:pt x="11642" y="3"/>
                    <a:pt x="10008" y="3"/>
                  </a:cubicBezTo>
                  <a:lnTo>
                    <a:pt x="5071" y="3"/>
                  </a:lnTo>
                  <a:cubicBezTo>
                    <a:pt x="4708" y="3"/>
                    <a:pt x="4346" y="1"/>
                    <a:pt x="398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6969" y="290"/>
                  </a:moveTo>
                  <a:cubicBezTo>
                    <a:pt x="28685" y="290"/>
                    <a:pt x="30409" y="354"/>
                    <a:pt x="32090" y="567"/>
                  </a:cubicBezTo>
                  <a:cubicBezTo>
                    <a:pt x="32824" y="667"/>
                    <a:pt x="33791" y="868"/>
                    <a:pt x="34058" y="1635"/>
                  </a:cubicBezTo>
                  <a:cubicBezTo>
                    <a:pt x="34258" y="2102"/>
                    <a:pt x="34158" y="2669"/>
                    <a:pt x="34158" y="3169"/>
                  </a:cubicBezTo>
                  <a:cubicBezTo>
                    <a:pt x="34125" y="3703"/>
                    <a:pt x="34091" y="4270"/>
                    <a:pt x="34091" y="4804"/>
                  </a:cubicBezTo>
                  <a:cubicBezTo>
                    <a:pt x="33924" y="9207"/>
                    <a:pt x="33824" y="13577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125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24" y="33599"/>
                    <a:pt x="32045" y="33638"/>
                    <a:pt x="31478" y="33638"/>
                  </a:cubicBezTo>
                  <a:cubicBezTo>
                    <a:pt x="31138" y="33638"/>
                    <a:pt x="30801" y="33624"/>
                    <a:pt x="30489" y="33624"/>
                  </a:cubicBezTo>
                  <a:cubicBezTo>
                    <a:pt x="28287" y="33658"/>
                    <a:pt x="26086" y="33658"/>
                    <a:pt x="23884" y="33658"/>
                  </a:cubicBezTo>
                  <a:cubicBezTo>
                    <a:pt x="19514" y="33658"/>
                    <a:pt x="15111" y="33624"/>
                    <a:pt x="10741" y="33491"/>
                  </a:cubicBezTo>
                  <a:cubicBezTo>
                    <a:pt x="8540" y="33424"/>
                    <a:pt x="6338" y="33357"/>
                    <a:pt x="4137" y="33291"/>
                  </a:cubicBezTo>
                  <a:cubicBezTo>
                    <a:pt x="3603" y="33257"/>
                    <a:pt x="3036" y="33257"/>
                    <a:pt x="2502" y="33224"/>
                  </a:cubicBezTo>
                  <a:cubicBezTo>
                    <a:pt x="2002" y="33191"/>
                    <a:pt x="1368" y="33257"/>
                    <a:pt x="934" y="32991"/>
                  </a:cubicBezTo>
                  <a:cubicBezTo>
                    <a:pt x="200" y="32590"/>
                    <a:pt x="300" y="31489"/>
                    <a:pt x="300" y="30789"/>
                  </a:cubicBezTo>
                  <a:cubicBezTo>
                    <a:pt x="334" y="26419"/>
                    <a:pt x="601" y="22083"/>
                    <a:pt x="834" y="17746"/>
                  </a:cubicBezTo>
                  <a:cubicBezTo>
                    <a:pt x="1034" y="13410"/>
                    <a:pt x="1201" y="9073"/>
                    <a:pt x="1034" y="4704"/>
                  </a:cubicBezTo>
                  <a:cubicBezTo>
                    <a:pt x="1001" y="3736"/>
                    <a:pt x="934" y="2736"/>
                    <a:pt x="868" y="1735"/>
                  </a:cubicBezTo>
                  <a:cubicBezTo>
                    <a:pt x="901" y="1735"/>
                    <a:pt x="934" y="1735"/>
                    <a:pt x="968" y="1701"/>
                  </a:cubicBezTo>
                  <a:cubicBezTo>
                    <a:pt x="1950" y="666"/>
                    <a:pt x="3482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lnTo>
                    <a:pt x="12543" y="467"/>
                  </a:lnTo>
                  <a:cubicBezTo>
                    <a:pt x="16912" y="401"/>
                    <a:pt x="21315" y="300"/>
                    <a:pt x="25685" y="300"/>
                  </a:cubicBezTo>
                  <a:cubicBezTo>
                    <a:pt x="26112" y="294"/>
                    <a:pt x="26541" y="290"/>
                    <a:pt x="26969" y="290"/>
                  </a:cubicBezTo>
                  <a:close/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7"/>
            <p:cNvSpPr/>
            <p:nvPr/>
          </p:nvSpPr>
          <p:spPr>
            <a:xfrm flipH="1">
              <a:off x="7483485" y="1604557"/>
              <a:ext cx="568660" cy="560287"/>
            </a:xfrm>
            <a:custGeom>
              <a:avLst/>
              <a:gdLst/>
              <a:ahLst/>
              <a:cxnLst/>
              <a:rect l="l" t="t" r="r" b="b"/>
              <a:pathLst>
                <a:path w="34026" h="33525" extrusionOk="0">
                  <a:moveTo>
                    <a:pt x="25352" y="267"/>
                  </a:moveTo>
                  <a:cubicBezTo>
                    <a:pt x="27487" y="267"/>
                    <a:pt x="29589" y="301"/>
                    <a:pt x="31690" y="567"/>
                  </a:cubicBezTo>
                  <a:cubicBezTo>
                    <a:pt x="32424" y="668"/>
                    <a:pt x="33358" y="834"/>
                    <a:pt x="33658" y="1602"/>
                  </a:cubicBezTo>
                  <a:cubicBezTo>
                    <a:pt x="33825" y="2069"/>
                    <a:pt x="33758" y="2636"/>
                    <a:pt x="33725" y="3136"/>
                  </a:cubicBezTo>
                  <a:cubicBezTo>
                    <a:pt x="33691" y="3670"/>
                    <a:pt x="33658" y="4203"/>
                    <a:pt x="33658" y="4770"/>
                  </a:cubicBezTo>
                  <a:cubicBezTo>
                    <a:pt x="33491" y="9074"/>
                    <a:pt x="33425" y="13410"/>
                    <a:pt x="33391" y="17746"/>
                  </a:cubicBezTo>
                  <a:cubicBezTo>
                    <a:pt x="33391" y="22050"/>
                    <a:pt x="33458" y="26386"/>
                    <a:pt x="33625" y="30722"/>
                  </a:cubicBezTo>
                  <a:cubicBezTo>
                    <a:pt x="33658" y="31189"/>
                    <a:pt x="33691" y="31656"/>
                    <a:pt x="33558" y="32123"/>
                  </a:cubicBezTo>
                  <a:cubicBezTo>
                    <a:pt x="33425" y="32524"/>
                    <a:pt x="33124" y="32824"/>
                    <a:pt x="32724" y="32991"/>
                  </a:cubicBezTo>
                  <a:cubicBezTo>
                    <a:pt x="32203" y="33199"/>
                    <a:pt x="31643" y="33238"/>
                    <a:pt x="31084" y="33238"/>
                  </a:cubicBezTo>
                  <a:cubicBezTo>
                    <a:pt x="30749" y="33238"/>
                    <a:pt x="30414" y="33224"/>
                    <a:pt x="30089" y="33224"/>
                  </a:cubicBezTo>
                  <a:cubicBezTo>
                    <a:pt x="28556" y="33248"/>
                    <a:pt x="27023" y="33271"/>
                    <a:pt x="25489" y="33271"/>
                  </a:cubicBezTo>
                  <a:cubicBezTo>
                    <a:pt x="24854" y="33271"/>
                    <a:pt x="24219" y="33267"/>
                    <a:pt x="23584" y="33258"/>
                  </a:cubicBezTo>
                  <a:cubicBezTo>
                    <a:pt x="19248" y="33258"/>
                    <a:pt x="14911" y="33224"/>
                    <a:pt x="10575" y="33091"/>
                  </a:cubicBezTo>
                  <a:cubicBezTo>
                    <a:pt x="8407" y="33024"/>
                    <a:pt x="6239" y="32957"/>
                    <a:pt x="4070" y="32891"/>
                  </a:cubicBezTo>
                  <a:cubicBezTo>
                    <a:pt x="3537" y="32857"/>
                    <a:pt x="3003" y="32857"/>
                    <a:pt x="2436" y="32824"/>
                  </a:cubicBezTo>
                  <a:cubicBezTo>
                    <a:pt x="1969" y="32791"/>
                    <a:pt x="1335" y="32857"/>
                    <a:pt x="901" y="32624"/>
                  </a:cubicBezTo>
                  <a:cubicBezTo>
                    <a:pt x="201" y="32190"/>
                    <a:pt x="268" y="31123"/>
                    <a:pt x="268" y="30422"/>
                  </a:cubicBezTo>
                  <a:cubicBezTo>
                    <a:pt x="301" y="26119"/>
                    <a:pt x="568" y="21816"/>
                    <a:pt x="801" y="17513"/>
                  </a:cubicBezTo>
                  <a:cubicBezTo>
                    <a:pt x="1001" y="13243"/>
                    <a:pt x="1202" y="8940"/>
                    <a:pt x="1001" y="4637"/>
                  </a:cubicBezTo>
                  <a:cubicBezTo>
                    <a:pt x="968" y="3670"/>
                    <a:pt x="901" y="2669"/>
                    <a:pt x="835" y="1702"/>
                  </a:cubicBezTo>
                  <a:cubicBezTo>
                    <a:pt x="868" y="1702"/>
                    <a:pt x="901" y="1702"/>
                    <a:pt x="935" y="1668"/>
                  </a:cubicBezTo>
                  <a:cubicBezTo>
                    <a:pt x="2169" y="367"/>
                    <a:pt x="4237" y="567"/>
                    <a:pt x="5872" y="534"/>
                  </a:cubicBezTo>
                  <a:cubicBezTo>
                    <a:pt x="8040" y="501"/>
                    <a:pt x="10208" y="467"/>
                    <a:pt x="12376" y="434"/>
                  </a:cubicBezTo>
                  <a:cubicBezTo>
                    <a:pt x="16713" y="401"/>
                    <a:pt x="21049" y="301"/>
                    <a:pt x="25352" y="267"/>
                  </a:cubicBezTo>
                  <a:close/>
                  <a:moveTo>
                    <a:pt x="25456" y="0"/>
                  </a:moveTo>
                  <a:cubicBezTo>
                    <a:pt x="24360" y="0"/>
                    <a:pt x="23267" y="17"/>
                    <a:pt x="22183" y="34"/>
                  </a:cubicBezTo>
                  <a:cubicBezTo>
                    <a:pt x="19915" y="67"/>
                    <a:pt x="17680" y="100"/>
                    <a:pt x="15445" y="134"/>
                  </a:cubicBezTo>
                  <a:lnTo>
                    <a:pt x="8740" y="201"/>
                  </a:lnTo>
                  <a:cubicBezTo>
                    <a:pt x="7640" y="234"/>
                    <a:pt x="6539" y="234"/>
                    <a:pt x="5438" y="267"/>
                  </a:cubicBezTo>
                  <a:cubicBezTo>
                    <a:pt x="4537" y="267"/>
                    <a:pt x="3637" y="267"/>
                    <a:pt x="2769" y="434"/>
                  </a:cubicBezTo>
                  <a:cubicBezTo>
                    <a:pt x="2036" y="567"/>
                    <a:pt x="1302" y="868"/>
                    <a:pt x="735" y="1435"/>
                  </a:cubicBezTo>
                  <a:cubicBezTo>
                    <a:pt x="701" y="1435"/>
                    <a:pt x="635" y="1435"/>
                    <a:pt x="668" y="1501"/>
                  </a:cubicBezTo>
                  <a:cubicBezTo>
                    <a:pt x="968" y="5905"/>
                    <a:pt x="901" y="10341"/>
                    <a:pt x="701" y="14778"/>
                  </a:cubicBezTo>
                  <a:cubicBezTo>
                    <a:pt x="501" y="19181"/>
                    <a:pt x="201" y="23617"/>
                    <a:pt x="101" y="28054"/>
                  </a:cubicBezTo>
                  <a:cubicBezTo>
                    <a:pt x="67" y="29088"/>
                    <a:pt x="1" y="30155"/>
                    <a:pt x="67" y="31189"/>
                  </a:cubicBezTo>
                  <a:cubicBezTo>
                    <a:pt x="101" y="31857"/>
                    <a:pt x="268" y="32624"/>
                    <a:pt x="968" y="32891"/>
                  </a:cubicBezTo>
                  <a:cubicBezTo>
                    <a:pt x="1435" y="33091"/>
                    <a:pt x="1969" y="33024"/>
                    <a:pt x="2436" y="33057"/>
                  </a:cubicBezTo>
                  <a:cubicBezTo>
                    <a:pt x="3003" y="33091"/>
                    <a:pt x="3537" y="33091"/>
                    <a:pt x="4070" y="33124"/>
                  </a:cubicBezTo>
                  <a:cubicBezTo>
                    <a:pt x="5204" y="33157"/>
                    <a:pt x="6305" y="33224"/>
                    <a:pt x="7439" y="33258"/>
                  </a:cubicBezTo>
                  <a:cubicBezTo>
                    <a:pt x="11909" y="33391"/>
                    <a:pt x="16379" y="33491"/>
                    <a:pt x="20849" y="33524"/>
                  </a:cubicBezTo>
                  <a:lnTo>
                    <a:pt x="27520" y="33524"/>
                  </a:lnTo>
                  <a:cubicBezTo>
                    <a:pt x="28655" y="33491"/>
                    <a:pt x="29755" y="33491"/>
                    <a:pt x="30889" y="33491"/>
                  </a:cubicBezTo>
                  <a:cubicBezTo>
                    <a:pt x="31657" y="33458"/>
                    <a:pt x="32524" y="33491"/>
                    <a:pt x="33158" y="33024"/>
                  </a:cubicBezTo>
                  <a:cubicBezTo>
                    <a:pt x="33892" y="32524"/>
                    <a:pt x="33925" y="31656"/>
                    <a:pt x="33892" y="30856"/>
                  </a:cubicBezTo>
                  <a:cubicBezTo>
                    <a:pt x="33858" y="29755"/>
                    <a:pt x="33825" y="28654"/>
                    <a:pt x="33792" y="27553"/>
                  </a:cubicBezTo>
                  <a:cubicBezTo>
                    <a:pt x="33725" y="25319"/>
                    <a:pt x="33691" y="23084"/>
                    <a:pt x="33691" y="20849"/>
                  </a:cubicBezTo>
                  <a:cubicBezTo>
                    <a:pt x="33658" y="16379"/>
                    <a:pt x="33691" y="11942"/>
                    <a:pt x="33825" y="7506"/>
                  </a:cubicBezTo>
                  <a:cubicBezTo>
                    <a:pt x="33858" y="6372"/>
                    <a:pt x="33892" y="5271"/>
                    <a:pt x="33925" y="4137"/>
                  </a:cubicBezTo>
                  <a:cubicBezTo>
                    <a:pt x="33958" y="3603"/>
                    <a:pt x="33992" y="3036"/>
                    <a:pt x="34025" y="2502"/>
                  </a:cubicBezTo>
                  <a:cubicBezTo>
                    <a:pt x="34025" y="2069"/>
                    <a:pt x="33992" y="1602"/>
                    <a:pt x="33758" y="1235"/>
                  </a:cubicBezTo>
                  <a:cubicBezTo>
                    <a:pt x="33325" y="634"/>
                    <a:pt x="32557" y="401"/>
                    <a:pt x="31857" y="334"/>
                  </a:cubicBezTo>
                  <a:cubicBezTo>
                    <a:pt x="30823" y="167"/>
                    <a:pt x="29789" y="100"/>
                    <a:pt x="28755" y="67"/>
                  </a:cubicBezTo>
                  <a:cubicBezTo>
                    <a:pt x="27654" y="17"/>
                    <a:pt x="26553" y="0"/>
                    <a:pt x="25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7"/>
            <p:cNvSpPr/>
            <p:nvPr/>
          </p:nvSpPr>
          <p:spPr>
            <a:xfrm flipH="1">
              <a:off x="7538686" y="1725171"/>
              <a:ext cx="350662" cy="13838"/>
            </a:xfrm>
            <a:custGeom>
              <a:avLst/>
              <a:gdLst/>
              <a:ahLst/>
              <a:cxnLst/>
              <a:rect l="l" t="t" r="r" b="b"/>
              <a:pathLst>
                <a:path w="20982" h="828" extrusionOk="0">
                  <a:moveTo>
                    <a:pt x="18048" y="1"/>
                  </a:moveTo>
                  <a:cubicBezTo>
                    <a:pt x="17056" y="1"/>
                    <a:pt x="16057" y="37"/>
                    <a:pt x="15077" y="55"/>
                  </a:cubicBezTo>
                  <a:lnTo>
                    <a:pt x="9607" y="55"/>
                  </a:lnTo>
                  <a:cubicBezTo>
                    <a:pt x="6405" y="55"/>
                    <a:pt x="3202" y="55"/>
                    <a:pt x="0" y="189"/>
                  </a:cubicBezTo>
                  <a:lnTo>
                    <a:pt x="0" y="656"/>
                  </a:lnTo>
                  <a:cubicBezTo>
                    <a:pt x="3202" y="789"/>
                    <a:pt x="6405" y="789"/>
                    <a:pt x="9607" y="789"/>
                  </a:cubicBezTo>
                  <a:lnTo>
                    <a:pt x="15077" y="789"/>
                  </a:lnTo>
                  <a:cubicBezTo>
                    <a:pt x="16056" y="789"/>
                    <a:pt x="17053" y="827"/>
                    <a:pt x="18045" y="827"/>
                  </a:cubicBezTo>
                  <a:cubicBezTo>
                    <a:pt x="18912" y="827"/>
                    <a:pt x="19774" y="798"/>
                    <a:pt x="20615" y="689"/>
                  </a:cubicBezTo>
                  <a:cubicBezTo>
                    <a:pt x="20982" y="656"/>
                    <a:pt x="20982" y="189"/>
                    <a:pt x="20615" y="122"/>
                  </a:cubicBezTo>
                  <a:cubicBezTo>
                    <a:pt x="19775" y="29"/>
                    <a:pt x="18914" y="1"/>
                    <a:pt x="18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7"/>
            <p:cNvSpPr/>
            <p:nvPr/>
          </p:nvSpPr>
          <p:spPr>
            <a:xfrm flipH="1">
              <a:off x="7552624" y="1829173"/>
              <a:ext cx="336723" cy="15175"/>
            </a:xfrm>
            <a:custGeom>
              <a:avLst/>
              <a:gdLst/>
              <a:ahLst/>
              <a:cxnLst/>
              <a:rect l="l" t="t" r="r" b="b"/>
              <a:pathLst>
                <a:path w="20148" h="908" extrusionOk="0">
                  <a:moveTo>
                    <a:pt x="15914" y="1"/>
                  </a:moveTo>
                  <a:cubicBezTo>
                    <a:pt x="15404" y="1"/>
                    <a:pt x="14892" y="3"/>
                    <a:pt x="14377" y="3"/>
                  </a:cubicBezTo>
                  <a:lnTo>
                    <a:pt x="8906" y="3"/>
                  </a:lnTo>
                  <a:cubicBezTo>
                    <a:pt x="7138" y="3"/>
                    <a:pt x="5337" y="37"/>
                    <a:pt x="3569" y="37"/>
                  </a:cubicBezTo>
                  <a:cubicBezTo>
                    <a:pt x="2368" y="37"/>
                    <a:pt x="1201" y="37"/>
                    <a:pt x="0" y="137"/>
                  </a:cubicBezTo>
                  <a:lnTo>
                    <a:pt x="0" y="771"/>
                  </a:lnTo>
                  <a:cubicBezTo>
                    <a:pt x="1168" y="871"/>
                    <a:pt x="2302" y="871"/>
                    <a:pt x="3469" y="871"/>
                  </a:cubicBezTo>
                  <a:cubicBezTo>
                    <a:pt x="5270" y="904"/>
                    <a:pt x="7105" y="904"/>
                    <a:pt x="8906" y="904"/>
                  </a:cubicBezTo>
                  <a:lnTo>
                    <a:pt x="14277" y="904"/>
                  </a:lnTo>
                  <a:cubicBezTo>
                    <a:pt x="14888" y="904"/>
                    <a:pt x="15496" y="908"/>
                    <a:pt x="16103" y="908"/>
                  </a:cubicBezTo>
                  <a:cubicBezTo>
                    <a:pt x="17316" y="908"/>
                    <a:pt x="18524" y="893"/>
                    <a:pt x="19747" y="804"/>
                  </a:cubicBezTo>
                  <a:cubicBezTo>
                    <a:pt x="20148" y="737"/>
                    <a:pt x="20148" y="170"/>
                    <a:pt x="19747" y="137"/>
                  </a:cubicBezTo>
                  <a:cubicBezTo>
                    <a:pt x="18461" y="18"/>
                    <a:pt x="17191" y="1"/>
                    <a:pt x="15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7"/>
            <p:cNvSpPr/>
            <p:nvPr/>
          </p:nvSpPr>
          <p:spPr>
            <a:xfrm flipH="1">
              <a:off x="7560981" y="1904680"/>
              <a:ext cx="334501" cy="13554"/>
            </a:xfrm>
            <a:custGeom>
              <a:avLst/>
              <a:gdLst/>
              <a:ahLst/>
              <a:cxnLst/>
              <a:rect l="l" t="t" r="r" b="b"/>
              <a:pathLst>
                <a:path w="20015" h="811" extrusionOk="0">
                  <a:moveTo>
                    <a:pt x="1346" y="0"/>
                  </a:moveTo>
                  <a:cubicBezTo>
                    <a:pt x="1004" y="0"/>
                    <a:pt x="662" y="12"/>
                    <a:pt x="334" y="55"/>
                  </a:cubicBezTo>
                  <a:cubicBezTo>
                    <a:pt x="0" y="122"/>
                    <a:pt x="0" y="689"/>
                    <a:pt x="334" y="756"/>
                  </a:cubicBezTo>
                  <a:cubicBezTo>
                    <a:pt x="662" y="799"/>
                    <a:pt x="1004" y="811"/>
                    <a:pt x="1346" y="811"/>
                  </a:cubicBezTo>
                  <a:cubicBezTo>
                    <a:pt x="1803" y="811"/>
                    <a:pt x="2264" y="789"/>
                    <a:pt x="2702" y="789"/>
                  </a:cubicBezTo>
                  <a:cubicBezTo>
                    <a:pt x="3536" y="789"/>
                    <a:pt x="4370" y="789"/>
                    <a:pt x="5170" y="756"/>
                  </a:cubicBezTo>
                  <a:cubicBezTo>
                    <a:pt x="6805" y="756"/>
                    <a:pt x="8406" y="689"/>
                    <a:pt x="10041" y="622"/>
                  </a:cubicBezTo>
                  <a:cubicBezTo>
                    <a:pt x="10841" y="589"/>
                    <a:pt x="11642" y="581"/>
                    <a:pt x="12446" y="581"/>
                  </a:cubicBezTo>
                  <a:cubicBezTo>
                    <a:pt x="13251" y="581"/>
                    <a:pt x="14060" y="589"/>
                    <a:pt x="14877" y="589"/>
                  </a:cubicBezTo>
                  <a:lnTo>
                    <a:pt x="19814" y="589"/>
                  </a:lnTo>
                  <a:cubicBezTo>
                    <a:pt x="20014" y="589"/>
                    <a:pt x="20014" y="222"/>
                    <a:pt x="19814" y="222"/>
                  </a:cubicBezTo>
                  <a:lnTo>
                    <a:pt x="14877" y="222"/>
                  </a:lnTo>
                  <a:cubicBezTo>
                    <a:pt x="14060" y="222"/>
                    <a:pt x="13251" y="230"/>
                    <a:pt x="12446" y="230"/>
                  </a:cubicBezTo>
                  <a:cubicBezTo>
                    <a:pt x="11642" y="230"/>
                    <a:pt x="10841" y="222"/>
                    <a:pt x="10041" y="189"/>
                  </a:cubicBezTo>
                  <a:cubicBezTo>
                    <a:pt x="8406" y="122"/>
                    <a:pt x="6805" y="55"/>
                    <a:pt x="5170" y="55"/>
                  </a:cubicBezTo>
                  <a:cubicBezTo>
                    <a:pt x="4370" y="22"/>
                    <a:pt x="3536" y="22"/>
                    <a:pt x="2702" y="22"/>
                  </a:cubicBezTo>
                  <a:cubicBezTo>
                    <a:pt x="2264" y="22"/>
                    <a:pt x="1803" y="0"/>
                    <a:pt x="1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7"/>
            <p:cNvSpPr/>
            <p:nvPr/>
          </p:nvSpPr>
          <p:spPr>
            <a:xfrm flipH="1">
              <a:off x="7569905" y="2048290"/>
              <a:ext cx="332278" cy="14674"/>
            </a:xfrm>
            <a:custGeom>
              <a:avLst/>
              <a:gdLst/>
              <a:ahLst/>
              <a:cxnLst/>
              <a:rect l="l" t="t" r="r" b="b"/>
              <a:pathLst>
                <a:path w="19882" h="878" extrusionOk="0">
                  <a:moveTo>
                    <a:pt x="4004" y="0"/>
                  </a:moveTo>
                  <a:cubicBezTo>
                    <a:pt x="2758" y="0"/>
                    <a:pt x="1513" y="20"/>
                    <a:pt x="268" y="202"/>
                  </a:cubicBezTo>
                  <a:cubicBezTo>
                    <a:pt x="1" y="235"/>
                    <a:pt x="1" y="669"/>
                    <a:pt x="268" y="702"/>
                  </a:cubicBezTo>
                  <a:cubicBezTo>
                    <a:pt x="1287" y="851"/>
                    <a:pt x="2305" y="878"/>
                    <a:pt x="3324" y="878"/>
                  </a:cubicBezTo>
                  <a:cubicBezTo>
                    <a:pt x="3907" y="878"/>
                    <a:pt x="4489" y="869"/>
                    <a:pt x="5071" y="869"/>
                  </a:cubicBezTo>
                  <a:lnTo>
                    <a:pt x="14945" y="869"/>
                  </a:lnTo>
                  <a:cubicBezTo>
                    <a:pt x="15779" y="869"/>
                    <a:pt x="16613" y="869"/>
                    <a:pt x="17413" y="836"/>
                  </a:cubicBezTo>
                  <a:cubicBezTo>
                    <a:pt x="17814" y="836"/>
                    <a:pt x="18180" y="802"/>
                    <a:pt x="18547" y="802"/>
                  </a:cubicBezTo>
                  <a:cubicBezTo>
                    <a:pt x="18981" y="769"/>
                    <a:pt x="19315" y="669"/>
                    <a:pt x="19748" y="569"/>
                  </a:cubicBezTo>
                  <a:cubicBezTo>
                    <a:pt x="19848" y="569"/>
                    <a:pt x="19882" y="335"/>
                    <a:pt x="19748" y="302"/>
                  </a:cubicBezTo>
                  <a:cubicBezTo>
                    <a:pt x="19315" y="235"/>
                    <a:pt x="18981" y="135"/>
                    <a:pt x="18547" y="102"/>
                  </a:cubicBezTo>
                  <a:cubicBezTo>
                    <a:pt x="18180" y="68"/>
                    <a:pt x="17814" y="68"/>
                    <a:pt x="17413" y="68"/>
                  </a:cubicBezTo>
                  <a:cubicBezTo>
                    <a:pt x="16613" y="35"/>
                    <a:pt x="15779" y="35"/>
                    <a:pt x="14945" y="35"/>
                  </a:cubicBezTo>
                  <a:lnTo>
                    <a:pt x="10008" y="35"/>
                  </a:lnTo>
                  <a:lnTo>
                    <a:pt x="5071" y="2"/>
                  </a:lnTo>
                  <a:cubicBezTo>
                    <a:pt x="4715" y="2"/>
                    <a:pt x="4359" y="0"/>
                    <a:pt x="4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7"/>
            <p:cNvSpPr/>
            <p:nvPr/>
          </p:nvSpPr>
          <p:spPr>
            <a:xfrm flipH="1">
              <a:off x="7928355" y="1692097"/>
              <a:ext cx="69156" cy="66516"/>
            </a:xfrm>
            <a:custGeom>
              <a:avLst/>
              <a:gdLst/>
              <a:ahLst/>
              <a:cxnLst/>
              <a:rect l="l" t="t" r="r" b="b"/>
              <a:pathLst>
                <a:path w="4138" h="3980" extrusionOk="0">
                  <a:moveTo>
                    <a:pt x="3739" y="1"/>
                  </a:moveTo>
                  <a:cubicBezTo>
                    <a:pt x="3620" y="1"/>
                    <a:pt x="3505" y="52"/>
                    <a:pt x="3437" y="166"/>
                  </a:cubicBezTo>
                  <a:cubicBezTo>
                    <a:pt x="3303" y="466"/>
                    <a:pt x="3203" y="767"/>
                    <a:pt x="3103" y="1067"/>
                  </a:cubicBezTo>
                  <a:cubicBezTo>
                    <a:pt x="2970" y="1334"/>
                    <a:pt x="2869" y="1601"/>
                    <a:pt x="2703" y="1867"/>
                  </a:cubicBezTo>
                  <a:cubicBezTo>
                    <a:pt x="2503" y="2268"/>
                    <a:pt x="2269" y="2668"/>
                    <a:pt x="2036" y="3035"/>
                  </a:cubicBezTo>
                  <a:cubicBezTo>
                    <a:pt x="1569" y="2435"/>
                    <a:pt x="1068" y="1867"/>
                    <a:pt x="601" y="1267"/>
                  </a:cubicBezTo>
                  <a:cubicBezTo>
                    <a:pt x="539" y="1205"/>
                    <a:pt x="455" y="1179"/>
                    <a:pt x="374" y="1179"/>
                  </a:cubicBezTo>
                  <a:cubicBezTo>
                    <a:pt x="279" y="1179"/>
                    <a:pt x="188" y="1213"/>
                    <a:pt x="134" y="1267"/>
                  </a:cubicBezTo>
                  <a:cubicBezTo>
                    <a:pt x="1" y="1400"/>
                    <a:pt x="1" y="1601"/>
                    <a:pt x="134" y="1734"/>
                  </a:cubicBezTo>
                  <a:lnTo>
                    <a:pt x="1835" y="3869"/>
                  </a:lnTo>
                  <a:cubicBezTo>
                    <a:pt x="1888" y="3948"/>
                    <a:pt x="1966" y="3980"/>
                    <a:pt x="2048" y="3980"/>
                  </a:cubicBezTo>
                  <a:cubicBezTo>
                    <a:pt x="2174" y="3980"/>
                    <a:pt x="2308" y="3903"/>
                    <a:pt x="2369" y="3802"/>
                  </a:cubicBezTo>
                  <a:cubicBezTo>
                    <a:pt x="2769" y="3302"/>
                    <a:pt x="3103" y="2768"/>
                    <a:pt x="3370" y="2234"/>
                  </a:cubicBezTo>
                  <a:cubicBezTo>
                    <a:pt x="3537" y="1968"/>
                    <a:pt x="3670" y="1667"/>
                    <a:pt x="3770" y="1400"/>
                  </a:cubicBezTo>
                  <a:cubicBezTo>
                    <a:pt x="3904" y="1100"/>
                    <a:pt x="4070" y="767"/>
                    <a:pt x="4104" y="466"/>
                  </a:cubicBezTo>
                  <a:cubicBezTo>
                    <a:pt x="4137" y="266"/>
                    <a:pt x="4070" y="100"/>
                    <a:pt x="3904" y="33"/>
                  </a:cubicBezTo>
                  <a:cubicBezTo>
                    <a:pt x="3851" y="12"/>
                    <a:pt x="3795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7"/>
            <p:cNvSpPr/>
            <p:nvPr/>
          </p:nvSpPr>
          <p:spPr>
            <a:xfrm flipH="1">
              <a:off x="7933937" y="1806293"/>
              <a:ext cx="64126" cy="59697"/>
            </a:xfrm>
            <a:custGeom>
              <a:avLst/>
              <a:gdLst/>
              <a:ahLst/>
              <a:cxnLst/>
              <a:rect l="l" t="t" r="r" b="b"/>
              <a:pathLst>
                <a:path w="3837" h="3572" extrusionOk="0">
                  <a:moveTo>
                    <a:pt x="2047" y="0"/>
                  </a:moveTo>
                  <a:cubicBezTo>
                    <a:pt x="1734" y="0"/>
                    <a:pt x="1425" y="83"/>
                    <a:pt x="1168" y="272"/>
                  </a:cubicBezTo>
                  <a:cubicBezTo>
                    <a:pt x="934" y="438"/>
                    <a:pt x="768" y="605"/>
                    <a:pt x="668" y="839"/>
                  </a:cubicBezTo>
                  <a:cubicBezTo>
                    <a:pt x="234" y="1206"/>
                    <a:pt x="0" y="1839"/>
                    <a:pt x="234" y="2406"/>
                  </a:cubicBezTo>
                  <a:cubicBezTo>
                    <a:pt x="467" y="2940"/>
                    <a:pt x="901" y="3374"/>
                    <a:pt x="1501" y="3507"/>
                  </a:cubicBezTo>
                  <a:cubicBezTo>
                    <a:pt x="1660" y="3549"/>
                    <a:pt x="1828" y="3572"/>
                    <a:pt x="1997" y="3572"/>
                  </a:cubicBezTo>
                  <a:cubicBezTo>
                    <a:pt x="2362" y="3572"/>
                    <a:pt x="2729" y="3468"/>
                    <a:pt x="3003" y="3240"/>
                  </a:cubicBezTo>
                  <a:cubicBezTo>
                    <a:pt x="3503" y="2873"/>
                    <a:pt x="3836" y="2306"/>
                    <a:pt x="3803" y="1673"/>
                  </a:cubicBezTo>
                  <a:cubicBezTo>
                    <a:pt x="3770" y="1072"/>
                    <a:pt x="3470" y="472"/>
                    <a:pt x="2902" y="205"/>
                  </a:cubicBezTo>
                  <a:cubicBezTo>
                    <a:pt x="2643" y="75"/>
                    <a:pt x="2343" y="0"/>
                    <a:pt x="2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7"/>
            <p:cNvSpPr/>
            <p:nvPr/>
          </p:nvSpPr>
          <p:spPr>
            <a:xfrm flipH="1">
              <a:off x="7934488" y="1884174"/>
              <a:ext cx="60783" cy="60499"/>
            </a:xfrm>
            <a:custGeom>
              <a:avLst/>
              <a:gdLst/>
              <a:ahLst/>
              <a:cxnLst/>
              <a:rect l="l" t="t" r="r" b="b"/>
              <a:pathLst>
                <a:path w="3637" h="3620" extrusionOk="0">
                  <a:moveTo>
                    <a:pt x="1803" y="1"/>
                  </a:moveTo>
                  <a:cubicBezTo>
                    <a:pt x="1749" y="1"/>
                    <a:pt x="1693" y="5"/>
                    <a:pt x="1635" y="15"/>
                  </a:cubicBezTo>
                  <a:cubicBezTo>
                    <a:pt x="1368" y="48"/>
                    <a:pt x="1168" y="81"/>
                    <a:pt x="934" y="215"/>
                  </a:cubicBezTo>
                  <a:cubicBezTo>
                    <a:pt x="801" y="282"/>
                    <a:pt x="667" y="415"/>
                    <a:pt x="601" y="548"/>
                  </a:cubicBezTo>
                  <a:cubicBezTo>
                    <a:pt x="367" y="749"/>
                    <a:pt x="167" y="1049"/>
                    <a:pt x="100" y="1349"/>
                  </a:cubicBezTo>
                  <a:cubicBezTo>
                    <a:pt x="0" y="1683"/>
                    <a:pt x="0" y="2050"/>
                    <a:pt x="100" y="2383"/>
                  </a:cubicBezTo>
                  <a:cubicBezTo>
                    <a:pt x="200" y="2617"/>
                    <a:pt x="300" y="2783"/>
                    <a:pt x="467" y="2984"/>
                  </a:cubicBezTo>
                  <a:cubicBezTo>
                    <a:pt x="567" y="3084"/>
                    <a:pt x="701" y="3184"/>
                    <a:pt x="834" y="3284"/>
                  </a:cubicBezTo>
                  <a:cubicBezTo>
                    <a:pt x="1101" y="3484"/>
                    <a:pt x="1435" y="3584"/>
                    <a:pt x="1768" y="3617"/>
                  </a:cubicBezTo>
                  <a:cubicBezTo>
                    <a:pt x="1793" y="3619"/>
                    <a:pt x="1817" y="3619"/>
                    <a:pt x="1842" y="3619"/>
                  </a:cubicBezTo>
                  <a:cubicBezTo>
                    <a:pt x="2453" y="3619"/>
                    <a:pt x="3081" y="3228"/>
                    <a:pt x="3369" y="2683"/>
                  </a:cubicBezTo>
                  <a:cubicBezTo>
                    <a:pt x="3536" y="2383"/>
                    <a:pt x="3636" y="2016"/>
                    <a:pt x="3603" y="1649"/>
                  </a:cubicBezTo>
                  <a:cubicBezTo>
                    <a:pt x="3569" y="1382"/>
                    <a:pt x="3536" y="1216"/>
                    <a:pt x="3403" y="949"/>
                  </a:cubicBezTo>
                  <a:cubicBezTo>
                    <a:pt x="3336" y="782"/>
                    <a:pt x="3202" y="649"/>
                    <a:pt x="3102" y="548"/>
                  </a:cubicBezTo>
                  <a:cubicBezTo>
                    <a:pt x="2969" y="415"/>
                    <a:pt x="2802" y="315"/>
                    <a:pt x="2669" y="215"/>
                  </a:cubicBezTo>
                  <a:cubicBezTo>
                    <a:pt x="2502" y="148"/>
                    <a:pt x="2335" y="81"/>
                    <a:pt x="2168" y="48"/>
                  </a:cubicBezTo>
                  <a:cubicBezTo>
                    <a:pt x="2050" y="24"/>
                    <a:pt x="1932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7"/>
            <p:cNvSpPr/>
            <p:nvPr/>
          </p:nvSpPr>
          <p:spPr>
            <a:xfrm flipH="1">
              <a:off x="7926132" y="2010921"/>
              <a:ext cx="70259" cy="67686"/>
            </a:xfrm>
            <a:custGeom>
              <a:avLst/>
              <a:gdLst/>
              <a:ahLst/>
              <a:cxnLst/>
              <a:rect l="l" t="t" r="r" b="b"/>
              <a:pathLst>
                <a:path w="4204" h="4050" extrusionOk="0">
                  <a:moveTo>
                    <a:pt x="1965" y="0"/>
                  </a:moveTo>
                  <a:cubicBezTo>
                    <a:pt x="1933" y="0"/>
                    <a:pt x="1900" y="1"/>
                    <a:pt x="1868" y="3"/>
                  </a:cubicBezTo>
                  <a:cubicBezTo>
                    <a:pt x="1101" y="70"/>
                    <a:pt x="301" y="503"/>
                    <a:pt x="101" y="1304"/>
                  </a:cubicBezTo>
                  <a:cubicBezTo>
                    <a:pt x="67" y="1437"/>
                    <a:pt x="34" y="1537"/>
                    <a:pt x="34" y="1671"/>
                  </a:cubicBezTo>
                  <a:cubicBezTo>
                    <a:pt x="0" y="1938"/>
                    <a:pt x="0" y="2204"/>
                    <a:pt x="34" y="2471"/>
                  </a:cubicBezTo>
                  <a:cubicBezTo>
                    <a:pt x="134" y="3005"/>
                    <a:pt x="534" y="3439"/>
                    <a:pt x="968" y="3739"/>
                  </a:cubicBezTo>
                  <a:cubicBezTo>
                    <a:pt x="1326" y="3954"/>
                    <a:pt x="1719" y="4049"/>
                    <a:pt x="2121" y="4049"/>
                  </a:cubicBezTo>
                  <a:cubicBezTo>
                    <a:pt x="2280" y="4049"/>
                    <a:pt x="2441" y="4034"/>
                    <a:pt x="2602" y="4006"/>
                  </a:cubicBezTo>
                  <a:cubicBezTo>
                    <a:pt x="3303" y="3906"/>
                    <a:pt x="3870" y="3339"/>
                    <a:pt x="4037" y="2671"/>
                  </a:cubicBezTo>
                  <a:cubicBezTo>
                    <a:pt x="4203" y="1971"/>
                    <a:pt x="4003" y="1304"/>
                    <a:pt x="3570" y="770"/>
                  </a:cubicBezTo>
                  <a:cubicBezTo>
                    <a:pt x="3221" y="295"/>
                    <a:pt x="2572" y="0"/>
                    <a:pt x="1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7"/>
            <p:cNvSpPr/>
            <p:nvPr/>
          </p:nvSpPr>
          <p:spPr>
            <a:xfrm flipH="1">
              <a:off x="6303866" y="3565167"/>
              <a:ext cx="1165145" cy="627237"/>
            </a:xfrm>
            <a:custGeom>
              <a:avLst/>
              <a:gdLst/>
              <a:ahLst/>
              <a:cxnLst/>
              <a:rect l="l" t="t" r="r" b="b"/>
              <a:pathLst>
                <a:path w="69717" h="37531" extrusionOk="0">
                  <a:moveTo>
                    <a:pt x="24396" y="1"/>
                  </a:moveTo>
                  <a:cubicBezTo>
                    <a:pt x="16330" y="1"/>
                    <a:pt x="8203" y="785"/>
                    <a:pt x="134" y="2005"/>
                  </a:cubicBezTo>
                  <a:cubicBezTo>
                    <a:pt x="234" y="7776"/>
                    <a:pt x="0" y="16382"/>
                    <a:pt x="5171" y="20118"/>
                  </a:cubicBezTo>
                  <a:cubicBezTo>
                    <a:pt x="7339" y="21686"/>
                    <a:pt x="9907" y="22520"/>
                    <a:pt x="12543" y="23020"/>
                  </a:cubicBezTo>
                  <a:cubicBezTo>
                    <a:pt x="13310" y="23187"/>
                    <a:pt x="14110" y="23320"/>
                    <a:pt x="14878" y="23420"/>
                  </a:cubicBezTo>
                  <a:cubicBezTo>
                    <a:pt x="18280" y="23887"/>
                    <a:pt x="21783" y="24154"/>
                    <a:pt x="25018" y="25389"/>
                  </a:cubicBezTo>
                  <a:cubicBezTo>
                    <a:pt x="25519" y="25555"/>
                    <a:pt x="26052" y="25789"/>
                    <a:pt x="26386" y="26256"/>
                  </a:cubicBezTo>
                  <a:cubicBezTo>
                    <a:pt x="26753" y="26756"/>
                    <a:pt x="26753" y="27457"/>
                    <a:pt x="26753" y="28124"/>
                  </a:cubicBezTo>
                  <a:lnTo>
                    <a:pt x="26753" y="37464"/>
                  </a:lnTo>
                  <a:lnTo>
                    <a:pt x="66148" y="37531"/>
                  </a:lnTo>
                  <a:cubicBezTo>
                    <a:pt x="66748" y="33294"/>
                    <a:pt x="67215" y="29091"/>
                    <a:pt x="67348" y="25389"/>
                  </a:cubicBezTo>
                  <a:cubicBezTo>
                    <a:pt x="67615" y="19017"/>
                    <a:pt x="69717" y="10912"/>
                    <a:pt x="62712" y="7709"/>
                  </a:cubicBezTo>
                  <a:cubicBezTo>
                    <a:pt x="50446" y="2072"/>
                    <a:pt x="37502" y="1"/>
                    <a:pt x="24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7"/>
            <p:cNvSpPr/>
            <p:nvPr/>
          </p:nvSpPr>
          <p:spPr>
            <a:xfrm flipH="1">
              <a:off x="7157374" y="2603680"/>
              <a:ext cx="138263" cy="133934"/>
            </a:xfrm>
            <a:custGeom>
              <a:avLst/>
              <a:gdLst/>
              <a:ahLst/>
              <a:cxnLst/>
              <a:rect l="l" t="t" r="r" b="b"/>
              <a:pathLst>
                <a:path w="8273" h="8014" extrusionOk="0">
                  <a:moveTo>
                    <a:pt x="3787" y="1"/>
                  </a:moveTo>
                  <a:cubicBezTo>
                    <a:pt x="2734" y="1"/>
                    <a:pt x="1669" y="580"/>
                    <a:pt x="1068" y="1528"/>
                  </a:cubicBezTo>
                  <a:cubicBezTo>
                    <a:pt x="0" y="3229"/>
                    <a:pt x="434" y="5631"/>
                    <a:pt x="1902" y="6965"/>
                  </a:cubicBezTo>
                  <a:cubicBezTo>
                    <a:pt x="2565" y="7598"/>
                    <a:pt x="3474" y="8014"/>
                    <a:pt x="4406" y="8014"/>
                  </a:cubicBezTo>
                  <a:cubicBezTo>
                    <a:pt x="4505" y="8014"/>
                    <a:pt x="4604" y="8009"/>
                    <a:pt x="4704" y="7999"/>
                  </a:cubicBezTo>
                  <a:cubicBezTo>
                    <a:pt x="5838" y="7899"/>
                    <a:pt x="6739" y="7332"/>
                    <a:pt x="7339" y="6365"/>
                  </a:cubicBezTo>
                  <a:cubicBezTo>
                    <a:pt x="7873" y="5531"/>
                    <a:pt x="8273" y="4430"/>
                    <a:pt x="8240" y="3429"/>
                  </a:cubicBezTo>
                  <a:cubicBezTo>
                    <a:pt x="8206" y="2262"/>
                    <a:pt x="7572" y="1294"/>
                    <a:pt x="6572" y="794"/>
                  </a:cubicBezTo>
                  <a:cubicBezTo>
                    <a:pt x="6105" y="594"/>
                    <a:pt x="5638" y="427"/>
                    <a:pt x="5137" y="360"/>
                  </a:cubicBezTo>
                  <a:cubicBezTo>
                    <a:pt x="4717" y="115"/>
                    <a:pt x="4254" y="1"/>
                    <a:pt x="37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7"/>
            <p:cNvSpPr/>
            <p:nvPr/>
          </p:nvSpPr>
          <p:spPr>
            <a:xfrm flipH="1">
              <a:off x="5906376" y="1854292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67" y="0"/>
                  </a:moveTo>
                  <a:cubicBezTo>
                    <a:pt x="22675" y="0"/>
                    <a:pt x="22580" y="1"/>
                    <a:pt x="22483" y="1"/>
                  </a:cubicBezTo>
                  <a:lnTo>
                    <a:pt x="18046" y="1"/>
                  </a:lnTo>
                  <a:lnTo>
                    <a:pt x="12242" y="35"/>
                  </a:lnTo>
                  <a:cubicBezTo>
                    <a:pt x="11118" y="35"/>
                    <a:pt x="9990" y="29"/>
                    <a:pt x="8863" y="29"/>
                  </a:cubicBezTo>
                  <a:cubicBezTo>
                    <a:pt x="6043" y="29"/>
                    <a:pt x="3222" y="63"/>
                    <a:pt x="434" y="302"/>
                  </a:cubicBezTo>
                  <a:cubicBezTo>
                    <a:pt x="0" y="335"/>
                    <a:pt x="0" y="735"/>
                    <a:pt x="434" y="769"/>
                  </a:cubicBezTo>
                  <a:cubicBezTo>
                    <a:pt x="4337" y="1136"/>
                    <a:pt x="8306" y="1036"/>
                    <a:pt x="12242" y="1069"/>
                  </a:cubicBezTo>
                  <a:lnTo>
                    <a:pt x="22483" y="1069"/>
                  </a:lnTo>
                  <a:cubicBezTo>
                    <a:pt x="22590" y="1069"/>
                    <a:pt x="22694" y="1070"/>
                    <a:pt x="22795" y="1070"/>
                  </a:cubicBezTo>
                  <a:cubicBezTo>
                    <a:pt x="23201" y="1070"/>
                    <a:pt x="23564" y="1049"/>
                    <a:pt x="23884" y="835"/>
                  </a:cubicBezTo>
                  <a:cubicBezTo>
                    <a:pt x="24117" y="669"/>
                    <a:pt x="24117" y="402"/>
                    <a:pt x="23884" y="235"/>
                  </a:cubicBezTo>
                  <a:lnTo>
                    <a:pt x="23884" y="268"/>
                  </a:lnTo>
                  <a:cubicBezTo>
                    <a:pt x="23556" y="23"/>
                    <a:pt x="23184" y="0"/>
                    <a:pt x="22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7"/>
            <p:cNvSpPr/>
            <p:nvPr/>
          </p:nvSpPr>
          <p:spPr>
            <a:xfrm flipH="1">
              <a:off x="5906376" y="1918417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95" y="66"/>
                  </a:moveTo>
                  <a:cubicBezTo>
                    <a:pt x="22694" y="66"/>
                    <a:pt x="22590" y="67"/>
                    <a:pt x="22483" y="67"/>
                  </a:cubicBezTo>
                  <a:lnTo>
                    <a:pt x="12242" y="67"/>
                  </a:lnTo>
                  <a:cubicBezTo>
                    <a:pt x="8306" y="101"/>
                    <a:pt x="4337" y="1"/>
                    <a:pt x="434" y="367"/>
                  </a:cubicBezTo>
                  <a:cubicBezTo>
                    <a:pt x="0" y="401"/>
                    <a:pt x="0" y="801"/>
                    <a:pt x="434" y="834"/>
                  </a:cubicBezTo>
                  <a:cubicBezTo>
                    <a:pt x="2959" y="1072"/>
                    <a:pt x="5512" y="1114"/>
                    <a:pt x="8067" y="1114"/>
                  </a:cubicBezTo>
                  <a:cubicBezTo>
                    <a:pt x="9460" y="1114"/>
                    <a:pt x="10853" y="1101"/>
                    <a:pt x="12242" y="1101"/>
                  </a:cubicBezTo>
                  <a:cubicBezTo>
                    <a:pt x="14177" y="1101"/>
                    <a:pt x="16112" y="1135"/>
                    <a:pt x="18046" y="1135"/>
                  </a:cubicBezTo>
                  <a:lnTo>
                    <a:pt x="22483" y="1135"/>
                  </a:lnTo>
                  <a:cubicBezTo>
                    <a:pt x="22590" y="1135"/>
                    <a:pt x="22694" y="1136"/>
                    <a:pt x="22795" y="1136"/>
                  </a:cubicBezTo>
                  <a:cubicBezTo>
                    <a:pt x="23201" y="1136"/>
                    <a:pt x="23564" y="1115"/>
                    <a:pt x="23884" y="901"/>
                  </a:cubicBezTo>
                  <a:cubicBezTo>
                    <a:pt x="24117" y="734"/>
                    <a:pt x="24117" y="468"/>
                    <a:pt x="23884" y="301"/>
                  </a:cubicBezTo>
                  <a:cubicBezTo>
                    <a:pt x="23564" y="87"/>
                    <a:pt x="23201" y="66"/>
                    <a:pt x="22795" y="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7"/>
            <p:cNvSpPr/>
            <p:nvPr/>
          </p:nvSpPr>
          <p:spPr>
            <a:xfrm flipH="1">
              <a:off x="5571747" y="3742778"/>
              <a:ext cx="71415" cy="225205"/>
            </a:xfrm>
            <a:custGeom>
              <a:avLst/>
              <a:gdLst/>
              <a:ahLst/>
              <a:cxnLst/>
              <a:rect l="l" t="t" r="r" b="b"/>
              <a:pathLst>
                <a:path w="4959" h="15638" extrusionOk="0">
                  <a:moveTo>
                    <a:pt x="120" y="1"/>
                  </a:moveTo>
                  <a:cubicBezTo>
                    <a:pt x="64" y="1"/>
                    <a:pt x="0" y="52"/>
                    <a:pt x="22" y="117"/>
                  </a:cubicBezTo>
                  <a:cubicBezTo>
                    <a:pt x="789" y="2052"/>
                    <a:pt x="1623" y="3986"/>
                    <a:pt x="2290" y="5988"/>
                  </a:cubicBezTo>
                  <a:cubicBezTo>
                    <a:pt x="2924" y="7956"/>
                    <a:pt x="3491" y="9991"/>
                    <a:pt x="3958" y="12025"/>
                  </a:cubicBezTo>
                  <a:cubicBezTo>
                    <a:pt x="4092" y="12592"/>
                    <a:pt x="4225" y="13159"/>
                    <a:pt x="4325" y="13727"/>
                  </a:cubicBezTo>
                  <a:cubicBezTo>
                    <a:pt x="4425" y="14327"/>
                    <a:pt x="4459" y="14994"/>
                    <a:pt x="4692" y="15528"/>
                  </a:cubicBezTo>
                  <a:cubicBezTo>
                    <a:pt x="4707" y="15603"/>
                    <a:pt x="4763" y="15637"/>
                    <a:pt x="4819" y="15637"/>
                  </a:cubicBezTo>
                  <a:cubicBezTo>
                    <a:pt x="4888" y="15637"/>
                    <a:pt x="4959" y="15586"/>
                    <a:pt x="4959" y="15494"/>
                  </a:cubicBezTo>
                  <a:cubicBezTo>
                    <a:pt x="4959" y="14994"/>
                    <a:pt x="4826" y="14460"/>
                    <a:pt x="4725" y="13993"/>
                  </a:cubicBezTo>
                  <a:cubicBezTo>
                    <a:pt x="4625" y="13460"/>
                    <a:pt x="4525" y="12926"/>
                    <a:pt x="4392" y="12426"/>
                  </a:cubicBezTo>
                  <a:cubicBezTo>
                    <a:pt x="4192" y="11392"/>
                    <a:pt x="3925" y="10357"/>
                    <a:pt x="3658" y="9323"/>
                  </a:cubicBezTo>
                  <a:cubicBezTo>
                    <a:pt x="3091" y="7255"/>
                    <a:pt x="2390" y="5254"/>
                    <a:pt x="1623" y="3252"/>
                  </a:cubicBezTo>
                  <a:cubicBezTo>
                    <a:pt x="1190" y="2185"/>
                    <a:pt x="756" y="1084"/>
                    <a:pt x="189" y="50"/>
                  </a:cubicBezTo>
                  <a:cubicBezTo>
                    <a:pt x="177" y="15"/>
                    <a:pt x="149" y="1"/>
                    <a:pt x="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7"/>
            <p:cNvSpPr/>
            <p:nvPr/>
          </p:nvSpPr>
          <p:spPr>
            <a:xfrm flipH="1">
              <a:off x="5410340" y="3125926"/>
              <a:ext cx="170539" cy="576334"/>
            </a:xfrm>
            <a:custGeom>
              <a:avLst/>
              <a:gdLst/>
              <a:ahLst/>
              <a:cxnLst/>
              <a:rect l="l" t="t" r="r" b="b"/>
              <a:pathLst>
                <a:path w="11842" h="40020" extrusionOk="0">
                  <a:moveTo>
                    <a:pt x="5970" y="0"/>
                  </a:moveTo>
                  <a:cubicBezTo>
                    <a:pt x="5801" y="0"/>
                    <a:pt x="5632" y="27"/>
                    <a:pt x="5471" y="87"/>
                  </a:cubicBezTo>
                  <a:lnTo>
                    <a:pt x="5504" y="87"/>
                  </a:lnTo>
                  <a:cubicBezTo>
                    <a:pt x="5437" y="87"/>
                    <a:pt x="5371" y="120"/>
                    <a:pt x="5304" y="154"/>
                  </a:cubicBezTo>
                  <a:cubicBezTo>
                    <a:pt x="4904" y="387"/>
                    <a:pt x="4670" y="754"/>
                    <a:pt x="4437" y="1154"/>
                  </a:cubicBezTo>
                  <a:cubicBezTo>
                    <a:pt x="1902" y="5357"/>
                    <a:pt x="634" y="10261"/>
                    <a:pt x="267" y="15131"/>
                  </a:cubicBezTo>
                  <a:cubicBezTo>
                    <a:pt x="0" y="18800"/>
                    <a:pt x="200" y="22503"/>
                    <a:pt x="667" y="26172"/>
                  </a:cubicBezTo>
                  <a:cubicBezTo>
                    <a:pt x="1201" y="30475"/>
                    <a:pt x="634" y="34745"/>
                    <a:pt x="2202" y="38881"/>
                  </a:cubicBezTo>
                  <a:cubicBezTo>
                    <a:pt x="2335" y="39282"/>
                    <a:pt x="2535" y="39715"/>
                    <a:pt x="2902" y="39915"/>
                  </a:cubicBezTo>
                  <a:cubicBezTo>
                    <a:pt x="3040" y="39988"/>
                    <a:pt x="3183" y="40020"/>
                    <a:pt x="3327" y="40020"/>
                  </a:cubicBezTo>
                  <a:cubicBezTo>
                    <a:pt x="3915" y="40020"/>
                    <a:pt x="4522" y="39484"/>
                    <a:pt x="4870" y="38948"/>
                  </a:cubicBezTo>
                  <a:cubicBezTo>
                    <a:pt x="5871" y="37514"/>
                    <a:pt x="6438" y="35812"/>
                    <a:pt x="6938" y="34145"/>
                  </a:cubicBezTo>
                  <a:cubicBezTo>
                    <a:pt x="10007" y="24271"/>
                    <a:pt x="11842" y="12529"/>
                    <a:pt x="8373" y="2489"/>
                  </a:cubicBezTo>
                  <a:cubicBezTo>
                    <a:pt x="8139" y="1788"/>
                    <a:pt x="7872" y="1088"/>
                    <a:pt x="7339" y="554"/>
                  </a:cubicBezTo>
                  <a:cubicBezTo>
                    <a:pt x="6966" y="231"/>
                    <a:pt x="6464" y="0"/>
                    <a:pt x="5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7"/>
            <p:cNvSpPr/>
            <p:nvPr/>
          </p:nvSpPr>
          <p:spPr>
            <a:xfrm flipH="1">
              <a:off x="5502090" y="3244735"/>
              <a:ext cx="67743" cy="779088"/>
            </a:xfrm>
            <a:custGeom>
              <a:avLst/>
              <a:gdLst/>
              <a:ahLst/>
              <a:cxnLst/>
              <a:rect l="l" t="t" r="r" b="b"/>
              <a:pathLst>
                <a:path w="4704" h="54099" extrusionOk="0">
                  <a:moveTo>
                    <a:pt x="4620" y="1"/>
                  </a:moveTo>
                  <a:cubicBezTo>
                    <a:pt x="4579" y="1"/>
                    <a:pt x="4537" y="26"/>
                    <a:pt x="4537" y="76"/>
                  </a:cubicBezTo>
                  <a:cubicBezTo>
                    <a:pt x="4437" y="4146"/>
                    <a:pt x="4370" y="8215"/>
                    <a:pt x="4270" y="12285"/>
                  </a:cubicBezTo>
                  <a:cubicBezTo>
                    <a:pt x="4170" y="15854"/>
                    <a:pt x="4203" y="19490"/>
                    <a:pt x="3903" y="23059"/>
                  </a:cubicBezTo>
                  <a:cubicBezTo>
                    <a:pt x="3603" y="26495"/>
                    <a:pt x="2836" y="29831"/>
                    <a:pt x="2002" y="33166"/>
                  </a:cubicBezTo>
                  <a:cubicBezTo>
                    <a:pt x="1201" y="36469"/>
                    <a:pt x="434" y="39771"/>
                    <a:pt x="201" y="43207"/>
                  </a:cubicBezTo>
                  <a:cubicBezTo>
                    <a:pt x="0" y="46776"/>
                    <a:pt x="301" y="50379"/>
                    <a:pt x="701" y="53948"/>
                  </a:cubicBezTo>
                  <a:cubicBezTo>
                    <a:pt x="701" y="54048"/>
                    <a:pt x="768" y="54098"/>
                    <a:pt x="834" y="54098"/>
                  </a:cubicBezTo>
                  <a:cubicBezTo>
                    <a:pt x="901" y="54098"/>
                    <a:pt x="968" y="54048"/>
                    <a:pt x="968" y="53948"/>
                  </a:cubicBezTo>
                  <a:cubicBezTo>
                    <a:pt x="634" y="49945"/>
                    <a:pt x="234" y="45942"/>
                    <a:pt x="634" y="41906"/>
                  </a:cubicBezTo>
                  <a:cubicBezTo>
                    <a:pt x="1001" y="38504"/>
                    <a:pt x="1868" y="35168"/>
                    <a:pt x="2669" y="31865"/>
                  </a:cubicBezTo>
                  <a:cubicBezTo>
                    <a:pt x="3069" y="30231"/>
                    <a:pt x="3436" y="28596"/>
                    <a:pt x="3703" y="26962"/>
                  </a:cubicBezTo>
                  <a:cubicBezTo>
                    <a:pt x="4003" y="25261"/>
                    <a:pt x="4170" y="23526"/>
                    <a:pt x="4270" y="21792"/>
                  </a:cubicBezTo>
                  <a:cubicBezTo>
                    <a:pt x="4470" y="18189"/>
                    <a:pt x="4470" y="14586"/>
                    <a:pt x="4537" y="10984"/>
                  </a:cubicBezTo>
                  <a:cubicBezTo>
                    <a:pt x="4570" y="7348"/>
                    <a:pt x="4637" y="3712"/>
                    <a:pt x="4704" y="76"/>
                  </a:cubicBezTo>
                  <a:cubicBezTo>
                    <a:pt x="4704" y="26"/>
                    <a:pt x="4662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7"/>
            <p:cNvSpPr/>
            <p:nvPr/>
          </p:nvSpPr>
          <p:spPr>
            <a:xfrm flipH="1">
              <a:off x="5187785" y="3408071"/>
              <a:ext cx="308070" cy="418541"/>
            </a:xfrm>
            <a:custGeom>
              <a:avLst/>
              <a:gdLst/>
              <a:ahLst/>
              <a:cxnLst/>
              <a:rect l="l" t="t" r="r" b="b"/>
              <a:pathLst>
                <a:path w="21392" h="29063" extrusionOk="0">
                  <a:moveTo>
                    <a:pt x="18721" y="1"/>
                  </a:moveTo>
                  <a:cubicBezTo>
                    <a:pt x="18451" y="1"/>
                    <a:pt x="18150" y="35"/>
                    <a:pt x="17813" y="109"/>
                  </a:cubicBezTo>
                  <a:cubicBezTo>
                    <a:pt x="13043" y="1143"/>
                    <a:pt x="8773" y="6113"/>
                    <a:pt x="6405" y="10083"/>
                  </a:cubicBezTo>
                  <a:cubicBezTo>
                    <a:pt x="4470" y="13285"/>
                    <a:pt x="3136" y="16787"/>
                    <a:pt x="2102" y="20323"/>
                  </a:cubicBezTo>
                  <a:cubicBezTo>
                    <a:pt x="1335" y="22925"/>
                    <a:pt x="0" y="26361"/>
                    <a:pt x="768" y="29063"/>
                  </a:cubicBezTo>
                  <a:cubicBezTo>
                    <a:pt x="2302" y="27462"/>
                    <a:pt x="3703" y="25627"/>
                    <a:pt x="5271" y="23993"/>
                  </a:cubicBezTo>
                  <a:cubicBezTo>
                    <a:pt x="10641" y="18355"/>
                    <a:pt x="16746" y="12985"/>
                    <a:pt x="19915" y="5679"/>
                  </a:cubicBezTo>
                  <a:cubicBezTo>
                    <a:pt x="20914" y="3377"/>
                    <a:pt x="21391" y="1"/>
                    <a:pt x="18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7"/>
            <p:cNvSpPr/>
            <p:nvPr/>
          </p:nvSpPr>
          <p:spPr>
            <a:xfrm flipH="1">
              <a:off x="5608250" y="3567115"/>
              <a:ext cx="341077" cy="219517"/>
            </a:xfrm>
            <a:custGeom>
              <a:avLst/>
              <a:gdLst/>
              <a:ahLst/>
              <a:cxnLst/>
              <a:rect l="l" t="t" r="r" b="b"/>
              <a:pathLst>
                <a:path w="23684" h="15243" extrusionOk="0">
                  <a:moveTo>
                    <a:pt x="13067" y="1"/>
                  </a:moveTo>
                  <a:cubicBezTo>
                    <a:pt x="12585" y="1"/>
                    <a:pt x="12103" y="60"/>
                    <a:pt x="11642" y="173"/>
                  </a:cubicBezTo>
                  <a:cubicBezTo>
                    <a:pt x="10141" y="573"/>
                    <a:pt x="8840" y="1440"/>
                    <a:pt x="7606" y="2374"/>
                  </a:cubicBezTo>
                  <a:cubicBezTo>
                    <a:pt x="5604" y="3909"/>
                    <a:pt x="3770" y="5643"/>
                    <a:pt x="2168" y="7545"/>
                  </a:cubicBezTo>
                  <a:cubicBezTo>
                    <a:pt x="1335" y="8512"/>
                    <a:pt x="534" y="9580"/>
                    <a:pt x="200" y="10814"/>
                  </a:cubicBezTo>
                  <a:cubicBezTo>
                    <a:pt x="67" y="11347"/>
                    <a:pt x="0" y="11948"/>
                    <a:pt x="234" y="12482"/>
                  </a:cubicBezTo>
                  <a:cubicBezTo>
                    <a:pt x="501" y="13149"/>
                    <a:pt x="1201" y="13616"/>
                    <a:pt x="1935" y="13749"/>
                  </a:cubicBezTo>
                  <a:cubicBezTo>
                    <a:pt x="2172" y="13792"/>
                    <a:pt x="2412" y="13811"/>
                    <a:pt x="2653" y="13811"/>
                  </a:cubicBezTo>
                  <a:cubicBezTo>
                    <a:pt x="3157" y="13811"/>
                    <a:pt x="3662" y="13729"/>
                    <a:pt x="4137" y="13616"/>
                  </a:cubicBezTo>
                  <a:cubicBezTo>
                    <a:pt x="8306" y="12648"/>
                    <a:pt x="11909" y="10147"/>
                    <a:pt x="15378" y="7678"/>
                  </a:cubicBezTo>
                  <a:cubicBezTo>
                    <a:pt x="16979" y="10080"/>
                    <a:pt x="18847" y="12281"/>
                    <a:pt x="20915" y="14283"/>
                  </a:cubicBezTo>
                  <a:cubicBezTo>
                    <a:pt x="21292" y="14613"/>
                    <a:pt x="22036" y="15243"/>
                    <a:pt x="22628" y="15243"/>
                  </a:cubicBezTo>
                  <a:cubicBezTo>
                    <a:pt x="22874" y="15243"/>
                    <a:pt x="23094" y="15134"/>
                    <a:pt x="23250" y="14850"/>
                  </a:cubicBezTo>
                  <a:cubicBezTo>
                    <a:pt x="23684" y="14049"/>
                    <a:pt x="22383" y="12315"/>
                    <a:pt x="22049" y="11681"/>
                  </a:cubicBezTo>
                  <a:cubicBezTo>
                    <a:pt x="20615" y="8912"/>
                    <a:pt x="19181" y="6144"/>
                    <a:pt x="17713" y="3375"/>
                  </a:cubicBezTo>
                  <a:cubicBezTo>
                    <a:pt x="17279" y="2508"/>
                    <a:pt x="16779" y="1607"/>
                    <a:pt x="16045" y="973"/>
                  </a:cubicBezTo>
                  <a:cubicBezTo>
                    <a:pt x="15236" y="303"/>
                    <a:pt x="14154" y="1"/>
                    <a:pt x="130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7"/>
            <p:cNvSpPr/>
            <p:nvPr/>
          </p:nvSpPr>
          <p:spPr>
            <a:xfrm flipH="1">
              <a:off x="5329521" y="3590502"/>
              <a:ext cx="195640" cy="371334"/>
            </a:xfrm>
            <a:custGeom>
              <a:avLst/>
              <a:gdLst/>
              <a:ahLst/>
              <a:cxnLst/>
              <a:rect l="l" t="t" r="r" b="b"/>
              <a:pathLst>
                <a:path w="13585" h="25785" extrusionOk="0">
                  <a:moveTo>
                    <a:pt x="13401" y="1"/>
                  </a:moveTo>
                  <a:cubicBezTo>
                    <a:pt x="13369" y="1"/>
                    <a:pt x="13336" y="15"/>
                    <a:pt x="13310" y="50"/>
                  </a:cubicBezTo>
                  <a:cubicBezTo>
                    <a:pt x="10808" y="3052"/>
                    <a:pt x="8507" y="6221"/>
                    <a:pt x="6372" y="9523"/>
                  </a:cubicBezTo>
                  <a:cubicBezTo>
                    <a:pt x="4304" y="12692"/>
                    <a:pt x="2236" y="15995"/>
                    <a:pt x="1035" y="19597"/>
                  </a:cubicBezTo>
                  <a:cubicBezTo>
                    <a:pt x="701" y="20598"/>
                    <a:pt x="434" y="21599"/>
                    <a:pt x="267" y="22633"/>
                  </a:cubicBezTo>
                  <a:cubicBezTo>
                    <a:pt x="101" y="23633"/>
                    <a:pt x="1" y="24701"/>
                    <a:pt x="134" y="25735"/>
                  </a:cubicBezTo>
                  <a:cubicBezTo>
                    <a:pt x="134" y="25768"/>
                    <a:pt x="159" y="25785"/>
                    <a:pt x="184" y="25785"/>
                  </a:cubicBezTo>
                  <a:cubicBezTo>
                    <a:pt x="209" y="25785"/>
                    <a:pt x="234" y="25768"/>
                    <a:pt x="234" y="25735"/>
                  </a:cubicBezTo>
                  <a:cubicBezTo>
                    <a:pt x="234" y="24768"/>
                    <a:pt x="267" y="23834"/>
                    <a:pt x="401" y="22900"/>
                  </a:cubicBezTo>
                  <a:cubicBezTo>
                    <a:pt x="534" y="21999"/>
                    <a:pt x="734" y="21098"/>
                    <a:pt x="1035" y="20231"/>
                  </a:cubicBezTo>
                  <a:cubicBezTo>
                    <a:pt x="1602" y="18430"/>
                    <a:pt x="2402" y="16728"/>
                    <a:pt x="3270" y="15094"/>
                  </a:cubicBezTo>
                  <a:cubicBezTo>
                    <a:pt x="5104" y="11725"/>
                    <a:pt x="7206" y="8523"/>
                    <a:pt x="9441" y="5454"/>
                  </a:cubicBezTo>
                  <a:cubicBezTo>
                    <a:pt x="10742" y="3652"/>
                    <a:pt x="12076" y="1918"/>
                    <a:pt x="13510" y="217"/>
                  </a:cubicBezTo>
                  <a:cubicBezTo>
                    <a:pt x="13584" y="118"/>
                    <a:pt x="13494" y="1"/>
                    <a:pt x="13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7"/>
            <p:cNvSpPr/>
            <p:nvPr/>
          </p:nvSpPr>
          <p:spPr>
            <a:xfrm flipH="1">
              <a:off x="5695394" y="3656833"/>
              <a:ext cx="41029" cy="26225"/>
            </a:xfrm>
            <a:custGeom>
              <a:avLst/>
              <a:gdLst/>
              <a:ahLst/>
              <a:cxnLst/>
              <a:rect l="l" t="t" r="r" b="b"/>
              <a:pathLst>
                <a:path w="2849" h="1821" extrusionOk="0">
                  <a:moveTo>
                    <a:pt x="2650" y="0"/>
                  </a:moveTo>
                  <a:cubicBezTo>
                    <a:pt x="2632" y="0"/>
                    <a:pt x="2614" y="5"/>
                    <a:pt x="2595" y="14"/>
                  </a:cubicBezTo>
                  <a:cubicBezTo>
                    <a:pt x="2362" y="147"/>
                    <a:pt x="2162" y="314"/>
                    <a:pt x="1962" y="447"/>
                  </a:cubicBezTo>
                  <a:cubicBezTo>
                    <a:pt x="1761" y="614"/>
                    <a:pt x="1561" y="748"/>
                    <a:pt x="1328" y="881"/>
                  </a:cubicBezTo>
                  <a:cubicBezTo>
                    <a:pt x="927" y="1148"/>
                    <a:pt x="494" y="1415"/>
                    <a:pt x="60" y="1682"/>
                  </a:cubicBezTo>
                  <a:cubicBezTo>
                    <a:pt x="1" y="1711"/>
                    <a:pt x="47" y="1820"/>
                    <a:pt x="129" y="1820"/>
                  </a:cubicBezTo>
                  <a:cubicBezTo>
                    <a:pt x="139" y="1820"/>
                    <a:pt x="149" y="1819"/>
                    <a:pt x="160" y="1815"/>
                  </a:cubicBezTo>
                  <a:cubicBezTo>
                    <a:pt x="594" y="1582"/>
                    <a:pt x="1061" y="1348"/>
                    <a:pt x="1495" y="1081"/>
                  </a:cubicBezTo>
                  <a:cubicBezTo>
                    <a:pt x="1928" y="814"/>
                    <a:pt x="2362" y="548"/>
                    <a:pt x="2762" y="247"/>
                  </a:cubicBezTo>
                  <a:cubicBezTo>
                    <a:pt x="2848" y="161"/>
                    <a:pt x="2761" y="0"/>
                    <a:pt x="26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7"/>
            <p:cNvSpPr/>
            <p:nvPr/>
          </p:nvSpPr>
          <p:spPr>
            <a:xfrm flipH="1">
              <a:off x="5422334" y="3872718"/>
              <a:ext cx="287289" cy="332912"/>
            </a:xfrm>
            <a:custGeom>
              <a:avLst/>
              <a:gdLst/>
              <a:ahLst/>
              <a:cxnLst/>
              <a:rect l="l" t="t" r="r" b="b"/>
              <a:pathLst>
                <a:path w="19949" h="23117" extrusionOk="0">
                  <a:moveTo>
                    <a:pt x="0" y="0"/>
                  </a:moveTo>
                  <a:lnTo>
                    <a:pt x="2502" y="23117"/>
                  </a:lnTo>
                  <a:lnTo>
                    <a:pt x="16312" y="23117"/>
                  </a:lnTo>
                  <a:lnTo>
                    <a:pt x="19948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7"/>
            <p:cNvSpPr/>
            <p:nvPr/>
          </p:nvSpPr>
          <p:spPr>
            <a:xfrm flipH="1">
              <a:off x="5430025" y="3916915"/>
              <a:ext cx="275753" cy="10095"/>
            </a:xfrm>
            <a:custGeom>
              <a:avLst/>
              <a:gdLst/>
              <a:ahLst/>
              <a:cxnLst/>
              <a:rect l="l" t="t" r="r" b="b"/>
              <a:pathLst>
                <a:path w="19148" h="701" extrusionOk="0">
                  <a:moveTo>
                    <a:pt x="0" y="0"/>
                  </a:moveTo>
                  <a:cubicBezTo>
                    <a:pt x="34" y="100"/>
                    <a:pt x="34" y="200"/>
                    <a:pt x="67" y="300"/>
                  </a:cubicBezTo>
                  <a:cubicBezTo>
                    <a:pt x="67" y="334"/>
                    <a:pt x="67" y="334"/>
                    <a:pt x="67" y="367"/>
                  </a:cubicBezTo>
                  <a:lnTo>
                    <a:pt x="1601" y="367"/>
                  </a:lnTo>
                  <a:cubicBezTo>
                    <a:pt x="2335" y="367"/>
                    <a:pt x="3069" y="400"/>
                    <a:pt x="3770" y="400"/>
                  </a:cubicBezTo>
                  <a:lnTo>
                    <a:pt x="11642" y="567"/>
                  </a:lnTo>
                  <a:lnTo>
                    <a:pt x="15545" y="634"/>
                  </a:lnTo>
                  <a:cubicBezTo>
                    <a:pt x="16212" y="634"/>
                    <a:pt x="16879" y="667"/>
                    <a:pt x="17546" y="667"/>
                  </a:cubicBezTo>
                  <a:cubicBezTo>
                    <a:pt x="18047" y="667"/>
                    <a:pt x="18547" y="701"/>
                    <a:pt x="19081" y="701"/>
                  </a:cubicBezTo>
                  <a:cubicBezTo>
                    <a:pt x="19081" y="600"/>
                    <a:pt x="19114" y="500"/>
                    <a:pt x="19147" y="434"/>
                  </a:cubicBezTo>
                  <a:cubicBezTo>
                    <a:pt x="18514" y="367"/>
                    <a:pt x="17880" y="367"/>
                    <a:pt x="17246" y="367"/>
                  </a:cubicBezTo>
                  <a:cubicBezTo>
                    <a:pt x="16545" y="367"/>
                    <a:pt x="15812" y="334"/>
                    <a:pt x="15078" y="334"/>
                  </a:cubicBezTo>
                  <a:lnTo>
                    <a:pt x="7306" y="167"/>
                  </a:lnTo>
                  <a:cubicBezTo>
                    <a:pt x="6005" y="167"/>
                    <a:pt x="4670" y="133"/>
                    <a:pt x="3369" y="100"/>
                  </a:cubicBezTo>
                  <a:lnTo>
                    <a:pt x="1435" y="67"/>
                  </a:lnTo>
                  <a:cubicBezTo>
                    <a:pt x="968" y="33"/>
                    <a:pt x="467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7"/>
            <p:cNvSpPr/>
            <p:nvPr/>
          </p:nvSpPr>
          <p:spPr>
            <a:xfrm flipH="1">
              <a:off x="5430025" y="3937436"/>
              <a:ext cx="275753" cy="9750"/>
            </a:xfrm>
            <a:custGeom>
              <a:avLst/>
              <a:gdLst/>
              <a:ahLst/>
              <a:cxnLst/>
              <a:rect l="l" t="t" r="r" b="b"/>
              <a:pathLst>
                <a:path w="19148" h="677" extrusionOk="0">
                  <a:moveTo>
                    <a:pt x="284" y="0"/>
                  </a:moveTo>
                  <a:cubicBezTo>
                    <a:pt x="188" y="0"/>
                    <a:pt x="94" y="3"/>
                    <a:pt x="0" y="9"/>
                  </a:cubicBezTo>
                  <a:cubicBezTo>
                    <a:pt x="34" y="109"/>
                    <a:pt x="34" y="210"/>
                    <a:pt x="67" y="310"/>
                  </a:cubicBezTo>
                  <a:cubicBezTo>
                    <a:pt x="67" y="310"/>
                    <a:pt x="67" y="310"/>
                    <a:pt x="67" y="343"/>
                  </a:cubicBezTo>
                  <a:lnTo>
                    <a:pt x="1601" y="343"/>
                  </a:lnTo>
                  <a:cubicBezTo>
                    <a:pt x="2335" y="343"/>
                    <a:pt x="3069" y="376"/>
                    <a:pt x="3770" y="376"/>
                  </a:cubicBezTo>
                  <a:lnTo>
                    <a:pt x="11642" y="543"/>
                  </a:lnTo>
                  <a:lnTo>
                    <a:pt x="15545" y="610"/>
                  </a:lnTo>
                  <a:cubicBezTo>
                    <a:pt x="16212" y="610"/>
                    <a:pt x="16879" y="643"/>
                    <a:pt x="17546" y="643"/>
                  </a:cubicBezTo>
                  <a:cubicBezTo>
                    <a:pt x="18047" y="643"/>
                    <a:pt x="18547" y="677"/>
                    <a:pt x="19081" y="677"/>
                  </a:cubicBezTo>
                  <a:cubicBezTo>
                    <a:pt x="19081" y="576"/>
                    <a:pt x="19114" y="476"/>
                    <a:pt x="19147" y="410"/>
                  </a:cubicBezTo>
                  <a:cubicBezTo>
                    <a:pt x="18514" y="343"/>
                    <a:pt x="17880" y="376"/>
                    <a:pt x="17246" y="343"/>
                  </a:cubicBezTo>
                  <a:cubicBezTo>
                    <a:pt x="16545" y="343"/>
                    <a:pt x="15812" y="310"/>
                    <a:pt x="15078" y="310"/>
                  </a:cubicBezTo>
                  <a:lnTo>
                    <a:pt x="7306" y="143"/>
                  </a:lnTo>
                  <a:cubicBezTo>
                    <a:pt x="6005" y="143"/>
                    <a:pt x="4670" y="109"/>
                    <a:pt x="3369" y="76"/>
                  </a:cubicBezTo>
                  <a:lnTo>
                    <a:pt x="1435" y="43"/>
                  </a:lnTo>
                  <a:cubicBezTo>
                    <a:pt x="1061" y="43"/>
                    <a:pt x="666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7"/>
            <p:cNvSpPr/>
            <p:nvPr/>
          </p:nvSpPr>
          <p:spPr>
            <a:xfrm flipH="1">
              <a:off x="5449726" y="4067261"/>
              <a:ext cx="242602" cy="9145"/>
            </a:xfrm>
            <a:custGeom>
              <a:avLst/>
              <a:gdLst/>
              <a:ahLst/>
              <a:cxnLst/>
              <a:rect l="l" t="t" r="r" b="b"/>
              <a:pathLst>
                <a:path w="16846" h="635" extrusionOk="0">
                  <a:moveTo>
                    <a:pt x="0" y="1"/>
                  </a:moveTo>
                  <a:cubicBezTo>
                    <a:pt x="34" y="34"/>
                    <a:pt x="67" y="68"/>
                    <a:pt x="67" y="101"/>
                  </a:cubicBezTo>
                  <a:cubicBezTo>
                    <a:pt x="100" y="168"/>
                    <a:pt x="134" y="268"/>
                    <a:pt x="167" y="334"/>
                  </a:cubicBezTo>
                  <a:lnTo>
                    <a:pt x="667" y="334"/>
                  </a:lnTo>
                  <a:lnTo>
                    <a:pt x="2836" y="368"/>
                  </a:lnTo>
                  <a:lnTo>
                    <a:pt x="10708" y="535"/>
                  </a:lnTo>
                  <a:lnTo>
                    <a:pt x="14611" y="601"/>
                  </a:lnTo>
                  <a:lnTo>
                    <a:pt x="16579" y="635"/>
                  </a:lnTo>
                  <a:lnTo>
                    <a:pt x="16812" y="635"/>
                  </a:lnTo>
                  <a:cubicBezTo>
                    <a:pt x="16812" y="601"/>
                    <a:pt x="16812" y="568"/>
                    <a:pt x="16812" y="535"/>
                  </a:cubicBezTo>
                  <a:cubicBezTo>
                    <a:pt x="16812" y="468"/>
                    <a:pt x="16846" y="401"/>
                    <a:pt x="16846" y="334"/>
                  </a:cubicBezTo>
                  <a:lnTo>
                    <a:pt x="16312" y="334"/>
                  </a:lnTo>
                  <a:cubicBezTo>
                    <a:pt x="15611" y="301"/>
                    <a:pt x="14878" y="301"/>
                    <a:pt x="14144" y="268"/>
                  </a:cubicBezTo>
                  <a:cubicBezTo>
                    <a:pt x="11575" y="234"/>
                    <a:pt x="8973" y="168"/>
                    <a:pt x="6372" y="134"/>
                  </a:cubicBezTo>
                  <a:cubicBezTo>
                    <a:pt x="5071" y="101"/>
                    <a:pt x="3770" y="68"/>
                    <a:pt x="2435" y="34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7"/>
            <p:cNvSpPr/>
            <p:nvPr/>
          </p:nvSpPr>
          <p:spPr>
            <a:xfrm flipH="1">
              <a:off x="6607683" y="3642897"/>
              <a:ext cx="464039" cy="550059"/>
            </a:xfrm>
            <a:custGeom>
              <a:avLst/>
              <a:gdLst/>
              <a:ahLst/>
              <a:cxnLst/>
              <a:rect l="l" t="t" r="r" b="b"/>
              <a:pathLst>
                <a:path w="27766" h="32913" extrusionOk="0">
                  <a:moveTo>
                    <a:pt x="439" y="1"/>
                  </a:moveTo>
                  <a:cubicBezTo>
                    <a:pt x="164" y="1"/>
                    <a:pt x="0" y="428"/>
                    <a:pt x="279" y="623"/>
                  </a:cubicBezTo>
                  <a:cubicBezTo>
                    <a:pt x="6750" y="5193"/>
                    <a:pt x="15290" y="4593"/>
                    <a:pt x="22061" y="8562"/>
                  </a:cubicBezTo>
                  <a:cubicBezTo>
                    <a:pt x="23729" y="9530"/>
                    <a:pt x="25363" y="10830"/>
                    <a:pt x="26231" y="12632"/>
                  </a:cubicBezTo>
                  <a:cubicBezTo>
                    <a:pt x="27231" y="14767"/>
                    <a:pt x="26798" y="17235"/>
                    <a:pt x="26631" y="19470"/>
                  </a:cubicBezTo>
                  <a:cubicBezTo>
                    <a:pt x="26264" y="23940"/>
                    <a:pt x="25864" y="28410"/>
                    <a:pt x="25430" y="32913"/>
                  </a:cubicBezTo>
                  <a:lnTo>
                    <a:pt x="26031" y="32913"/>
                  </a:lnTo>
                  <a:cubicBezTo>
                    <a:pt x="26431" y="28877"/>
                    <a:pt x="26798" y="24840"/>
                    <a:pt x="27131" y="20804"/>
                  </a:cubicBezTo>
                  <a:cubicBezTo>
                    <a:pt x="27331" y="18536"/>
                    <a:pt x="27765" y="16068"/>
                    <a:pt x="27231" y="13799"/>
                  </a:cubicBezTo>
                  <a:cubicBezTo>
                    <a:pt x="26798" y="11898"/>
                    <a:pt x="25530" y="10330"/>
                    <a:pt x="23996" y="9129"/>
                  </a:cubicBezTo>
                  <a:cubicBezTo>
                    <a:pt x="20894" y="6728"/>
                    <a:pt x="16957" y="5660"/>
                    <a:pt x="13188" y="4726"/>
                  </a:cubicBezTo>
                  <a:cubicBezTo>
                    <a:pt x="8852" y="3625"/>
                    <a:pt x="4315" y="2691"/>
                    <a:pt x="612" y="56"/>
                  </a:cubicBezTo>
                  <a:cubicBezTo>
                    <a:pt x="552" y="18"/>
                    <a:pt x="493" y="1"/>
                    <a:pt x="4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134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36" name="Picture 135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37" name="Picture 136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8" name="Picture 137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47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Prinsip-prinsip</a:t>
            </a:r>
            <a:r>
              <a:rPr lang="en-US" dirty="0" smtClean="0"/>
              <a:t> </a:t>
            </a:r>
            <a:r>
              <a:rPr lang="en" dirty="0" smtClean="0"/>
              <a:t>pembelajaran proyek</a:t>
            </a:r>
            <a:endParaRPr/>
          </a:p>
        </p:txBody>
      </p:sp>
      <p:sp>
        <p:nvSpPr>
          <p:cNvPr id="2436" name="Google Shape;2436;p47"/>
          <p:cNvSpPr txBox="1">
            <a:spLocks noGrp="1"/>
          </p:cNvSpPr>
          <p:nvPr>
            <p:ph type="body" idx="1"/>
          </p:nvPr>
        </p:nvSpPr>
        <p:spPr>
          <a:xfrm>
            <a:off x="357158" y="1380675"/>
            <a:ext cx="4429156" cy="2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memainkan</a:t>
            </a:r>
            <a:r>
              <a:rPr lang="en-US" dirty="0" smtClean="0"/>
              <a:t> </a:t>
            </a:r>
            <a:r>
              <a:rPr lang="en-US" dirty="0" err="1" smtClean="0"/>
              <a:t>peran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 smtClean="0"/>
          </a:p>
          <a:p>
            <a:pPr lvl="0" algn="just"/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tugas-tugas</a:t>
            </a:r>
            <a:r>
              <a:rPr lang="en-US" dirty="0" smtClean="0"/>
              <a:t> yang </a:t>
            </a:r>
            <a:r>
              <a:rPr lang="en-US" dirty="0" err="1" smtClean="0"/>
              <a:t>autentik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kolaborasi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penekanan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karya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merefleksikan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karya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evaluasi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</a:t>
            </a:r>
            <a:r>
              <a:rPr lang="en-US" dirty="0" err="1" smtClean="0"/>
              <a:t>kinerja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kemajuan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menyelesaikan</a:t>
            </a:r>
            <a:r>
              <a:rPr lang="en-US" dirty="0" smtClean="0"/>
              <a:t> </a:t>
            </a:r>
            <a:r>
              <a:rPr lang="en-US" dirty="0" err="1" smtClean="0"/>
              <a:t>proyek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endParaRPr lang="en-US" dirty="0"/>
          </a:p>
        </p:txBody>
      </p:sp>
      <p:sp>
        <p:nvSpPr>
          <p:cNvPr id="2437" name="Google Shape;2437;p47"/>
          <p:cNvSpPr/>
          <p:nvPr/>
        </p:nvSpPr>
        <p:spPr>
          <a:xfrm flipH="1">
            <a:off x="7356589" y="4230114"/>
            <a:ext cx="18753" cy="5794"/>
          </a:xfrm>
          <a:custGeom>
            <a:avLst/>
            <a:gdLst/>
            <a:ahLst/>
            <a:cxnLst/>
            <a:rect l="l" t="t" r="r" b="b"/>
            <a:pathLst>
              <a:path w="1136" h="351" extrusionOk="0">
                <a:moveTo>
                  <a:pt x="1" y="0"/>
                </a:moveTo>
                <a:cubicBezTo>
                  <a:pt x="68" y="234"/>
                  <a:pt x="293" y="350"/>
                  <a:pt x="530" y="350"/>
                </a:cubicBezTo>
                <a:cubicBezTo>
                  <a:pt x="768" y="350"/>
                  <a:pt x="1018" y="234"/>
                  <a:pt x="1135" y="0"/>
                </a:cubicBezTo>
                <a:close/>
              </a:path>
            </a:pathLst>
          </a:custGeom>
          <a:solidFill>
            <a:srgbClr val="F2A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7"/>
          <p:cNvSpPr/>
          <p:nvPr/>
        </p:nvSpPr>
        <p:spPr>
          <a:xfrm flipH="1">
            <a:off x="7368653" y="4192136"/>
            <a:ext cx="22311" cy="267"/>
          </a:xfrm>
          <a:custGeom>
            <a:avLst/>
            <a:gdLst/>
            <a:ahLst/>
            <a:cxnLst/>
            <a:rect l="l" t="t" r="r" b="b"/>
            <a:pathLst>
              <a:path w="1335" h="16" extrusionOk="0">
                <a:moveTo>
                  <a:pt x="361" y="1"/>
                </a:moveTo>
                <a:cubicBezTo>
                  <a:pt x="163" y="1"/>
                  <a:pt x="11" y="4"/>
                  <a:pt x="0" y="16"/>
                </a:cubicBezTo>
                <a:lnTo>
                  <a:pt x="1335" y="16"/>
                </a:lnTo>
                <a:cubicBezTo>
                  <a:pt x="1335" y="16"/>
                  <a:pt x="756" y="1"/>
                  <a:pt x="3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7"/>
          <p:cNvSpPr/>
          <p:nvPr/>
        </p:nvSpPr>
        <p:spPr>
          <a:xfrm flipH="1">
            <a:off x="7150121" y="4191836"/>
            <a:ext cx="22879" cy="17"/>
          </a:xfrm>
          <a:custGeom>
            <a:avLst/>
            <a:gdLst/>
            <a:ahLst/>
            <a:cxnLst/>
            <a:rect l="l" t="t" r="r" b="b"/>
            <a:pathLst>
              <a:path w="1369" h="1" extrusionOk="0">
                <a:moveTo>
                  <a:pt x="1369" y="0"/>
                </a:moveTo>
                <a:cubicBezTo>
                  <a:pt x="1302" y="0"/>
                  <a:pt x="1" y="0"/>
                  <a:pt x="1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7"/>
          <p:cNvSpPr/>
          <p:nvPr/>
        </p:nvSpPr>
        <p:spPr>
          <a:xfrm flipH="1">
            <a:off x="6363513" y="4191267"/>
            <a:ext cx="658406" cy="1454"/>
          </a:xfrm>
          <a:custGeom>
            <a:avLst/>
            <a:gdLst/>
            <a:ahLst/>
            <a:cxnLst/>
            <a:rect l="l" t="t" r="r" b="b"/>
            <a:pathLst>
              <a:path w="39396" h="87" extrusionOk="0">
                <a:moveTo>
                  <a:pt x="1" y="1"/>
                </a:moveTo>
                <a:cubicBezTo>
                  <a:pt x="1" y="1"/>
                  <a:pt x="24893" y="86"/>
                  <a:pt x="35106" y="86"/>
                </a:cubicBezTo>
                <a:cubicBezTo>
                  <a:pt x="37660" y="86"/>
                  <a:pt x="39295" y="81"/>
                  <a:pt x="39396" y="68"/>
                </a:cubicBezTo>
                <a:lnTo>
                  <a:pt x="1" y="1"/>
                </a:lnTo>
                <a:close/>
              </a:path>
            </a:pathLst>
          </a:cu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441;p47"/>
          <p:cNvGrpSpPr/>
          <p:nvPr/>
        </p:nvGrpSpPr>
        <p:grpSpPr>
          <a:xfrm>
            <a:off x="5070718" y="937862"/>
            <a:ext cx="3076186" cy="3267768"/>
            <a:chOff x="5070718" y="937862"/>
            <a:chExt cx="3076186" cy="3267768"/>
          </a:xfrm>
        </p:grpSpPr>
        <p:sp>
          <p:nvSpPr>
            <p:cNvPr id="2442" name="Google Shape;2442;p47"/>
            <p:cNvSpPr/>
            <p:nvPr/>
          </p:nvSpPr>
          <p:spPr>
            <a:xfrm flipH="1">
              <a:off x="5070718" y="937862"/>
              <a:ext cx="3076186" cy="1968181"/>
            </a:xfrm>
            <a:custGeom>
              <a:avLst/>
              <a:gdLst/>
              <a:ahLst/>
              <a:cxnLst/>
              <a:rect l="l" t="t" r="r" b="b"/>
              <a:pathLst>
                <a:path w="184065" h="117767" extrusionOk="0">
                  <a:moveTo>
                    <a:pt x="140645" y="1"/>
                  </a:moveTo>
                  <a:cubicBezTo>
                    <a:pt x="134831" y="1"/>
                    <a:pt x="128871" y="555"/>
                    <a:pt x="123055" y="1231"/>
                  </a:cubicBezTo>
                  <a:cubicBezTo>
                    <a:pt x="114415" y="2265"/>
                    <a:pt x="105742" y="1765"/>
                    <a:pt x="96969" y="2299"/>
                  </a:cubicBezTo>
                  <a:cubicBezTo>
                    <a:pt x="77522" y="3500"/>
                    <a:pt x="58108" y="5735"/>
                    <a:pt x="39161" y="10371"/>
                  </a:cubicBezTo>
                  <a:cubicBezTo>
                    <a:pt x="33057" y="11872"/>
                    <a:pt x="26886" y="13674"/>
                    <a:pt x="21749" y="17276"/>
                  </a:cubicBezTo>
                  <a:cubicBezTo>
                    <a:pt x="15478" y="21613"/>
                    <a:pt x="11175" y="28317"/>
                    <a:pt x="8306" y="35356"/>
                  </a:cubicBezTo>
                  <a:cubicBezTo>
                    <a:pt x="0" y="55737"/>
                    <a:pt x="2735" y="78720"/>
                    <a:pt x="6638" y="100369"/>
                  </a:cubicBezTo>
                  <a:cubicBezTo>
                    <a:pt x="7339" y="104138"/>
                    <a:pt x="8139" y="108141"/>
                    <a:pt x="10641" y="111077"/>
                  </a:cubicBezTo>
                  <a:cubicBezTo>
                    <a:pt x="13043" y="113912"/>
                    <a:pt x="16745" y="115380"/>
                    <a:pt x="20381" y="116280"/>
                  </a:cubicBezTo>
                  <a:cubicBezTo>
                    <a:pt x="25109" y="117423"/>
                    <a:pt x="29945" y="117766"/>
                    <a:pt x="34810" y="117766"/>
                  </a:cubicBezTo>
                  <a:cubicBezTo>
                    <a:pt x="39315" y="117766"/>
                    <a:pt x="43844" y="117472"/>
                    <a:pt x="48335" y="117248"/>
                  </a:cubicBezTo>
                  <a:cubicBezTo>
                    <a:pt x="67615" y="116280"/>
                    <a:pt x="86929" y="116481"/>
                    <a:pt x="106142" y="114813"/>
                  </a:cubicBezTo>
                  <a:cubicBezTo>
                    <a:pt x="125356" y="113145"/>
                    <a:pt x="144637" y="109576"/>
                    <a:pt x="162116" y="101403"/>
                  </a:cubicBezTo>
                  <a:cubicBezTo>
                    <a:pt x="167286" y="98968"/>
                    <a:pt x="172490" y="95999"/>
                    <a:pt x="175725" y="91263"/>
                  </a:cubicBezTo>
                  <a:cubicBezTo>
                    <a:pt x="178294" y="87426"/>
                    <a:pt x="179395" y="82823"/>
                    <a:pt x="180329" y="78320"/>
                  </a:cubicBezTo>
                  <a:cubicBezTo>
                    <a:pt x="182330" y="68846"/>
                    <a:pt x="182430" y="59607"/>
                    <a:pt x="183231" y="49966"/>
                  </a:cubicBezTo>
                  <a:cubicBezTo>
                    <a:pt x="184065" y="39659"/>
                    <a:pt x="183164" y="28985"/>
                    <a:pt x="178427" y="19645"/>
                  </a:cubicBezTo>
                  <a:cubicBezTo>
                    <a:pt x="170413" y="3883"/>
                    <a:pt x="156038" y="1"/>
                    <a:pt x="140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7"/>
            <p:cNvSpPr/>
            <p:nvPr/>
          </p:nvSpPr>
          <p:spPr>
            <a:xfrm flipH="1">
              <a:off x="6361291" y="3191425"/>
              <a:ext cx="450268" cy="199063"/>
            </a:xfrm>
            <a:custGeom>
              <a:avLst/>
              <a:gdLst/>
              <a:ahLst/>
              <a:cxnLst/>
              <a:rect l="l" t="t" r="r" b="b"/>
              <a:pathLst>
                <a:path w="26942" h="11911" extrusionOk="0">
                  <a:moveTo>
                    <a:pt x="4176" y="0"/>
                  </a:moveTo>
                  <a:cubicBezTo>
                    <a:pt x="0" y="0"/>
                    <a:pt x="714" y="5677"/>
                    <a:pt x="1157" y="9191"/>
                  </a:cubicBezTo>
                  <a:cubicBezTo>
                    <a:pt x="1190" y="9524"/>
                    <a:pt x="1257" y="9924"/>
                    <a:pt x="1490" y="10191"/>
                  </a:cubicBezTo>
                  <a:cubicBezTo>
                    <a:pt x="1824" y="10558"/>
                    <a:pt x="2358" y="10592"/>
                    <a:pt x="2825" y="10625"/>
                  </a:cubicBezTo>
                  <a:cubicBezTo>
                    <a:pt x="10297" y="11059"/>
                    <a:pt x="17735" y="11492"/>
                    <a:pt x="25174" y="11893"/>
                  </a:cubicBezTo>
                  <a:cubicBezTo>
                    <a:pt x="25282" y="11904"/>
                    <a:pt x="25396" y="11910"/>
                    <a:pt x="25512" y="11910"/>
                  </a:cubicBezTo>
                  <a:cubicBezTo>
                    <a:pt x="26074" y="11910"/>
                    <a:pt x="26676" y="11757"/>
                    <a:pt x="26842" y="11259"/>
                  </a:cubicBezTo>
                  <a:cubicBezTo>
                    <a:pt x="26942" y="10992"/>
                    <a:pt x="26875" y="10658"/>
                    <a:pt x="26809" y="10391"/>
                  </a:cubicBezTo>
                  <a:cubicBezTo>
                    <a:pt x="26508" y="9091"/>
                    <a:pt x="26175" y="7756"/>
                    <a:pt x="25374" y="6689"/>
                  </a:cubicBezTo>
                  <a:cubicBezTo>
                    <a:pt x="24040" y="4854"/>
                    <a:pt x="21705" y="4054"/>
                    <a:pt x="19503" y="3453"/>
                  </a:cubicBezTo>
                  <a:cubicBezTo>
                    <a:pt x="14733" y="2119"/>
                    <a:pt x="9796" y="751"/>
                    <a:pt x="4893" y="51"/>
                  </a:cubicBezTo>
                  <a:cubicBezTo>
                    <a:pt x="4639" y="17"/>
                    <a:pt x="4401" y="0"/>
                    <a:pt x="4176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7"/>
            <p:cNvSpPr/>
            <p:nvPr/>
          </p:nvSpPr>
          <p:spPr>
            <a:xfrm flipH="1">
              <a:off x="7332421" y="3956891"/>
              <a:ext cx="58544" cy="235513"/>
            </a:xfrm>
            <a:custGeom>
              <a:avLst/>
              <a:gdLst/>
              <a:ahLst/>
              <a:cxnLst/>
              <a:rect l="l" t="t" r="r" b="b"/>
              <a:pathLst>
                <a:path w="3503" h="14092" extrusionOk="0">
                  <a:moveTo>
                    <a:pt x="3260" y="1"/>
                  </a:moveTo>
                  <a:cubicBezTo>
                    <a:pt x="3156" y="1"/>
                    <a:pt x="3048" y="60"/>
                    <a:pt x="3002" y="182"/>
                  </a:cubicBezTo>
                  <a:cubicBezTo>
                    <a:pt x="2669" y="1016"/>
                    <a:pt x="2535" y="1916"/>
                    <a:pt x="2335" y="2783"/>
                  </a:cubicBezTo>
                  <a:cubicBezTo>
                    <a:pt x="2135" y="3684"/>
                    <a:pt x="1935" y="4585"/>
                    <a:pt x="1768" y="5519"/>
                  </a:cubicBezTo>
                  <a:cubicBezTo>
                    <a:pt x="1401" y="7287"/>
                    <a:pt x="1034" y="9021"/>
                    <a:pt x="667" y="10789"/>
                  </a:cubicBezTo>
                  <a:cubicBezTo>
                    <a:pt x="434" y="11890"/>
                    <a:pt x="200" y="12991"/>
                    <a:pt x="0" y="14092"/>
                  </a:cubicBezTo>
                  <a:lnTo>
                    <a:pt x="1335" y="14092"/>
                  </a:lnTo>
                  <a:cubicBezTo>
                    <a:pt x="1768" y="11490"/>
                    <a:pt x="2202" y="8888"/>
                    <a:pt x="2636" y="6286"/>
                  </a:cubicBezTo>
                  <a:cubicBezTo>
                    <a:pt x="2802" y="5319"/>
                    <a:pt x="2969" y="4318"/>
                    <a:pt x="3136" y="3317"/>
                  </a:cubicBezTo>
                  <a:cubicBezTo>
                    <a:pt x="3303" y="2316"/>
                    <a:pt x="3503" y="1282"/>
                    <a:pt x="3503" y="248"/>
                  </a:cubicBezTo>
                  <a:cubicBezTo>
                    <a:pt x="3503" y="85"/>
                    <a:pt x="3384" y="1"/>
                    <a:pt x="3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7"/>
            <p:cNvSpPr/>
            <p:nvPr/>
          </p:nvSpPr>
          <p:spPr>
            <a:xfrm flipH="1">
              <a:off x="7150121" y="3990533"/>
              <a:ext cx="31236" cy="201319"/>
            </a:xfrm>
            <a:custGeom>
              <a:avLst/>
              <a:gdLst/>
              <a:ahLst/>
              <a:cxnLst/>
              <a:rect l="l" t="t" r="r" b="b"/>
              <a:pathLst>
                <a:path w="1869" h="12046" extrusionOk="0">
                  <a:moveTo>
                    <a:pt x="489" y="0"/>
                  </a:moveTo>
                  <a:cubicBezTo>
                    <a:pt x="348" y="0"/>
                    <a:pt x="205" y="87"/>
                    <a:pt x="167" y="237"/>
                  </a:cubicBezTo>
                  <a:cubicBezTo>
                    <a:pt x="1" y="737"/>
                    <a:pt x="67" y="1271"/>
                    <a:pt x="101" y="1771"/>
                  </a:cubicBezTo>
                  <a:cubicBezTo>
                    <a:pt x="101" y="2338"/>
                    <a:pt x="134" y="2872"/>
                    <a:pt x="134" y="3439"/>
                  </a:cubicBezTo>
                  <a:cubicBezTo>
                    <a:pt x="201" y="4473"/>
                    <a:pt x="234" y="5507"/>
                    <a:pt x="267" y="6541"/>
                  </a:cubicBezTo>
                  <a:cubicBezTo>
                    <a:pt x="368" y="8376"/>
                    <a:pt x="434" y="10211"/>
                    <a:pt x="501" y="12045"/>
                  </a:cubicBezTo>
                  <a:lnTo>
                    <a:pt x="1869" y="12045"/>
                  </a:lnTo>
                  <a:cubicBezTo>
                    <a:pt x="1769" y="10144"/>
                    <a:pt x="1668" y="8242"/>
                    <a:pt x="1502" y="6308"/>
                  </a:cubicBezTo>
                  <a:cubicBezTo>
                    <a:pt x="1435" y="5274"/>
                    <a:pt x="1335" y="4240"/>
                    <a:pt x="1235" y="3206"/>
                  </a:cubicBezTo>
                  <a:cubicBezTo>
                    <a:pt x="1201" y="2672"/>
                    <a:pt x="1135" y="2105"/>
                    <a:pt x="1068" y="1571"/>
                  </a:cubicBezTo>
                  <a:cubicBezTo>
                    <a:pt x="1035" y="1071"/>
                    <a:pt x="1001" y="604"/>
                    <a:pt x="768" y="170"/>
                  </a:cubicBezTo>
                  <a:cubicBezTo>
                    <a:pt x="709" y="53"/>
                    <a:pt x="600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7"/>
            <p:cNvSpPr/>
            <p:nvPr/>
          </p:nvSpPr>
          <p:spPr>
            <a:xfrm flipH="1">
              <a:off x="6433205" y="2776186"/>
              <a:ext cx="1423253" cy="1352008"/>
            </a:xfrm>
            <a:custGeom>
              <a:avLst/>
              <a:gdLst/>
              <a:ahLst/>
              <a:cxnLst/>
              <a:rect l="l" t="t" r="r" b="b"/>
              <a:pathLst>
                <a:path w="85161" h="80898" extrusionOk="0">
                  <a:moveTo>
                    <a:pt x="22742" y="0"/>
                  </a:moveTo>
                  <a:cubicBezTo>
                    <a:pt x="17821" y="0"/>
                    <a:pt x="12882" y="2070"/>
                    <a:pt x="9507" y="5683"/>
                  </a:cubicBezTo>
                  <a:cubicBezTo>
                    <a:pt x="4670" y="10853"/>
                    <a:pt x="3336" y="18325"/>
                    <a:pt x="2769" y="25364"/>
                  </a:cubicBezTo>
                  <a:cubicBezTo>
                    <a:pt x="1535" y="40108"/>
                    <a:pt x="0" y="61289"/>
                    <a:pt x="13043" y="71630"/>
                  </a:cubicBezTo>
                  <a:cubicBezTo>
                    <a:pt x="22805" y="79362"/>
                    <a:pt x="38664" y="80897"/>
                    <a:pt x="52387" y="80897"/>
                  </a:cubicBezTo>
                  <a:cubicBezTo>
                    <a:pt x="56248" y="80897"/>
                    <a:pt x="59939" y="80776"/>
                    <a:pt x="63279" y="80637"/>
                  </a:cubicBezTo>
                  <a:cubicBezTo>
                    <a:pt x="69983" y="80370"/>
                    <a:pt x="77656" y="79102"/>
                    <a:pt x="81125" y="73365"/>
                  </a:cubicBezTo>
                  <a:cubicBezTo>
                    <a:pt x="85161" y="66693"/>
                    <a:pt x="80191" y="61189"/>
                    <a:pt x="74253" y="58354"/>
                  </a:cubicBezTo>
                  <a:cubicBezTo>
                    <a:pt x="67648" y="55185"/>
                    <a:pt x="60777" y="52517"/>
                    <a:pt x="53738" y="50382"/>
                  </a:cubicBezTo>
                  <a:cubicBezTo>
                    <a:pt x="50436" y="49381"/>
                    <a:pt x="47067" y="48480"/>
                    <a:pt x="44232" y="46546"/>
                  </a:cubicBezTo>
                  <a:cubicBezTo>
                    <a:pt x="37527" y="41942"/>
                    <a:pt x="35626" y="32969"/>
                    <a:pt x="35058" y="24863"/>
                  </a:cubicBezTo>
                  <a:cubicBezTo>
                    <a:pt x="34625" y="19293"/>
                    <a:pt x="35092" y="8385"/>
                    <a:pt x="30889" y="3148"/>
                  </a:cubicBezTo>
                  <a:lnTo>
                    <a:pt x="30855" y="3148"/>
                  </a:lnTo>
                  <a:cubicBezTo>
                    <a:pt x="29788" y="1814"/>
                    <a:pt x="28420" y="846"/>
                    <a:pt x="26619" y="446"/>
                  </a:cubicBezTo>
                  <a:cubicBezTo>
                    <a:pt x="25348" y="145"/>
                    <a:pt x="24045" y="0"/>
                    <a:pt x="2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7"/>
            <p:cNvSpPr/>
            <p:nvPr/>
          </p:nvSpPr>
          <p:spPr>
            <a:xfrm flipH="1">
              <a:off x="7677701" y="3392477"/>
              <a:ext cx="106843" cy="803270"/>
            </a:xfrm>
            <a:custGeom>
              <a:avLst/>
              <a:gdLst/>
              <a:ahLst/>
              <a:cxnLst/>
              <a:rect l="l" t="t" r="r" b="b"/>
              <a:pathLst>
                <a:path w="6393" h="48064" extrusionOk="0">
                  <a:moveTo>
                    <a:pt x="6077" y="0"/>
                  </a:moveTo>
                  <a:cubicBezTo>
                    <a:pt x="5982" y="0"/>
                    <a:pt x="5888" y="41"/>
                    <a:pt x="5838" y="129"/>
                  </a:cubicBezTo>
                  <a:cubicBezTo>
                    <a:pt x="5237" y="1497"/>
                    <a:pt x="4904" y="2998"/>
                    <a:pt x="4637" y="4432"/>
                  </a:cubicBezTo>
                  <a:cubicBezTo>
                    <a:pt x="4370" y="5934"/>
                    <a:pt x="4170" y="7435"/>
                    <a:pt x="3970" y="8936"/>
                  </a:cubicBezTo>
                  <a:cubicBezTo>
                    <a:pt x="3603" y="12005"/>
                    <a:pt x="3303" y="15073"/>
                    <a:pt x="3002" y="18142"/>
                  </a:cubicBezTo>
                  <a:cubicBezTo>
                    <a:pt x="2369" y="24413"/>
                    <a:pt x="1735" y="30685"/>
                    <a:pt x="1101" y="36922"/>
                  </a:cubicBezTo>
                  <a:cubicBezTo>
                    <a:pt x="734" y="40458"/>
                    <a:pt x="400" y="43961"/>
                    <a:pt x="34" y="47463"/>
                  </a:cubicBezTo>
                  <a:cubicBezTo>
                    <a:pt x="0" y="47864"/>
                    <a:pt x="292" y="48064"/>
                    <a:pt x="605" y="48064"/>
                  </a:cubicBezTo>
                  <a:cubicBezTo>
                    <a:pt x="917" y="48064"/>
                    <a:pt x="1251" y="47864"/>
                    <a:pt x="1301" y="47463"/>
                  </a:cubicBezTo>
                  <a:cubicBezTo>
                    <a:pt x="2535" y="35088"/>
                    <a:pt x="3803" y="22712"/>
                    <a:pt x="4937" y="10337"/>
                  </a:cubicBezTo>
                  <a:cubicBezTo>
                    <a:pt x="5104" y="8669"/>
                    <a:pt x="5271" y="6968"/>
                    <a:pt x="5537" y="5300"/>
                  </a:cubicBezTo>
                  <a:cubicBezTo>
                    <a:pt x="5771" y="3632"/>
                    <a:pt x="6171" y="1964"/>
                    <a:pt x="6371" y="296"/>
                  </a:cubicBezTo>
                  <a:cubicBezTo>
                    <a:pt x="6392" y="110"/>
                    <a:pt x="623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7"/>
            <p:cNvSpPr/>
            <p:nvPr/>
          </p:nvSpPr>
          <p:spPr>
            <a:xfrm flipH="1">
              <a:off x="7436105" y="2572093"/>
              <a:ext cx="200717" cy="370583"/>
            </a:xfrm>
            <a:custGeom>
              <a:avLst/>
              <a:gdLst/>
              <a:ahLst/>
              <a:cxnLst/>
              <a:rect l="l" t="t" r="r" b="b"/>
              <a:pathLst>
                <a:path w="12010" h="22174" extrusionOk="0">
                  <a:moveTo>
                    <a:pt x="7572" y="0"/>
                  </a:moveTo>
                  <a:cubicBezTo>
                    <a:pt x="7206" y="0"/>
                    <a:pt x="6844" y="141"/>
                    <a:pt x="6505" y="282"/>
                  </a:cubicBezTo>
                  <a:cubicBezTo>
                    <a:pt x="6038" y="449"/>
                    <a:pt x="5571" y="649"/>
                    <a:pt x="5138" y="916"/>
                  </a:cubicBezTo>
                  <a:cubicBezTo>
                    <a:pt x="4804" y="1116"/>
                    <a:pt x="4471" y="1316"/>
                    <a:pt x="4237" y="1617"/>
                  </a:cubicBezTo>
                  <a:cubicBezTo>
                    <a:pt x="3003" y="3051"/>
                    <a:pt x="3437" y="5019"/>
                    <a:pt x="3603" y="6720"/>
                  </a:cubicBezTo>
                  <a:cubicBezTo>
                    <a:pt x="3703" y="8021"/>
                    <a:pt x="3570" y="9422"/>
                    <a:pt x="3870" y="10723"/>
                  </a:cubicBezTo>
                  <a:cubicBezTo>
                    <a:pt x="3904" y="10923"/>
                    <a:pt x="3937" y="11123"/>
                    <a:pt x="3970" y="11324"/>
                  </a:cubicBezTo>
                  <a:cubicBezTo>
                    <a:pt x="4004" y="12224"/>
                    <a:pt x="3737" y="13092"/>
                    <a:pt x="3437" y="14026"/>
                  </a:cubicBezTo>
                  <a:cubicBezTo>
                    <a:pt x="2803" y="15827"/>
                    <a:pt x="1" y="20463"/>
                    <a:pt x="2569" y="21798"/>
                  </a:cubicBezTo>
                  <a:cubicBezTo>
                    <a:pt x="3056" y="22065"/>
                    <a:pt x="3631" y="22173"/>
                    <a:pt x="4205" y="22173"/>
                  </a:cubicBezTo>
                  <a:cubicBezTo>
                    <a:pt x="4417" y="22173"/>
                    <a:pt x="4630" y="22158"/>
                    <a:pt x="4838" y="22131"/>
                  </a:cubicBezTo>
                  <a:cubicBezTo>
                    <a:pt x="5338" y="22065"/>
                    <a:pt x="6339" y="21931"/>
                    <a:pt x="6739" y="21631"/>
                  </a:cubicBezTo>
                  <a:cubicBezTo>
                    <a:pt x="7306" y="21264"/>
                    <a:pt x="7406" y="19963"/>
                    <a:pt x="7540" y="19363"/>
                  </a:cubicBezTo>
                  <a:cubicBezTo>
                    <a:pt x="7973" y="17495"/>
                    <a:pt x="8340" y="15627"/>
                    <a:pt x="8574" y="13759"/>
                  </a:cubicBezTo>
                  <a:cubicBezTo>
                    <a:pt x="8640" y="13425"/>
                    <a:pt x="8674" y="13125"/>
                    <a:pt x="8840" y="12825"/>
                  </a:cubicBezTo>
                  <a:cubicBezTo>
                    <a:pt x="9174" y="12258"/>
                    <a:pt x="9875" y="11957"/>
                    <a:pt x="10275" y="11424"/>
                  </a:cubicBezTo>
                  <a:cubicBezTo>
                    <a:pt x="10742" y="10857"/>
                    <a:pt x="11042" y="10189"/>
                    <a:pt x="11276" y="9489"/>
                  </a:cubicBezTo>
                  <a:cubicBezTo>
                    <a:pt x="11843" y="7921"/>
                    <a:pt x="12009" y="6187"/>
                    <a:pt x="11876" y="4519"/>
                  </a:cubicBezTo>
                  <a:cubicBezTo>
                    <a:pt x="11876" y="4419"/>
                    <a:pt x="11843" y="4285"/>
                    <a:pt x="11776" y="4219"/>
                  </a:cubicBezTo>
                  <a:cubicBezTo>
                    <a:pt x="11712" y="4155"/>
                    <a:pt x="11636" y="4132"/>
                    <a:pt x="11554" y="4132"/>
                  </a:cubicBezTo>
                  <a:cubicBezTo>
                    <a:pt x="11507" y="4132"/>
                    <a:pt x="11458" y="4140"/>
                    <a:pt x="11409" y="4152"/>
                  </a:cubicBezTo>
                  <a:cubicBezTo>
                    <a:pt x="11276" y="4185"/>
                    <a:pt x="11209" y="4285"/>
                    <a:pt x="11109" y="4385"/>
                  </a:cubicBezTo>
                  <a:cubicBezTo>
                    <a:pt x="10975" y="4552"/>
                    <a:pt x="10875" y="4752"/>
                    <a:pt x="10775" y="4952"/>
                  </a:cubicBezTo>
                  <a:cubicBezTo>
                    <a:pt x="10708" y="5119"/>
                    <a:pt x="10675" y="5286"/>
                    <a:pt x="10642" y="5453"/>
                  </a:cubicBezTo>
                  <a:cubicBezTo>
                    <a:pt x="10542" y="5886"/>
                    <a:pt x="10508" y="6320"/>
                    <a:pt x="10342" y="6720"/>
                  </a:cubicBezTo>
                  <a:cubicBezTo>
                    <a:pt x="10308" y="6787"/>
                    <a:pt x="10241" y="6887"/>
                    <a:pt x="10175" y="6920"/>
                  </a:cubicBezTo>
                  <a:cubicBezTo>
                    <a:pt x="10081" y="6979"/>
                    <a:pt x="10003" y="7005"/>
                    <a:pt x="9940" y="7005"/>
                  </a:cubicBezTo>
                  <a:cubicBezTo>
                    <a:pt x="9463" y="7005"/>
                    <a:pt x="9774" y="5529"/>
                    <a:pt x="9774" y="5353"/>
                  </a:cubicBezTo>
                  <a:cubicBezTo>
                    <a:pt x="9774" y="3885"/>
                    <a:pt x="9841" y="249"/>
                    <a:pt x="7773" y="16"/>
                  </a:cubicBezTo>
                  <a:cubicBezTo>
                    <a:pt x="7706" y="5"/>
                    <a:pt x="7639" y="0"/>
                    <a:pt x="75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7"/>
            <p:cNvSpPr/>
            <p:nvPr/>
          </p:nvSpPr>
          <p:spPr>
            <a:xfrm flipH="1">
              <a:off x="7465519" y="2687159"/>
              <a:ext cx="17799" cy="22060"/>
            </a:xfrm>
            <a:custGeom>
              <a:avLst/>
              <a:gdLst/>
              <a:ahLst/>
              <a:cxnLst/>
              <a:rect l="l" t="t" r="r" b="b"/>
              <a:pathLst>
                <a:path w="1065" h="1320" extrusionOk="0">
                  <a:moveTo>
                    <a:pt x="919" y="0"/>
                  </a:moveTo>
                  <a:cubicBezTo>
                    <a:pt x="896" y="0"/>
                    <a:pt x="873" y="10"/>
                    <a:pt x="856" y="35"/>
                  </a:cubicBezTo>
                  <a:cubicBezTo>
                    <a:pt x="656" y="202"/>
                    <a:pt x="523" y="369"/>
                    <a:pt x="356" y="569"/>
                  </a:cubicBezTo>
                  <a:cubicBezTo>
                    <a:pt x="223" y="769"/>
                    <a:pt x="122" y="969"/>
                    <a:pt x="22" y="1203"/>
                  </a:cubicBezTo>
                  <a:cubicBezTo>
                    <a:pt x="1" y="1268"/>
                    <a:pt x="50" y="1319"/>
                    <a:pt x="105" y="1319"/>
                  </a:cubicBezTo>
                  <a:cubicBezTo>
                    <a:pt x="135" y="1319"/>
                    <a:pt x="166" y="1305"/>
                    <a:pt x="189" y="1270"/>
                  </a:cubicBezTo>
                  <a:cubicBezTo>
                    <a:pt x="423" y="869"/>
                    <a:pt x="656" y="502"/>
                    <a:pt x="990" y="169"/>
                  </a:cubicBezTo>
                  <a:cubicBezTo>
                    <a:pt x="1065" y="94"/>
                    <a:pt x="990" y="0"/>
                    <a:pt x="919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7"/>
            <p:cNvSpPr/>
            <p:nvPr/>
          </p:nvSpPr>
          <p:spPr>
            <a:xfrm flipH="1">
              <a:off x="6027843" y="3384572"/>
              <a:ext cx="163164" cy="802985"/>
            </a:xfrm>
            <a:custGeom>
              <a:avLst/>
              <a:gdLst/>
              <a:ahLst/>
              <a:cxnLst/>
              <a:rect l="l" t="t" r="r" b="b"/>
              <a:pathLst>
                <a:path w="9763" h="48047" extrusionOk="0">
                  <a:moveTo>
                    <a:pt x="402" y="0"/>
                  </a:moveTo>
                  <a:cubicBezTo>
                    <a:pt x="193" y="0"/>
                    <a:pt x="0" y="134"/>
                    <a:pt x="18" y="402"/>
                  </a:cubicBezTo>
                  <a:cubicBezTo>
                    <a:pt x="152" y="1937"/>
                    <a:pt x="585" y="3471"/>
                    <a:pt x="852" y="4972"/>
                  </a:cubicBezTo>
                  <a:cubicBezTo>
                    <a:pt x="1152" y="6540"/>
                    <a:pt x="1486" y="8074"/>
                    <a:pt x="1786" y="9642"/>
                  </a:cubicBezTo>
                  <a:cubicBezTo>
                    <a:pt x="2387" y="12678"/>
                    <a:pt x="2987" y="15713"/>
                    <a:pt x="3554" y="18782"/>
                  </a:cubicBezTo>
                  <a:cubicBezTo>
                    <a:pt x="4688" y="24920"/>
                    <a:pt x="5822" y="31091"/>
                    <a:pt x="6856" y="37262"/>
                  </a:cubicBezTo>
                  <a:cubicBezTo>
                    <a:pt x="7123" y="38963"/>
                    <a:pt x="7424" y="40631"/>
                    <a:pt x="7690" y="42332"/>
                  </a:cubicBezTo>
                  <a:cubicBezTo>
                    <a:pt x="7991" y="44100"/>
                    <a:pt x="8157" y="45902"/>
                    <a:pt x="8558" y="47636"/>
                  </a:cubicBezTo>
                  <a:cubicBezTo>
                    <a:pt x="8632" y="47917"/>
                    <a:pt x="8882" y="48047"/>
                    <a:pt x="9133" y="48047"/>
                  </a:cubicBezTo>
                  <a:cubicBezTo>
                    <a:pt x="9448" y="48047"/>
                    <a:pt x="9762" y="47841"/>
                    <a:pt x="9725" y="47469"/>
                  </a:cubicBezTo>
                  <a:cubicBezTo>
                    <a:pt x="9625" y="45935"/>
                    <a:pt x="9292" y="44367"/>
                    <a:pt x="9058" y="42833"/>
                  </a:cubicBezTo>
                  <a:cubicBezTo>
                    <a:pt x="8791" y="41265"/>
                    <a:pt x="8524" y="39697"/>
                    <a:pt x="8291" y="38129"/>
                  </a:cubicBezTo>
                  <a:cubicBezTo>
                    <a:pt x="7757" y="35094"/>
                    <a:pt x="7257" y="32025"/>
                    <a:pt x="6690" y="28989"/>
                  </a:cubicBezTo>
                  <a:cubicBezTo>
                    <a:pt x="5589" y="22818"/>
                    <a:pt x="4421" y="16681"/>
                    <a:pt x="3154" y="10543"/>
                  </a:cubicBezTo>
                  <a:cubicBezTo>
                    <a:pt x="2820" y="8875"/>
                    <a:pt x="2453" y="7174"/>
                    <a:pt x="2086" y="5506"/>
                  </a:cubicBezTo>
                  <a:lnTo>
                    <a:pt x="1519" y="2904"/>
                  </a:lnTo>
                  <a:cubicBezTo>
                    <a:pt x="1319" y="2037"/>
                    <a:pt x="1152" y="1136"/>
                    <a:pt x="852" y="302"/>
                  </a:cubicBezTo>
                  <a:cubicBezTo>
                    <a:pt x="775" y="101"/>
                    <a:pt x="582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7"/>
            <p:cNvSpPr/>
            <p:nvPr/>
          </p:nvSpPr>
          <p:spPr>
            <a:xfrm flipH="1">
              <a:off x="6830678" y="2791311"/>
              <a:ext cx="608235" cy="826266"/>
            </a:xfrm>
            <a:custGeom>
              <a:avLst/>
              <a:gdLst/>
              <a:ahLst/>
              <a:cxnLst/>
              <a:rect l="l" t="t" r="r" b="b"/>
              <a:pathLst>
                <a:path w="36394" h="49440" extrusionOk="0">
                  <a:moveTo>
                    <a:pt x="18720" y="1"/>
                  </a:moveTo>
                  <a:cubicBezTo>
                    <a:pt x="18675" y="1"/>
                    <a:pt x="18628" y="3"/>
                    <a:pt x="18581" y="8"/>
                  </a:cubicBezTo>
                  <a:cubicBezTo>
                    <a:pt x="17146" y="141"/>
                    <a:pt x="15745" y="575"/>
                    <a:pt x="14344" y="909"/>
                  </a:cubicBezTo>
                  <a:cubicBezTo>
                    <a:pt x="13877" y="1009"/>
                    <a:pt x="13377" y="1109"/>
                    <a:pt x="12910" y="1109"/>
                  </a:cubicBezTo>
                  <a:cubicBezTo>
                    <a:pt x="12576" y="1109"/>
                    <a:pt x="12209" y="1042"/>
                    <a:pt x="11876" y="1009"/>
                  </a:cubicBezTo>
                  <a:cubicBezTo>
                    <a:pt x="11450" y="976"/>
                    <a:pt x="11023" y="961"/>
                    <a:pt x="10598" y="961"/>
                  </a:cubicBezTo>
                  <a:cubicBezTo>
                    <a:pt x="9291" y="961"/>
                    <a:pt x="7989" y="1099"/>
                    <a:pt x="6705" y="1275"/>
                  </a:cubicBezTo>
                  <a:cubicBezTo>
                    <a:pt x="6505" y="1309"/>
                    <a:pt x="6272" y="1376"/>
                    <a:pt x="6072" y="1476"/>
                  </a:cubicBezTo>
                  <a:cubicBezTo>
                    <a:pt x="5538" y="1776"/>
                    <a:pt x="5304" y="2576"/>
                    <a:pt x="4971" y="3077"/>
                  </a:cubicBezTo>
                  <a:cubicBezTo>
                    <a:pt x="4604" y="3644"/>
                    <a:pt x="4137" y="4144"/>
                    <a:pt x="3837" y="4745"/>
                  </a:cubicBezTo>
                  <a:cubicBezTo>
                    <a:pt x="3136" y="6146"/>
                    <a:pt x="2869" y="7713"/>
                    <a:pt x="2903" y="9248"/>
                  </a:cubicBezTo>
                  <a:cubicBezTo>
                    <a:pt x="2903" y="9581"/>
                    <a:pt x="2903" y="9948"/>
                    <a:pt x="2903" y="10315"/>
                  </a:cubicBezTo>
                  <a:cubicBezTo>
                    <a:pt x="2936" y="22858"/>
                    <a:pt x="1" y="36501"/>
                    <a:pt x="534" y="49110"/>
                  </a:cubicBezTo>
                  <a:cubicBezTo>
                    <a:pt x="1525" y="49091"/>
                    <a:pt x="2534" y="49083"/>
                    <a:pt x="3559" y="49083"/>
                  </a:cubicBezTo>
                  <a:cubicBezTo>
                    <a:pt x="10410" y="49083"/>
                    <a:pt x="17971" y="49440"/>
                    <a:pt x="25394" y="49440"/>
                  </a:cubicBezTo>
                  <a:cubicBezTo>
                    <a:pt x="28980" y="49440"/>
                    <a:pt x="32534" y="49357"/>
                    <a:pt x="35960" y="49110"/>
                  </a:cubicBezTo>
                  <a:cubicBezTo>
                    <a:pt x="36393" y="49076"/>
                    <a:pt x="35860" y="23925"/>
                    <a:pt x="35526" y="21690"/>
                  </a:cubicBezTo>
                  <a:cubicBezTo>
                    <a:pt x="34725" y="16386"/>
                    <a:pt x="31957" y="11249"/>
                    <a:pt x="29789" y="6246"/>
                  </a:cubicBezTo>
                  <a:cubicBezTo>
                    <a:pt x="28454" y="3110"/>
                    <a:pt x="25219" y="2476"/>
                    <a:pt x="21816" y="1909"/>
                  </a:cubicBezTo>
                  <a:cubicBezTo>
                    <a:pt x="20529" y="1684"/>
                    <a:pt x="19956" y="1"/>
                    <a:pt x="18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7"/>
            <p:cNvSpPr/>
            <p:nvPr/>
          </p:nvSpPr>
          <p:spPr>
            <a:xfrm flipH="1">
              <a:off x="6610474" y="2827310"/>
              <a:ext cx="391925" cy="556744"/>
            </a:xfrm>
            <a:custGeom>
              <a:avLst/>
              <a:gdLst/>
              <a:ahLst/>
              <a:cxnLst/>
              <a:rect l="l" t="t" r="r" b="b"/>
              <a:pathLst>
                <a:path w="23451" h="33313" extrusionOk="0">
                  <a:moveTo>
                    <a:pt x="2207" y="0"/>
                  </a:moveTo>
                  <a:cubicBezTo>
                    <a:pt x="1843" y="0"/>
                    <a:pt x="1483" y="62"/>
                    <a:pt x="1134" y="222"/>
                  </a:cubicBezTo>
                  <a:cubicBezTo>
                    <a:pt x="901" y="356"/>
                    <a:pt x="734" y="489"/>
                    <a:pt x="601" y="656"/>
                  </a:cubicBezTo>
                  <a:cubicBezTo>
                    <a:pt x="0" y="1490"/>
                    <a:pt x="300" y="2991"/>
                    <a:pt x="267" y="3958"/>
                  </a:cubicBezTo>
                  <a:cubicBezTo>
                    <a:pt x="267" y="4058"/>
                    <a:pt x="267" y="4192"/>
                    <a:pt x="267" y="4292"/>
                  </a:cubicBezTo>
                  <a:cubicBezTo>
                    <a:pt x="200" y="5760"/>
                    <a:pt x="234" y="7227"/>
                    <a:pt x="267" y="8695"/>
                  </a:cubicBezTo>
                  <a:cubicBezTo>
                    <a:pt x="434" y="12097"/>
                    <a:pt x="434" y="15533"/>
                    <a:pt x="534" y="18936"/>
                  </a:cubicBezTo>
                  <a:lnTo>
                    <a:pt x="868" y="33313"/>
                  </a:lnTo>
                  <a:lnTo>
                    <a:pt x="23450" y="33313"/>
                  </a:lnTo>
                  <a:cubicBezTo>
                    <a:pt x="22716" y="29310"/>
                    <a:pt x="21782" y="25274"/>
                    <a:pt x="20548" y="21337"/>
                  </a:cubicBezTo>
                  <a:cubicBezTo>
                    <a:pt x="19447" y="17835"/>
                    <a:pt x="18080" y="14466"/>
                    <a:pt x="16312" y="11264"/>
                  </a:cubicBezTo>
                  <a:cubicBezTo>
                    <a:pt x="14677" y="8261"/>
                    <a:pt x="12909" y="5426"/>
                    <a:pt x="10341" y="3091"/>
                  </a:cubicBezTo>
                  <a:cubicBezTo>
                    <a:pt x="9540" y="2390"/>
                    <a:pt x="8706" y="1723"/>
                    <a:pt x="7706" y="1323"/>
                  </a:cubicBezTo>
                  <a:cubicBezTo>
                    <a:pt x="6838" y="923"/>
                    <a:pt x="5904" y="756"/>
                    <a:pt x="4970" y="589"/>
                  </a:cubicBezTo>
                  <a:cubicBezTo>
                    <a:pt x="4085" y="398"/>
                    <a:pt x="3131" y="0"/>
                    <a:pt x="2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7"/>
            <p:cNvSpPr/>
            <p:nvPr/>
          </p:nvSpPr>
          <p:spPr>
            <a:xfrm flipH="1">
              <a:off x="7186353" y="2783624"/>
              <a:ext cx="550811" cy="828439"/>
            </a:xfrm>
            <a:custGeom>
              <a:avLst/>
              <a:gdLst/>
              <a:ahLst/>
              <a:cxnLst/>
              <a:rect l="l" t="t" r="r" b="b"/>
              <a:pathLst>
                <a:path w="32958" h="49570" extrusionOk="0">
                  <a:moveTo>
                    <a:pt x="32957" y="1"/>
                  </a:moveTo>
                  <a:lnTo>
                    <a:pt x="32957" y="1"/>
                  </a:lnTo>
                  <a:cubicBezTo>
                    <a:pt x="31656" y="801"/>
                    <a:pt x="29989" y="1068"/>
                    <a:pt x="28454" y="1268"/>
                  </a:cubicBezTo>
                  <a:cubicBezTo>
                    <a:pt x="27353" y="1402"/>
                    <a:pt x="26353" y="1569"/>
                    <a:pt x="25219" y="1669"/>
                  </a:cubicBezTo>
                  <a:lnTo>
                    <a:pt x="25252" y="1669"/>
                  </a:lnTo>
                  <a:cubicBezTo>
                    <a:pt x="24852" y="1702"/>
                    <a:pt x="24451" y="1735"/>
                    <a:pt x="24051" y="1802"/>
                  </a:cubicBezTo>
                  <a:cubicBezTo>
                    <a:pt x="23284" y="1902"/>
                    <a:pt x="22550" y="2036"/>
                    <a:pt x="21816" y="2202"/>
                  </a:cubicBezTo>
                  <a:cubicBezTo>
                    <a:pt x="19148" y="2836"/>
                    <a:pt x="17179" y="4137"/>
                    <a:pt x="15045" y="5805"/>
                  </a:cubicBezTo>
                  <a:cubicBezTo>
                    <a:pt x="9974" y="9741"/>
                    <a:pt x="6138" y="15545"/>
                    <a:pt x="2969" y="21083"/>
                  </a:cubicBezTo>
                  <a:cubicBezTo>
                    <a:pt x="2602" y="21750"/>
                    <a:pt x="2235" y="22417"/>
                    <a:pt x="1902" y="23084"/>
                  </a:cubicBezTo>
                  <a:cubicBezTo>
                    <a:pt x="1168" y="24652"/>
                    <a:pt x="468" y="26286"/>
                    <a:pt x="167" y="27988"/>
                  </a:cubicBezTo>
                  <a:cubicBezTo>
                    <a:pt x="67" y="28655"/>
                    <a:pt x="1" y="29389"/>
                    <a:pt x="201" y="30056"/>
                  </a:cubicBezTo>
                  <a:cubicBezTo>
                    <a:pt x="544" y="31272"/>
                    <a:pt x="1586" y="31730"/>
                    <a:pt x="2729" y="31730"/>
                  </a:cubicBezTo>
                  <a:cubicBezTo>
                    <a:pt x="2809" y="31730"/>
                    <a:pt x="2889" y="31728"/>
                    <a:pt x="2969" y="31724"/>
                  </a:cubicBezTo>
                  <a:cubicBezTo>
                    <a:pt x="4304" y="31657"/>
                    <a:pt x="5738" y="31423"/>
                    <a:pt x="7006" y="30956"/>
                  </a:cubicBezTo>
                  <a:cubicBezTo>
                    <a:pt x="10241" y="29789"/>
                    <a:pt x="13243" y="27988"/>
                    <a:pt x="15778" y="25653"/>
                  </a:cubicBezTo>
                  <a:lnTo>
                    <a:pt x="15778" y="25653"/>
                  </a:lnTo>
                  <a:cubicBezTo>
                    <a:pt x="15712" y="28021"/>
                    <a:pt x="15879" y="30389"/>
                    <a:pt x="15845" y="32791"/>
                  </a:cubicBezTo>
                  <a:cubicBezTo>
                    <a:pt x="15812" y="35293"/>
                    <a:pt x="15678" y="37761"/>
                    <a:pt x="15578" y="40263"/>
                  </a:cubicBezTo>
                  <a:cubicBezTo>
                    <a:pt x="15512" y="41831"/>
                    <a:pt x="15845" y="48002"/>
                    <a:pt x="15778" y="49570"/>
                  </a:cubicBezTo>
                  <a:lnTo>
                    <a:pt x="31757" y="49136"/>
                  </a:lnTo>
                  <a:cubicBezTo>
                    <a:pt x="31923" y="41364"/>
                    <a:pt x="29555" y="29455"/>
                    <a:pt x="29822" y="21683"/>
                  </a:cubicBezTo>
                  <a:cubicBezTo>
                    <a:pt x="29955" y="17747"/>
                    <a:pt x="30089" y="13811"/>
                    <a:pt x="30189" y="9875"/>
                  </a:cubicBezTo>
                  <a:cubicBezTo>
                    <a:pt x="30255" y="8140"/>
                    <a:pt x="30356" y="6539"/>
                    <a:pt x="30956" y="4904"/>
                  </a:cubicBezTo>
                  <a:cubicBezTo>
                    <a:pt x="31556" y="3270"/>
                    <a:pt x="32224" y="1635"/>
                    <a:pt x="32957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7"/>
            <p:cNvSpPr/>
            <p:nvPr/>
          </p:nvSpPr>
          <p:spPr>
            <a:xfrm flipH="1">
              <a:off x="6930468" y="2456410"/>
              <a:ext cx="332829" cy="475571"/>
            </a:xfrm>
            <a:custGeom>
              <a:avLst/>
              <a:gdLst/>
              <a:ahLst/>
              <a:cxnLst/>
              <a:rect l="l" t="t" r="r" b="b"/>
              <a:pathLst>
                <a:path w="19915" h="28456" extrusionOk="0">
                  <a:moveTo>
                    <a:pt x="17846" y="22182"/>
                  </a:moveTo>
                  <a:lnTo>
                    <a:pt x="17846" y="22182"/>
                  </a:lnTo>
                  <a:cubicBezTo>
                    <a:pt x="17845" y="22184"/>
                    <a:pt x="17844" y="22187"/>
                    <a:pt x="17843" y="22189"/>
                  </a:cubicBezTo>
                  <a:lnTo>
                    <a:pt x="17843" y="22189"/>
                  </a:lnTo>
                  <a:cubicBezTo>
                    <a:pt x="17845" y="22187"/>
                    <a:pt x="17846" y="22184"/>
                    <a:pt x="17846" y="22182"/>
                  </a:cubicBezTo>
                  <a:close/>
                  <a:moveTo>
                    <a:pt x="14309" y="1"/>
                  </a:moveTo>
                  <a:cubicBezTo>
                    <a:pt x="14166" y="1"/>
                    <a:pt x="14022" y="11"/>
                    <a:pt x="13877" y="33"/>
                  </a:cubicBezTo>
                  <a:cubicBezTo>
                    <a:pt x="12909" y="199"/>
                    <a:pt x="12042" y="566"/>
                    <a:pt x="11208" y="1067"/>
                  </a:cubicBezTo>
                  <a:cubicBezTo>
                    <a:pt x="9407" y="2101"/>
                    <a:pt x="7939" y="3669"/>
                    <a:pt x="6972" y="5470"/>
                  </a:cubicBezTo>
                  <a:cubicBezTo>
                    <a:pt x="5838" y="7538"/>
                    <a:pt x="5904" y="9473"/>
                    <a:pt x="6004" y="11774"/>
                  </a:cubicBezTo>
                  <a:cubicBezTo>
                    <a:pt x="6071" y="13375"/>
                    <a:pt x="6038" y="14977"/>
                    <a:pt x="5871" y="16578"/>
                  </a:cubicBezTo>
                  <a:cubicBezTo>
                    <a:pt x="5838" y="17011"/>
                    <a:pt x="5771" y="17412"/>
                    <a:pt x="5637" y="17745"/>
                  </a:cubicBezTo>
                  <a:cubicBezTo>
                    <a:pt x="5037" y="19513"/>
                    <a:pt x="3436" y="20214"/>
                    <a:pt x="1434" y="20647"/>
                  </a:cubicBezTo>
                  <a:cubicBezTo>
                    <a:pt x="1068" y="20747"/>
                    <a:pt x="367" y="20781"/>
                    <a:pt x="0" y="20847"/>
                  </a:cubicBezTo>
                  <a:cubicBezTo>
                    <a:pt x="1434" y="24150"/>
                    <a:pt x="3836" y="27252"/>
                    <a:pt x="7505" y="28219"/>
                  </a:cubicBezTo>
                  <a:cubicBezTo>
                    <a:pt x="8106" y="28380"/>
                    <a:pt x="8749" y="28456"/>
                    <a:pt x="9401" y="28456"/>
                  </a:cubicBezTo>
                  <a:cubicBezTo>
                    <a:pt x="10920" y="28456"/>
                    <a:pt x="12486" y="28042"/>
                    <a:pt x="13677" y="27319"/>
                  </a:cubicBezTo>
                  <a:cubicBezTo>
                    <a:pt x="14611" y="26752"/>
                    <a:pt x="14944" y="26218"/>
                    <a:pt x="15778" y="25484"/>
                  </a:cubicBezTo>
                  <a:cubicBezTo>
                    <a:pt x="16710" y="24652"/>
                    <a:pt x="17410" y="23388"/>
                    <a:pt x="17843" y="22189"/>
                  </a:cubicBezTo>
                  <a:lnTo>
                    <a:pt x="17843" y="22189"/>
                  </a:lnTo>
                  <a:cubicBezTo>
                    <a:pt x="17830" y="22216"/>
                    <a:pt x="17786" y="22229"/>
                    <a:pt x="17717" y="22229"/>
                  </a:cubicBezTo>
                  <a:cubicBezTo>
                    <a:pt x="17171" y="22229"/>
                    <a:pt x="15087" y="21450"/>
                    <a:pt x="14911" y="20981"/>
                  </a:cubicBezTo>
                  <a:cubicBezTo>
                    <a:pt x="14811" y="20747"/>
                    <a:pt x="14811" y="20481"/>
                    <a:pt x="14811" y="20247"/>
                  </a:cubicBezTo>
                  <a:cubicBezTo>
                    <a:pt x="14844" y="18713"/>
                    <a:pt x="14911" y="17212"/>
                    <a:pt x="15044" y="15677"/>
                  </a:cubicBezTo>
                  <a:cubicBezTo>
                    <a:pt x="15044" y="15577"/>
                    <a:pt x="15044" y="15444"/>
                    <a:pt x="15144" y="15344"/>
                  </a:cubicBezTo>
                  <a:cubicBezTo>
                    <a:pt x="15211" y="15310"/>
                    <a:pt x="15278" y="15277"/>
                    <a:pt x="15378" y="15243"/>
                  </a:cubicBezTo>
                  <a:cubicBezTo>
                    <a:pt x="16812" y="14810"/>
                    <a:pt x="17980" y="12908"/>
                    <a:pt x="18547" y="11641"/>
                  </a:cubicBezTo>
                  <a:cubicBezTo>
                    <a:pt x="19547" y="9339"/>
                    <a:pt x="19914" y="6571"/>
                    <a:pt x="18947" y="4069"/>
                  </a:cubicBezTo>
                  <a:cubicBezTo>
                    <a:pt x="18229" y="2196"/>
                    <a:pt x="16400" y="1"/>
                    <a:pt x="14309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7"/>
            <p:cNvSpPr/>
            <p:nvPr/>
          </p:nvSpPr>
          <p:spPr>
            <a:xfrm flipH="1">
              <a:off x="7644610" y="3068505"/>
              <a:ext cx="30667" cy="30383"/>
            </a:xfrm>
            <a:custGeom>
              <a:avLst/>
              <a:gdLst/>
              <a:ahLst/>
              <a:cxnLst/>
              <a:rect l="l" t="t" r="r" b="b"/>
              <a:pathLst>
                <a:path w="1835" h="1818" extrusionOk="0">
                  <a:moveTo>
                    <a:pt x="34" y="0"/>
                  </a:moveTo>
                  <a:lnTo>
                    <a:pt x="34" y="0"/>
                  </a:lnTo>
                  <a:cubicBezTo>
                    <a:pt x="3" y="62"/>
                    <a:pt x="0" y="182"/>
                    <a:pt x="54" y="252"/>
                  </a:cubicBezTo>
                  <a:lnTo>
                    <a:pt x="54" y="252"/>
                  </a:lnTo>
                  <a:cubicBezTo>
                    <a:pt x="45" y="167"/>
                    <a:pt x="39" y="83"/>
                    <a:pt x="34" y="0"/>
                  </a:cubicBezTo>
                  <a:close/>
                  <a:moveTo>
                    <a:pt x="54" y="252"/>
                  </a:moveTo>
                  <a:cubicBezTo>
                    <a:pt x="96" y="683"/>
                    <a:pt x="189" y="1134"/>
                    <a:pt x="467" y="1468"/>
                  </a:cubicBezTo>
                  <a:cubicBezTo>
                    <a:pt x="650" y="1688"/>
                    <a:pt x="954" y="1817"/>
                    <a:pt x="1241" y="1817"/>
                  </a:cubicBezTo>
                  <a:cubicBezTo>
                    <a:pt x="1476" y="1817"/>
                    <a:pt x="1700" y="1730"/>
                    <a:pt x="1835" y="1535"/>
                  </a:cubicBezTo>
                  <a:lnTo>
                    <a:pt x="67" y="267"/>
                  </a:lnTo>
                  <a:cubicBezTo>
                    <a:pt x="62" y="263"/>
                    <a:pt x="58" y="258"/>
                    <a:pt x="54" y="2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7"/>
            <p:cNvSpPr/>
            <p:nvPr/>
          </p:nvSpPr>
          <p:spPr>
            <a:xfrm flipH="1">
              <a:off x="7437225" y="2792548"/>
              <a:ext cx="336172" cy="511302"/>
            </a:xfrm>
            <a:custGeom>
              <a:avLst/>
              <a:gdLst/>
              <a:ahLst/>
              <a:cxnLst/>
              <a:rect l="l" t="t" r="r" b="b"/>
              <a:pathLst>
                <a:path w="20115" h="30594" extrusionOk="0">
                  <a:moveTo>
                    <a:pt x="7739" y="1"/>
                  </a:moveTo>
                  <a:cubicBezTo>
                    <a:pt x="6171" y="4337"/>
                    <a:pt x="4137" y="8507"/>
                    <a:pt x="2602" y="12843"/>
                  </a:cubicBezTo>
                  <a:cubicBezTo>
                    <a:pt x="1068" y="17180"/>
                    <a:pt x="0" y="21816"/>
                    <a:pt x="501" y="26420"/>
                  </a:cubicBezTo>
                  <a:cubicBezTo>
                    <a:pt x="847" y="29470"/>
                    <a:pt x="2097" y="30593"/>
                    <a:pt x="3685" y="30593"/>
                  </a:cubicBezTo>
                  <a:cubicBezTo>
                    <a:pt x="5466" y="30593"/>
                    <a:pt x="7673" y="29180"/>
                    <a:pt x="9507" y="27487"/>
                  </a:cubicBezTo>
                  <a:cubicBezTo>
                    <a:pt x="13010" y="24251"/>
                    <a:pt x="15044" y="19615"/>
                    <a:pt x="16746" y="15245"/>
                  </a:cubicBezTo>
                  <a:cubicBezTo>
                    <a:pt x="17580" y="13010"/>
                    <a:pt x="18347" y="10742"/>
                    <a:pt x="18780" y="8407"/>
                  </a:cubicBezTo>
                  <a:cubicBezTo>
                    <a:pt x="18981" y="7373"/>
                    <a:pt x="20115" y="4504"/>
                    <a:pt x="19648" y="3103"/>
                  </a:cubicBezTo>
                  <a:cubicBezTo>
                    <a:pt x="19314" y="2202"/>
                    <a:pt x="11909" y="734"/>
                    <a:pt x="8873" y="201"/>
                  </a:cubicBezTo>
                  <a:cubicBezTo>
                    <a:pt x="8340" y="101"/>
                    <a:pt x="7939" y="34"/>
                    <a:pt x="7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7"/>
            <p:cNvSpPr/>
            <p:nvPr/>
          </p:nvSpPr>
          <p:spPr>
            <a:xfrm flipH="1">
              <a:off x="6923783" y="2398400"/>
              <a:ext cx="309967" cy="272882"/>
            </a:xfrm>
            <a:custGeom>
              <a:avLst/>
              <a:gdLst/>
              <a:ahLst/>
              <a:cxnLst/>
              <a:rect l="l" t="t" r="r" b="b"/>
              <a:pathLst>
                <a:path w="18547" h="16328" extrusionOk="0">
                  <a:moveTo>
                    <a:pt x="9551" y="0"/>
                  </a:moveTo>
                  <a:cubicBezTo>
                    <a:pt x="9503" y="0"/>
                    <a:pt x="9455" y="0"/>
                    <a:pt x="9407" y="1"/>
                  </a:cubicBezTo>
                  <a:cubicBezTo>
                    <a:pt x="8906" y="1"/>
                    <a:pt x="8373" y="68"/>
                    <a:pt x="7872" y="168"/>
                  </a:cubicBezTo>
                  <a:cubicBezTo>
                    <a:pt x="4470" y="835"/>
                    <a:pt x="1501" y="3470"/>
                    <a:pt x="567" y="6806"/>
                  </a:cubicBezTo>
                  <a:cubicBezTo>
                    <a:pt x="0" y="8907"/>
                    <a:pt x="267" y="11176"/>
                    <a:pt x="1234" y="13110"/>
                  </a:cubicBezTo>
                  <a:cubicBezTo>
                    <a:pt x="1747" y="14137"/>
                    <a:pt x="3070" y="16328"/>
                    <a:pt x="4397" y="16328"/>
                  </a:cubicBezTo>
                  <a:cubicBezTo>
                    <a:pt x="4795" y="16328"/>
                    <a:pt x="5193" y="16131"/>
                    <a:pt x="5571" y="15646"/>
                  </a:cubicBezTo>
                  <a:lnTo>
                    <a:pt x="5571" y="15679"/>
                  </a:lnTo>
                  <a:cubicBezTo>
                    <a:pt x="5904" y="15245"/>
                    <a:pt x="6004" y="14678"/>
                    <a:pt x="5737" y="13911"/>
                  </a:cubicBezTo>
                  <a:cubicBezTo>
                    <a:pt x="5404" y="12977"/>
                    <a:pt x="4403" y="10442"/>
                    <a:pt x="6038" y="10108"/>
                  </a:cubicBezTo>
                  <a:cubicBezTo>
                    <a:pt x="6176" y="10075"/>
                    <a:pt x="6321" y="10065"/>
                    <a:pt x="6469" y="10065"/>
                  </a:cubicBezTo>
                  <a:cubicBezTo>
                    <a:pt x="6752" y="10065"/>
                    <a:pt x="7047" y="10104"/>
                    <a:pt x="7329" y="10104"/>
                  </a:cubicBezTo>
                  <a:cubicBezTo>
                    <a:pt x="7648" y="10104"/>
                    <a:pt x="7951" y="10054"/>
                    <a:pt x="8206" y="9841"/>
                  </a:cubicBezTo>
                  <a:cubicBezTo>
                    <a:pt x="8673" y="9408"/>
                    <a:pt x="8406" y="8741"/>
                    <a:pt x="8673" y="8240"/>
                  </a:cubicBezTo>
                  <a:cubicBezTo>
                    <a:pt x="8928" y="7729"/>
                    <a:pt x="9595" y="7484"/>
                    <a:pt x="10178" y="7484"/>
                  </a:cubicBezTo>
                  <a:cubicBezTo>
                    <a:pt x="10280" y="7484"/>
                    <a:pt x="10380" y="7492"/>
                    <a:pt x="10474" y="7506"/>
                  </a:cubicBezTo>
                  <a:cubicBezTo>
                    <a:pt x="10975" y="7607"/>
                    <a:pt x="11442" y="7873"/>
                    <a:pt x="11909" y="8107"/>
                  </a:cubicBezTo>
                  <a:cubicBezTo>
                    <a:pt x="12798" y="8537"/>
                    <a:pt x="13761" y="8795"/>
                    <a:pt x="14756" y="8795"/>
                  </a:cubicBezTo>
                  <a:cubicBezTo>
                    <a:pt x="14918" y="8795"/>
                    <a:pt x="15081" y="8788"/>
                    <a:pt x="15244" y="8774"/>
                  </a:cubicBezTo>
                  <a:cubicBezTo>
                    <a:pt x="16145" y="8707"/>
                    <a:pt x="16979" y="8374"/>
                    <a:pt x="17713" y="7840"/>
                  </a:cubicBezTo>
                  <a:cubicBezTo>
                    <a:pt x="18447" y="7306"/>
                    <a:pt x="18547" y="6939"/>
                    <a:pt x="18413" y="6072"/>
                  </a:cubicBezTo>
                  <a:cubicBezTo>
                    <a:pt x="18246" y="4771"/>
                    <a:pt x="17613" y="3604"/>
                    <a:pt x="16679" y="2703"/>
                  </a:cubicBezTo>
                  <a:cubicBezTo>
                    <a:pt x="14878" y="870"/>
                    <a:pt x="12113" y="0"/>
                    <a:pt x="9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7"/>
            <p:cNvSpPr/>
            <p:nvPr/>
          </p:nvSpPr>
          <p:spPr>
            <a:xfrm flipH="1">
              <a:off x="7098278" y="2553292"/>
              <a:ext cx="74722" cy="80504"/>
            </a:xfrm>
            <a:custGeom>
              <a:avLst/>
              <a:gdLst/>
              <a:ahLst/>
              <a:cxnLst/>
              <a:rect l="l" t="t" r="r" b="b"/>
              <a:pathLst>
                <a:path w="4471" h="4817" extrusionOk="0">
                  <a:moveTo>
                    <a:pt x="2307" y="1"/>
                  </a:moveTo>
                  <a:cubicBezTo>
                    <a:pt x="1190" y="1"/>
                    <a:pt x="156" y="787"/>
                    <a:pt x="68" y="1941"/>
                  </a:cubicBezTo>
                  <a:cubicBezTo>
                    <a:pt x="1" y="3242"/>
                    <a:pt x="868" y="4543"/>
                    <a:pt x="2236" y="4776"/>
                  </a:cubicBezTo>
                  <a:cubicBezTo>
                    <a:pt x="2379" y="4804"/>
                    <a:pt x="2517" y="4817"/>
                    <a:pt x="2649" y="4817"/>
                  </a:cubicBezTo>
                  <a:cubicBezTo>
                    <a:pt x="3654" y="4817"/>
                    <a:pt x="4316" y="4054"/>
                    <a:pt x="4404" y="2875"/>
                  </a:cubicBezTo>
                  <a:cubicBezTo>
                    <a:pt x="4471" y="1608"/>
                    <a:pt x="4071" y="273"/>
                    <a:pt x="2736" y="40"/>
                  </a:cubicBezTo>
                  <a:cubicBezTo>
                    <a:pt x="2593" y="13"/>
                    <a:pt x="2449" y="1"/>
                    <a:pt x="2307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7"/>
            <p:cNvSpPr/>
            <p:nvPr/>
          </p:nvSpPr>
          <p:spPr>
            <a:xfrm flipH="1">
              <a:off x="6983982" y="2649272"/>
              <a:ext cx="56889" cy="16228"/>
            </a:xfrm>
            <a:custGeom>
              <a:avLst/>
              <a:gdLst/>
              <a:ahLst/>
              <a:cxnLst/>
              <a:rect l="l" t="t" r="r" b="b"/>
              <a:pathLst>
                <a:path w="3404" h="971" extrusionOk="0">
                  <a:moveTo>
                    <a:pt x="3403" y="1"/>
                  </a:moveTo>
                  <a:lnTo>
                    <a:pt x="1" y="168"/>
                  </a:lnTo>
                  <a:cubicBezTo>
                    <a:pt x="381" y="674"/>
                    <a:pt x="1032" y="971"/>
                    <a:pt x="1667" y="971"/>
                  </a:cubicBezTo>
                  <a:cubicBezTo>
                    <a:pt x="1701" y="971"/>
                    <a:pt x="1735" y="970"/>
                    <a:pt x="1769" y="968"/>
                  </a:cubicBezTo>
                  <a:cubicBezTo>
                    <a:pt x="2436" y="935"/>
                    <a:pt x="3069" y="568"/>
                    <a:pt x="3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7"/>
            <p:cNvSpPr/>
            <p:nvPr/>
          </p:nvSpPr>
          <p:spPr>
            <a:xfrm flipH="1">
              <a:off x="6249785" y="3060149"/>
              <a:ext cx="608786" cy="312206"/>
            </a:xfrm>
            <a:custGeom>
              <a:avLst/>
              <a:gdLst/>
              <a:ahLst/>
              <a:cxnLst/>
              <a:rect l="l" t="t" r="r" b="b"/>
              <a:pathLst>
                <a:path w="36427" h="18681" extrusionOk="0">
                  <a:moveTo>
                    <a:pt x="5704" y="0"/>
                  </a:moveTo>
                  <a:cubicBezTo>
                    <a:pt x="5438" y="0"/>
                    <a:pt x="5171" y="200"/>
                    <a:pt x="5071" y="467"/>
                  </a:cubicBezTo>
                  <a:lnTo>
                    <a:pt x="0" y="18680"/>
                  </a:lnTo>
                  <a:lnTo>
                    <a:pt x="31289" y="18680"/>
                  </a:lnTo>
                  <a:lnTo>
                    <a:pt x="36293" y="834"/>
                  </a:lnTo>
                  <a:cubicBezTo>
                    <a:pt x="36426" y="400"/>
                    <a:pt x="36093" y="0"/>
                    <a:pt x="35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7"/>
            <p:cNvSpPr/>
            <p:nvPr/>
          </p:nvSpPr>
          <p:spPr>
            <a:xfrm flipH="1">
              <a:off x="6357931" y="3343342"/>
              <a:ext cx="648930" cy="29013"/>
            </a:xfrm>
            <a:custGeom>
              <a:avLst/>
              <a:gdLst/>
              <a:ahLst/>
              <a:cxnLst/>
              <a:rect l="l" t="t" r="r" b="b"/>
              <a:pathLst>
                <a:path w="38829" h="1736" extrusionOk="0">
                  <a:moveTo>
                    <a:pt x="834" y="1"/>
                  </a:moveTo>
                  <a:cubicBezTo>
                    <a:pt x="367" y="1"/>
                    <a:pt x="0" y="401"/>
                    <a:pt x="0" y="868"/>
                  </a:cubicBezTo>
                  <a:cubicBezTo>
                    <a:pt x="0" y="1335"/>
                    <a:pt x="367" y="1735"/>
                    <a:pt x="834" y="1735"/>
                  </a:cubicBezTo>
                  <a:lnTo>
                    <a:pt x="37961" y="1735"/>
                  </a:lnTo>
                  <a:cubicBezTo>
                    <a:pt x="38461" y="1735"/>
                    <a:pt x="38828" y="1335"/>
                    <a:pt x="38828" y="868"/>
                  </a:cubicBezTo>
                  <a:cubicBezTo>
                    <a:pt x="38828" y="401"/>
                    <a:pt x="38461" y="1"/>
                    <a:pt x="37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7"/>
            <p:cNvSpPr/>
            <p:nvPr/>
          </p:nvSpPr>
          <p:spPr>
            <a:xfrm flipH="1">
              <a:off x="6491732" y="3188918"/>
              <a:ext cx="60232" cy="49636"/>
            </a:xfrm>
            <a:custGeom>
              <a:avLst/>
              <a:gdLst/>
              <a:ahLst/>
              <a:cxnLst/>
              <a:rect l="l" t="t" r="r" b="b"/>
              <a:pathLst>
                <a:path w="3604" h="2970" fill="none" extrusionOk="0">
                  <a:moveTo>
                    <a:pt x="3437" y="1502"/>
                  </a:moveTo>
                  <a:cubicBezTo>
                    <a:pt x="3236" y="2302"/>
                    <a:pt x="2369" y="2969"/>
                    <a:pt x="1469" y="2969"/>
                  </a:cubicBezTo>
                  <a:cubicBezTo>
                    <a:pt x="568" y="2969"/>
                    <a:pt x="1" y="2302"/>
                    <a:pt x="168" y="1502"/>
                  </a:cubicBezTo>
                  <a:cubicBezTo>
                    <a:pt x="334" y="668"/>
                    <a:pt x="1202" y="1"/>
                    <a:pt x="2102" y="1"/>
                  </a:cubicBezTo>
                  <a:cubicBezTo>
                    <a:pt x="3003" y="1"/>
                    <a:pt x="3603" y="668"/>
                    <a:pt x="3437" y="1502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7"/>
            <p:cNvSpPr/>
            <p:nvPr/>
          </p:nvSpPr>
          <p:spPr>
            <a:xfrm flipH="1">
              <a:off x="7113320" y="2570021"/>
              <a:ext cx="17682" cy="38272"/>
            </a:xfrm>
            <a:custGeom>
              <a:avLst/>
              <a:gdLst/>
              <a:ahLst/>
              <a:cxnLst/>
              <a:rect l="l" t="t" r="r" b="b"/>
              <a:pathLst>
                <a:path w="1058" h="2290" extrusionOk="0">
                  <a:moveTo>
                    <a:pt x="101" y="1"/>
                  </a:moveTo>
                  <a:cubicBezTo>
                    <a:pt x="44" y="1"/>
                    <a:pt x="1" y="110"/>
                    <a:pt x="90" y="140"/>
                  </a:cubicBezTo>
                  <a:cubicBezTo>
                    <a:pt x="423" y="306"/>
                    <a:pt x="690" y="640"/>
                    <a:pt x="724" y="1007"/>
                  </a:cubicBezTo>
                  <a:cubicBezTo>
                    <a:pt x="790" y="1407"/>
                    <a:pt x="624" y="1774"/>
                    <a:pt x="390" y="2074"/>
                  </a:cubicBezTo>
                  <a:cubicBezTo>
                    <a:pt x="306" y="2158"/>
                    <a:pt x="387" y="2290"/>
                    <a:pt x="474" y="2290"/>
                  </a:cubicBezTo>
                  <a:cubicBezTo>
                    <a:pt x="491" y="2290"/>
                    <a:pt x="508" y="2285"/>
                    <a:pt x="523" y="2274"/>
                  </a:cubicBezTo>
                  <a:cubicBezTo>
                    <a:pt x="757" y="2108"/>
                    <a:pt x="890" y="1941"/>
                    <a:pt x="990" y="1674"/>
                  </a:cubicBezTo>
                  <a:cubicBezTo>
                    <a:pt x="1057" y="1440"/>
                    <a:pt x="1057" y="1207"/>
                    <a:pt x="1024" y="973"/>
                  </a:cubicBezTo>
                  <a:cubicBezTo>
                    <a:pt x="924" y="506"/>
                    <a:pt x="557" y="140"/>
                    <a:pt x="123" y="6"/>
                  </a:cubicBezTo>
                  <a:cubicBezTo>
                    <a:pt x="116" y="2"/>
                    <a:pt x="109" y="1"/>
                    <a:pt x="101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7"/>
            <p:cNvSpPr/>
            <p:nvPr/>
          </p:nvSpPr>
          <p:spPr>
            <a:xfrm flipH="1">
              <a:off x="7006527" y="2710941"/>
              <a:ext cx="67067" cy="10345"/>
            </a:xfrm>
            <a:custGeom>
              <a:avLst/>
              <a:gdLst/>
              <a:ahLst/>
              <a:cxnLst/>
              <a:rect l="l" t="t" r="r" b="b"/>
              <a:pathLst>
                <a:path w="4013" h="619" extrusionOk="0">
                  <a:moveTo>
                    <a:pt x="3910" y="0"/>
                  </a:moveTo>
                  <a:cubicBezTo>
                    <a:pt x="3895" y="0"/>
                    <a:pt x="3879" y="4"/>
                    <a:pt x="3860" y="13"/>
                  </a:cubicBezTo>
                  <a:cubicBezTo>
                    <a:pt x="3293" y="214"/>
                    <a:pt x="2659" y="314"/>
                    <a:pt x="2059" y="314"/>
                  </a:cubicBezTo>
                  <a:cubicBezTo>
                    <a:pt x="1425" y="314"/>
                    <a:pt x="824" y="180"/>
                    <a:pt x="224" y="13"/>
                  </a:cubicBezTo>
                  <a:cubicBezTo>
                    <a:pt x="214" y="11"/>
                    <a:pt x="204" y="10"/>
                    <a:pt x="194" y="10"/>
                  </a:cubicBezTo>
                  <a:cubicBezTo>
                    <a:pt x="77" y="10"/>
                    <a:pt x="1" y="185"/>
                    <a:pt x="124" y="247"/>
                  </a:cubicBezTo>
                  <a:cubicBezTo>
                    <a:pt x="695" y="501"/>
                    <a:pt x="1320" y="619"/>
                    <a:pt x="1943" y="619"/>
                  </a:cubicBezTo>
                  <a:cubicBezTo>
                    <a:pt x="2630" y="619"/>
                    <a:pt x="3315" y="476"/>
                    <a:pt x="3927" y="214"/>
                  </a:cubicBezTo>
                  <a:cubicBezTo>
                    <a:pt x="4013" y="156"/>
                    <a:pt x="4000" y="0"/>
                    <a:pt x="3910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7"/>
            <p:cNvSpPr/>
            <p:nvPr/>
          </p:nvSpPr>
          <p:spPr>
            <a:xfrm flipH="1">
              <a:off x="6823441" y="3122269"/>
              <a:ext cx="51608" cy="229663"/>
            </a:xfrm>
            <a:custGeom>
              <a:avLst/>
              <a:gdLst/>
              <a:ahLst/>
              <a:cxnLst/>
              <a:rect l="l" t="t" r="r" b="b"/>
              <a:pathLst>
                <a:path w="3088" h="13742" extrusionOk="0">
                  <a:moveTo>
                    <a:pt x="113" y="1"/>
                  </a:moveTo>
                  <a:cubicBezTo>
                    <a:pt x="55" y="1"/>
                    <a:pt x="0" y="44"/>
                    <a:pt x="19" y="119"/>
                  </a:cubicBezTo>
                  <a:cubicBezTo>
                    <a:pt x="786" y="2254"/>
                    <a:pt x="1320" y="4456"/>
                    <a:pt x="1754" y="6657"/>
                  </a:cubicBezTo>
                  <a:cubicBezTo>
                    <a:pt x="2187" y="8959"/>
                    <a:pt x="2387" y="11227"/>
                    <a:pt x="2621" y="13529"/>
                  </a:cubicBezTo>
                  <a:cubicBezTo>
                    <a:pt x="2621" y="13666"/>
                    <a:pt x="2736" y="13742"/>
                    <a:pt x="2847" y="13742"/>
                  </a:cubicBezTo>
                  <a:cubicBezTo>
                    <a:pt x="2952" y="13742"/>
                    <a:pt x="3055" y="13674"/>
                    <a:pt x="3055" y="13529"/>
                  </a:cubicBezTo>
                  <a:cubicBezTo>
                    <a:pt x="3088" y="8892"/>
                    <a:pt x="1820" y="4356"/>
                    <a:pt x="219" y="86"/>
                  </a:cubicBezTo>
                  <a:cubicBezTo>
                    <a:pt x="205" y="27"/>
                    <a:pt x="158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7"/>
            <p:cNvSpPr/>
            <p:nvPr/>
          </p:nvSpPr>
          <p:spPr>
            <a:xfrm flipH="1">
              <a:off x="7441904" y="2843889"/>
              <a:ext cx="125043" cy="333581"/>
            </a:xfrm>
            <a:custGeom>
              <a:avLst/>
              <a:gdLst/>
              <a:ahLst/>
              <a:cxnLst/>
              <a:rect l="l" t="t" r="r" b="b"/>
              <a:pathLst>
                <a:path w="7482" h="19960" extrusionOk="0">
                  <a:moveTo>
                    <a:pt x="7335" y="1"/>
                  </a:moveTo>
                  <a:cubicBezTo>
                    <a:pt x="7288" y="1"/>
                    <a:pt x="7241" y="30"/>
                    <a:pt x="7228" y="98"/>
                  </a:cubicBezTo>
                  <a:cubicBezTo>
                    <a:pt x="6828" y="1398"/>
                    <a:pt x="6527" y="2733"/>
                    <a:pt x="6127" y="4034"/>
                  </a:cubicBezTo>
                  <a:cubicBezTo>
                    <a:pt x="5760" y="5335"/>
                    <a:pt x="5327" y="6669"/>
                    <a:pt x="4893" y="7970"/>
                  </a:cubicBezTo>
                  <a:cubicBezTo>
                    <a:pt x="3992" y="10572"/>
                    <a:pt x="2992" y="13140"/>
                    <a:pt x="1891" y="15675"/>
                  </a:cubicBezTo>
                  <a:cubicBezTo>
                    <a:pt x="1290" y="17076"/>
                    <a:pt x="590" y="18411"/>
                    <a:pt x="23" y="19812"/>
                  </a:cubicBezTo>
                  <a:cubicBezTo>
                    <a:pt x="1" y="19901"/>
                    <a:pt x="67" y="19960"/>
                    <a:pt x="134" y="19960"/>
                  </a:cubicBezTo>
                  <a:cubicBezTo>
                    <a:pt x="167" y="19960"/>
                    <a:pt x="201" y="19945"/>
                    <a:pt x="223" y="19912"/>
                  </a:cubicBezTo>
                  <a:cubicBezTo>
                    <a:pt x="923" y="18711"/>
                    <a:pt x="1457" y="17443"/>
                    <a:pt x="2024" y="16176"/>
                  </a:cubicBezTo>
                  <a:cubicBezTo>
                    <a:pt x="2558" y="14975"/>
                    <a:pt x="3092" y="13741"/>
                    <a:pt x="3559" y="12506"/>
                  </a:cubicBezTo>
                  <a:cubicBezTo>
                    <a:pt x="4593" y="9938"/>
                    <a:pt x="5493" y="7336"/>
                    <a:pt x="6261" y="4667"/>
                  </a:cubicBezTo>
                  <a:cubicBezTo>
                    <a:pt x="6694" y="3200"/>
                    <a:pt x="7161" y="1665"/>
                    <a:pt x="7461" y="164"/>
                  </a:cubicBezTo>
                  <a:cubicBezTo>
                    <a:pt x="7481" y="65"/>
                    <a:pt x="7406" y="1"/>
                    <a:pt x="7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7"/>
            <p:cNvSpPr/>
            <p:nvPr/>
          </p:nvSpPr>
          <p:spPr>
            <a:xfrm flipH="1">
              <a:off x="6961487" y="2798698"/>
              <a:ext cx="303833" cy="138179"/>
            </a:xfrm>
            <a:custGeom>
              <a:avLst/>
              <a:gdLst/>
              <a:ahLst/>
              <a:cxnLst/>
              <a:rect l="l" t="t" r="r" b="b"/>
              <a:pathLst>
                <a:path w="18180" h="8268" extrusionOk="0">
                  <a:moveTo>
                    <a:pt x="214" y="0"/>
                  </a:moveTo>
                  <a:cubicBezTo>
                    <a:pt x="114" y="0"/>
                    <a:pt x="1" y="92"/>
                    <a:pt x="21" y="233"/>
                  </a:cubicBezTo>
                  <a:cubicBezTo>
                    <a:pt x="588" y="3402"/>
                    <a:pt x="3190" y="5937"/>
                    <a:pt x="5959" y="7371"/>
                  </a:cubicBezTo>
                  <a:cubicBezTo>
                    <a:pt x="7099" y="7954"/>
                    <a:pt x="8297" y="8268"/>
                    <a:pt x="9538" y="8268"/>
                  </a:cubicBezTo>
                  <a:cubicBezTo>
                    <a:pt x="9931" y="8268"/>
                    <a:pt x="10328" y="8236"/>
                    <a:pt x="10729" y="8172"/>
                  </a:cubicBezTo>
                  <a:cubicBezTo>
                    <a:pt x="12363" y="7905"/>
                    <a:pt x="13931" y="7138"/>
                    <a:pt x="15165" y="6037"/>
                  </a:cubicBezTo>
                  <a:cubicBezTo>
                    <a:pt x="16466" y="4870"/>
                    <a:pt x="17634" y="3235"/>
                    <a:pt x="18134" y="1534"/>
                  </a:cubicBezTo>
                  <a:cubicBezTo>
                    <a:pt x="18179" y="1421"/>
                    <a:pt x="18072" y="1324"/>
                    <a:pt x="17967" y="1324"/>
                  </a:cubicBezTo>
                  <a:cubicBezTo>
                    <a:pt x="17916" y="1324"/>
                    <a:pt x="17866" y="1346"/>
                    <a:pt x="17834" y="1401"/>
                  </a:cubicBezTo>
                  <a:cubicBezTo>
                    <a:pt x="17133" y="2802"/>
                    <a:pt x="16433" y="4102"/>
                    <a:pt x="15332" y="5237"/>
                  </a:cubicBezTo>
                  <a:cubicBezTo>
                    <a:pt x="14231" y="6371"/>
                    <a:pt x="12864" y="7238"/>
                    <a:pt x="11329" y="7605"/>
                  </a:cubicBezTo>
                  <a:cubicBezTo>
                    <a:pt x="10739" y="7765"/>
                    <a:pt x="10139" y="7843"/>
                    <a:pt x="9543" y="7843"/>
                  </a:cubicBezTo>
                  <a:cubicBezTo>
                    <a:pt x="8521" y="7843"/>
                    <a:pt x="7507" y="7614"/>
                    <a:pt x="6559" y="7171"/>
                  </a:cubicBezTo>
                  <a:cubicBezTo>
                    <a:pt x="5125" y="6538"/>
                    <a:pt x="3857" y="5570"/>
                    <a:pt x="2756" y="4469"/>
                  </a:cubicBezTo>
                  <a:cubicBezTo>
                    <a:pt x="1589" y="3235"/>
                    <a:pt x="688" y="1801"/>
                    <a:pt x="355" y="133"/>
                  </a:cubicBezTo>
                  <a:cubicBezTo>
                    <a:pt x="341" y="40"/>
                    <a:pt x="28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7"/>
            <p:cNvSpPr/>
            <p:nvPr/>
          </p:nvSpPr>
          <p:spPr>
            <a:xfrm flipH="1">
              <a:off x="5831120" y="3369547"/>
              <a:ext cx="2165823" cy="45174"/>
            </a:xfrm>
            <a:custGeom>
              <a:avLst/>
              <a:gdLst/>
              <a:ahLst/>
              <a:cxnLst/>
              <a:rect l="l" t="t" r="r" b="b"/>
              <a:pathLst>
                <a:path w="129593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129593" y="2702"/>
                  </a:lnTo>
                  <a:lnTo>
                    <a:pt x="129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7"/>
            <p:cNvSpPr/>
            <p:nvPr/>
          </p:nvSpPr>
          <p:spPr>
            <a:xfrm flipH="1">
              <a:off x="7376291" y="3051792"/>
              <a:ext cx="105289" cy="168729"/>
            </a:xfrm>
            <a:custGeom>
              <a:avLst/>
              <a:gdLst/>
              <a:ahLst/>
              <a:cxnLst/>
              <a:rect l="l" t="t" r="r" b="b"/>
              <a:pathLst>
                <a:path w="6300" h="10096" extrusionOk="0">
                  <a:moveTo>
                    <a:pt x="6052" y="1"/>
                  </a:moveTo>
                  <a:cubicBezTo>
                    <a:pt x="5987" y="1"/>
                    <a:pt x="5924" y="30"/>
                    <a:pt x="5889" y="100"/>
                  </a:cubicBezTo>
                  <a:cubicBezTo>
                    <a:pt x="4255" y="3569"/>
                    <a:pt x="2353" y="6871"/>
                    <a:pt x="52" y="9940"/>
                  </a:cubicBezTo>
                  <a:cubicBezTo>
                    <a:pt x="0" y="10018"/>
                    <a:pt x="89" y="10095"/>
                    <a:pt x="162" y="10095"/>
                  </a:cubicBezTo>
                  <a:cubicBezTo>
                    <a:pt x="183" y="10095"/>
                    <a:pt x="204" y="10089"/>
                    <a:pt x="219" y="10074"/>
                  </a:cubicBezTo>
                  <a:cubicBezTo>
                    <a:pt x="2787" y="7205"/>
                    <a:pt x="4889" y="3869"/>
                    <a:pt x="6256" y="233"/>
                  </a:cubicBezTo>
                  <a:cubicBezTo>
                    <a:pt x="6300" y="103"/>
                    <a:pt x="6173" y="1"/>
                    <a:pt x="60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7"/>
            <p:cNvSpPr/>
            <p:nvPr/>
          </p:nvSpPr>
          <p:spPr>
            <a:xfrm flipH="1">
              <a:off x="7464349" y="1145297"/>
              <a:ext cx="426971" cy="213887"/>
            </a:xfrm>
            <a:custGeom>
              <a:avLst/>
              <a:gdLst/>
              <a:ahLst/>
              <a:cxnLst/>
              <a:rect l="l" t="t" r="r" b="b"/>
              <a:pathLst>
                <a:path w="25548" h="12798" extrusionOk="0">
                  <a:moveTo>
                    <a:pt x="8278" y="1"/>
                  </a:moveTo>
                  <a:cubicBezTo>
                    <a:pt x="8229" y="1"/>
                    <a:pt x="8166" y="55"/>
                    <a:pt x="8190" y="127"/>
                  </a:cubicBezTo>
                  <a:cubicBezTo>
                    <a:pt x="8224" y="161"/>
                    <a:pt x="8257" y="228"/>
                    <a:pt x="8257" y="294"/>
                  </a:cubicBezTo>
                  <a:cubicBezTo>
                    <a:pt x="7590" y="861"/>
                    <a:pt x="6956" y="1495"/>
                    <a:pt x="6289" y="2096"/>
                  </a:cubicBezTo>
                  <a:lnTo>
                    <a:pt x="4188" y="4030"/>
                  </a:lnTo>
                  <a:cubicBezTo>
                    <a:pt x="2820" y="5331"/>
                    <a:pt x="1419" y="6599"/>
                    <a:pt x="51" y="7866"/>
                  </a:cubicBezTo>
                  <a:cubicBezTo>
                    <a:pt x="0" y="7918"/>
                    <a:pt x="47" y="7988"/>
                    <a:pt x="102" y="7988"/>
                  </a:cubicBezTo>
                  <a:cubicBezTo>
                    <a:pt x="119" y="7988"/>
                    <a:pt x="136" y="7982"/>
                    <a:pt x="151" y="7966"/>
                  </a:cubicBezTo>
                  <a:cubicBezTo>
                    <a:pt x="1519" y="6699"/>
                    <a:pt x="2920" y="5431"/>
                    <a:pt x="4288" y="4164"/>
                  </a:cubicBezTo>
                  <a:lnTo>
                    <a:pt x="6356" y="2262"/>
                  </a:lnTo>
                  <a:cubicBezTo>
                    <a:pt x="7023" y="1629"/>
                    <a:pt x="7690" y="1061"/>
                    <a:pt x="8324" y="428"/>
                  </a:cubicBezTo>
                  <a:cubicBezTo>
                    <a:pt x="9692" y="3597"/>
                    <a:pt x="11059" y="6799"/>
                    <a:pt x="12293" y="10035"/>
                  </a:cubicBezTo>
                  <a:cubicBezTo>
                    <a:pt x="12627" y="10902"/>
                    <a:pt x="12927" y="11769"/>
                    <a:pt x="13327" y="12603"/>
                  </a:cubicBezTo>
                  <a:cubicBezTo>
                    <a:pt x="13261" y="12670"/>
                    <a:pt x="13327" y="12703"/>
                    <a:pt x="13361" y="12737"/>
                  </a:cubicBezTo>
                  <a:cubicBezTo>
                    <a:pt x="13361" y="12737"/>
                    <a:pt x="13394" y="12737"/>
                    <a:pt x="13394" y="12770"/>
                  </a:cubicBezTo>
                  <a:cubicBezTo>
                    <a:pt x="13404" y="12789"/>
                    <a:pt x="13419" y="12798"/>
                    <a:pt x="13436" y="12798"/>
                  </a:cubicBezTo>
                  <a:cubicBezTo>
                    <a:pt x="13475" y="12798"/>
                    <a:pt x="13518" y="12750"/>
                    <a:pt x="13494" y="12703"/>
                  </a:cubicBezTo>
                  <a:cubicBezTo>
                    <a:pt x="13494" y="12703"/>
                    <a:pt x="13494" y="12670"/>
                    <a:pt x="13461" y="12670"/>
                  </a:cubicBezTo>
                  <a:cubicBezTo>
                    <a:pt x="14462" y="11269"/>
                    <a:pt x="15396" y="9868"/>
                    <a:pt x="16396" y="8500"/>
                  </a:cubicBezTo>
                  <a:cubicBezTo>
                    <a:pt x="17397" y="7132"/>
                    <a:pt x="18398" y="5765"/>
                    <a:pt x="19432" y="4431"/>
                  </a:cubicBezTo>
                  <a:cubicBezTo>
                    <a:pt x="20032" y="3663"/>
                    <a:pt x="20633" y="2929"/>
                    <a:pt x="21200" y="2129"/>
                  </a:cubicBezTo>
                  <a:cubicBezTo>
                    <a:pt x="21333" y="2396"/>
                    <a:pt x="21500" y="2629"/>
                    <a:pt x="21633" y="2863"/>
                  </a:cubicBezTo>
                  <a:cubicBezTo>
                    <a:pt x="21834" y="3130"/>
                    <a:pt x="22000" y="3396"/>
                    <a:pt x="22167" y="3663"/>
                  </a:cubicBezTo>
                  <a:cubicBezTo>
                    <a:pt x="22534" y="4230"/>
                    <a:pt x="22868" y="4797"/>
                    <a:pt x="23235" y="5365"/>
                  </a:cubicBezTo>
                  <a:cubicBezTo>
                    <a:pt x="23935" y="6499"/>
                    <a:pt x="24602" y="7633"/>
                    <a:pt x="25336" y="8734"/>
                  </a:cubicBezTo>
                  <a:cubicBezTo>
                    <a:pt x="25358" y="8778"/>
                    <a:pt x="25392" y="8797"/>
                    <a:pt x="25424" y="8797"/>
                  </a:cubicBezTo>
                  <a:cubicBezTo>
                    <a:pt x="25488" y="8797"/>
                    <a:pt x="25547" y="8723"/>
                    <a:pt x="25503" y="8634"/>
                  </a:cubicBezTo>
                  <a:lnTo>
                    <a:pt x="25503" y="8634"/>
                  </a:lnTo>
                  <a:lnTo>
                    <a:pt x="25503" y="8667"/>
                  </a:lnTo>
                  <a:cubicBezTo>
                    <a:pt x="24869" y="7499"/>
                    <a:pt x="24135" y="6399"/>
                    <a:pt x="23435" y="5264"/>
                  </a:cubicBezTo>
                  <a:cubicBezTo>
                    <a:pt x="23068" y="4731"/>
                    <a:pt x="22734" y="4197"/>
                    <a:pt x="22367" y="3630"/>
                  </a:cubicBezTo>
                  <a:cubicBezTo>
                    <a:pt x="22200" y="3363"/>
                    <a:pt x="22000" y="3063"/>
                    <a:pt x="21800" y="2796"/>
                  </a:cubicBezTo>
                  <a:cubicBezTo>
                    <a:pt x="21633" y="2529"/>
                    <a:pt x="21467" y="2229"/>
                    <a:pt x="21266" y="2029"/>
                  </a:cubicBezTo>
                  <a:lnTo>
                    <a:pt x="21233" y="2029"/>
                  </a:lnTo>
                  <a:cubicBezTo>
                    <a:pt x="21214" y="2010"/>
                    <a:pt x="21183" y="1990"/>
                    <a:pt x="21155" y="1990"/>
                  </a:cubicBezTo>
                  <a:cubicBezTo>
                    <a:pt x="21134" y="1990"/>
                    <a:pt x="21114" y="2001"/>
                    <a:pt x="21100" y="2029"/>
                  </a:cubicBezTo>
                  <a:cubicBezTo>
                    <a:pt x="19966" y="3296"/>
                    <a:pt x="18965" y="4664"/>
                    <a:pt x="17964" y="6032"/>
                  </a:cubicBezTo>
                  <a:cubicBezTo>
                    <a:pt x="16930" y="7399"/>
                    <a:pt x="15929" y="8800"/>
                    <a:pt x="14962" y="10201"/>
                  </a:cubicBezTo>
                  <a:cubicBezTo>
                    <a:pt x="14428" y="10935"/>
                    <a:pt x="13895" y="11702"/>
                    <a:pt x="13428" y="12470"/>
                  </a:cubicBezTo>
                  <a:cubicBezTo>
                    <a:pt x="13194" y="11702"/>
                    <a:pt x="12860" y="10935"/>
                    <a:pt x="12560" y="10201"/>
                  </a:cubicBezTo>
                  <a:cubicBezTo>
                    <a:pt x="12260" y="9367"/>
                    <a:pt x="11926" y="8534"/>
                    <a:pt x="11593" y="7733"/>
                  </a:cubicBezTo>
                  <a:cubicBezTo>
                    <a:pt x="10926" y="6098"/>
                    <a:pt x="10259" y="4464"/>
                    <a:pt x="9558" y="2829"/>
                  </a:cubicBezTo>
                  <a:cubicBezTo>
                    <a:pt x="9191" y="1995"/>
                    <a:pt x="8824" y="1162"/>
                    <a:pt x="8457" y="294"/>
                  </a:cubicBezTo>
                  <a:cubicBezTo>
                    <a:pt x="8491" y="261"/>
                    <a:pt x="8457" y="194"/>
                    <a:pt x="8391" y="194"/>
                  </a:cubicBezTo>
                  <a:cubicBezTo>
                    <a:pt x="8391" y="161"/>
                    <a:pt x="8357" y="94"/>
                    <a:pt x="8324" y="27"/>
                  </a:cubicBezTo>
                  <a:cubicBezTo>
                    <a:pt x="8315" y="9"/>
                    <a:pt x="8297" y="1"/>
                    <a:pt x="8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7"/>
            <p:cNvSpPr/>
            <p:nvPr/>
          </p:nvSpPr>
          <p:spPr>
            <a:xfrm flipH="1">
              <a:off x="7327173" y="1079249"/>
              <a:ext cx="131644" cy="226972"/>
            </a:xfrm>
            <a:custGeom>
              <a:avLst/>
              <a:gdLst/>
              <a:ahLst/>
              <a:cxnLst/>
              <a:rect l="l" t="t" r="r" b="b"/>
              <a:pathLst>
                <a:path w="7877" h="13581" extrusionOk="0">
                  <a:moveTo>
                    <a:pt x="7768" y="1"/>
                  </a:moveTo>
                  <a:cubicBezTo>
                    <a:pt x="7743" y="1"/>
                    <a:pt x="7717" y="13"/>
                    <a:pt x="7696" y="43"/>
                  </a:cubicBezTo>
                  <a:cubicBezTo>
                    <a:pt x="5728" y="3546"/>
                    <a:pt x="3727" y="7048"/>
                    <a:pt x="1725" y="10551"/>
                  </a:cubicBezTo>
                  <a:cubicBezTo>
                    <a:pt x="1158" y="11518"/>
                    <a:pt x="591" y="12486"/>
                    <a:pt x="24" y="13486"/>
                  </a:cubicBezTo>
                  <a:cubicBezTo>
                    <a:pt x="1" y="13533"/>
                    <a:pt x="60" y="13581"/>
                    <a:pt x="109" y="13581"/>
                  </a:cubicBezTo>
                  <a:cubicBezTo>
                    <a:pt x="129" y="13581"/>
                    <a:pt x="148" y="13572"/>
                    <a:pt x="158" y="13553"/>
                  </a:cubicBezTo>
                  <a:cubicBezTo>
                    <a:pt x="2226" y="10117"/>
                    <a:pt x="4227" y="6648"/>
                    <a:pt x="6162" y="3145"/>
                  </a:cubicBezTo>
                  <a:cubicBezTo>
                    <a:pt x="6729" y="2145"/>
                    <a:pt x="7296" y="1144"/>
                    <a:pt x="7830" y="110"/>
                  </a:cubicBezTo>
                  <a:cubicBezTo>
                    <a:pt x="7876" y="64"/>
                    <a:pt x="7826" y="1"/>
                    <a:pt x="7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7"/>
            <p:cNvSpPr/>
            <p:nvPr/>
          </p:nvSpPr>
          <p:spPr>
            <a:xfrm flipH="1">
              <a:off x="7324616" y="1069924"/>
              <a:ext cx="568" cy="58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34" y="34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7"/>
            <p:cNvSpPr/>
            <p:nvPr/>
          </p:nvSpPr>
          <p:spPr>
            <a:xfrm flipH="1">
              <a:off x="7118267" y="1059997"/>
              <a:ext cx="208839" cy="285466"/>
            </a:xfrm>
            <a:custGeom>
              <a:avLst/>
              <a:gdLst/>
              <a:ahLst/>
              <a:cxnLst/>
              <a:rect l="l" t="t" r="r" b="b"/>
              <a:pathLst>
                <a:path w="12496" h="17081" extrusionOk="0">
                  <a:moveTo>
                    <a:pt x="116" y="1"/>
                  </a:moveTo>
                  <a:cubicBezTo>
                    <a:pt x="57" y="1"/>
                    <a:pt x="1" y="56"/>
                    <a:pt x="49" y="128"/>
                  </a:cubicBezTo>
                  <a:cubicBezTo>
                    <a:pt x="1617" y="2329"/>
                    <a:pt x="3251" y="4531"/>
                    <a:pt x="4819" y="6699"/>
                  </a:cubicBezTo>
                  <a:cubicBezTo>
                    <a:pt x="6420" y="8901"/>
                    <a:pt x="7988" y="11102"/>
                    <a:pt x="9556" y="13304"/>
                  </a:cubicBezTo>
                  <a:cubicBezTo>
                    <a:pt x="10456" y="14538"/>
                    <a:pt x="11357" y="15772"/>
                    <a:pt x="12257" y="17040"/>
                  </a:cubicBezTo>
                  <a:cubicBezTo>
                    <a:pt x="12276" y="17068"/>
                    <a:pt x="12306" y="17081"/>
                    <a:pt x="12336" y="17081"/>
                  </a:cubicBezTo>
                  <a:cubicBezTo>
                    <a:pt x="12414" y="17081"/>
                    <a:pt x="12496" y="17002"/>
                    <a:pt x="12424" y="16907"/>
                  </a:cubicBezTo>
                  <a:lnTo>
                    <a:pt x="12424" y="16907"/>
                  </a:lnTo>
                  <a:lnTo>
                    <a:pt x="12458" y="16940"/>
                  </a:lnTo>
                  <a:cubicBezTo>
                    <a:pt x="9355" y="12470"/>
                    <a:pt x="6120" y="8100"/>
                    <a:pt x="2917" y="3730"/>
                  </a:cubicBezTo>
                  <a:cubicBezTo>
                    <a:pt x="2017" y="2496"/>
                    <a:pt x="1083" y="1262"/>
                    <a:pt x="182" y="28"/>
                  </a:cubicBezTo>
                  <a:cubicBezTo>
                    <a:pt x="164" y="9"/>
                    <a:pt x="140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7"/>
            <p:cNvSpPr/>
            <p:nvPr/>
          </p:nvSpPr>
          <p:spPr>
            <a:xfrm flipH="1">
              <a:off x="7075967" y="1272145"/>
              <a:ext cx="111523" cy="101946"/>
            </a:xfrm>
            <a:custGeom>
              <a:avLst/>
              <a:gdLst/>
              <a:ahLst/>
              <a:cxnLst/>
              <a:rect l="l" t="t" r="r" b="b"/>
              <a:pathLst>
                <a:path w="6673" h="6100" extrusionOk="0">
                  <a:moveTo>
                    <a:pt x="3316" y="1"/>
                  </a:moveTo>
                  <a:cubicBezTo>
                    <a:pt x="3091" y="1"/>
                    <a:pt x="2864" y="25"/>
                    <a:pt x="2636" y="76"/>
                  </a:cubicBezTo>
                  <a:cubicBezTo>
                    <a:pt x="1001" y="477"/>
                    <a:pt x="1" y="2111"/>
                    <a:pt x="368" y="3746"/>
                  </a:cubicBezTo>
                  <a:cubicBezTo>
                    <a:pt x="710" y="5142"/>
                    <a:pt x="1952" y="6100"/>
                    <a:pt x="3326" y="6100"/>
                  </a:cubicBezTo>
                  <a:cubicBezTo>
                    <a:pt x="3561" y="6100"/>
                    <a:pt x="3799" y="6072"/>
                    <a:pt x="4037" y="6014"/>
                  </a:cubicBezTo>
                  <a:cubicBezTo>
                    <a:pt x="5671" y="5614"/>
                    <a:pt x="6672" y="3979"/>
                    <a:pt x="6305" y="2345"/>
                  </a:cubicBezTo>
                  <a:cubicBezTo>
                    <a:pt x="5961" y="938"/>
                    <a:pt x="4702" y="1"/>
                    <a:pt x="3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7"/>
            <p:cNvSpPr/>
            <p:nvPr/>
          </p:nvSpPr>
          <p:spPr>
            <a:xfrm flipH="1">
              <a:off x="7518615" y="1157447"/>
              <a:ext cx="54098" cy="53547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5" y="1"/>
                    <a:pt x="1" y="701"/>
                    <a:pt x="1" y="1602"/>
                  </a:cubicBezTo>
                  <a:cubicBezTo>
                    <a:pt x="1" y="2503"/>
                    <a:pt x="735" y="3203"/>
                    <a:pt x="1602" y="3203"/>
                  </a:cubicBezTo>
                  <a:cubicBezTo>
                    <a:pt x="2503" y="3203"/>
                    <a:pt x="3237" y="2503"/>
                    <a:pt x="3237" y="1602"/>
                  </a:cubicBezTo>
                  <a:cubicBezTo>
                    <a:pt x="3237" y="701"/>
                    <a:pt x="2503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7"/>
            <p:cNvSpPr/>
            <p:nvPr/>
          </p:nvSpPr>
          <p:spPr>
            <a:xfrm flipH="1">
              <a:off x="7855338" y="1241628"/>
              <a:ext cx="78616" cy="78632"/>
            </a:xfrm>
            <a:custGeom>
              <a:avLst/>
              <a:gdLst/>
              <a:ahLst/>
              <a:cxnLst/>
              <a:rect l="l" t="t" r="r" b="b"/>
              <a:pathLst>
                <a:path w="4704" h="4705" extrusionOk="0">
                  <a:moveTo>
                    <a:pt x="2369" y="1"/>
                  </a:moveTo>
                  <a:cubicBezTo>
                    <a:pt x="1068" y="1"/>
                    <a:pt x="0" y="1068"/>
                    <a:pt x="0" y="2369"/>
                  </a:cubicBezTo>
                  <a:cubicBezTo>
                    <a:pt x="0" y="3670"/>
                    <a:pt x="1068" y="4704"/>
                    <a:pt x="2369" y="4704"/>
                  </a:cubicBezTo>
                  <a:cubicBezTo>
                    <a:pt x="3670" y="4704"/>
                    <a:pt x="4704" y="3670"/>
                    <a:pt x="4704" y="2369"/>
                  </a:cubicBezTo>
                  <a:cubicBezTo>
                    <a:pt x="4704" y="1068"/>
                    <a:pt x="3670" y="1"/>
                    <a:pt x="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7"/>
            <p:cNvSpPr/>
            <p:nvPr/>
          </p:nvSpPr>
          <p:spPr>
            <a:xfrm flipH="1">
              <a:off x="7715956" y="1107844"/>
              <a:ext cx="94242" cy="94225"/>
            </a:xfrm>
            <a:custGeom>
              <a:avLst/>
              <a:gdLst/>
              <a:ahLst/>
              <a:cxnLst/>
              <a:rect l="l" t="t" r="r" b="b"/>
              <a:pathLst>
                <a:path w="5639" h="5638" extrusionOk="0">
                  <a:moveTo>
                    <a:pt x="2836" y="0"/>
                  </a:moveTo>
                  <a:cubicBezTo>
                    <a:pt x="1268" y="0"/>
                    <a:pt x="1" y="1268"/>
                    <a:pt x="1" y="2802"/>
                  </a:cubicBezTo>
                  <a:cubicBezTo>
                    <a:pt x="1" y="4370"/>
                    <a:pt x="1268" y="5637"/>
                    <a:pt x="2836" y="5637"/>
                  </a:cubicBezTo>
                  <a:cubicBezTo>
                    <a:pt x="4371" y="5637"/>
                    <a:pt x="5638" y="4370"/>
                    <a:pt x="5638" y="2802"/>
                  </a:cubicBezTo>
                  <a:cubicBezTo>
                    <a:pt x="5638" y="1268"/>
                    <a:pt x="4371" y="0"/>
                    <a:pt x="2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7"/>
            <p:cNvSpPr/>
            <p:nvPr/>
          </p:nvSpPr>
          <p:spPr>
            <a:xfrm flipH="1">
              <a:off x="7280562" y="1027006"/>
              <a:ext cx="79184" cy="79735"/>
            </a:xfrm>
            <a:custGeom>
              <a:avLst/>
              <a:gdLst/>
              <a:ahLst/>
              <a:cxnLst/>
              <a:rect l="l" t="t" r="r" b="b"/>
              <a:pathLst>
                <a:path w="4738" h="4771" extrusionOk="0">
                  <a:moveTo>
                    <a:pt x="2369" y="0"/>
                  </a:moveTo>
                  <a:cubicBezTo>
                    <a:pt x="1068" y="0"/>
                    <a:pt x="0" y="1068"/>
                    <a:pt x="0" y="2369"/>
                  </a:cubicBezTo>
                  <a:cubicBezTo>
                    <a:pt x="0" y="3703"/>
                    <a:pt x="1068" y="4770"/>
                    <a:pt x="2369" y="4770"/>
                  </a:cubicBezTo>
                  <a:cubicBezTo>
                    <a:pt x="3703" y="4770"/>
                    <a:pt x="4737" y="3703"/>
                    <a:pt x="4737" y="2369"/>
                  </a:cubicBezTo>
                  <a:cubicBezTo>
                    <a:pt x="4737" y="1068"/>
                    <a:pt x="3703" y="0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7"/>
            <p:cNvSpPr/>
            <p:nvPr/>
          </p:nvSpPr>
          <p:spPr>
            <a:xfrm flipH="1">
              <a:off x="7423838" y="1266713"/>
              <a:ext cx="70259" cy="70259"/>
            </a:xfrm>
            <a:custGeom>
              <a:avLst/>
              <a:gdLst/>
              <a:ahLst/>
              <a:cxnLst/>
              <a:rect l="l" t="t" r="r" b="b"/>
              <a:pathLst>
                <a:path w="4204" h="4204" extrusionOk="0">
                  <a:moveTo>
                    <a:pt x="2102" y="1"/>
                  </a:moveTo>
                  <a:cubicBezTo>
                    <a:pt x="934" y="1"/>
                    <a:pt x="0" y="935"/>
                    <a:pt x="0" y="2102"/>
                  </a:cubicBezTo>
                  <a:cubicBezTo>
                    <a:pt x="0" y="3270"/>
                    <a:pt x="934" y="4204"/>
                    <a:pt x="2102" y="4204"/>
                  </a:cubicBezTo>
                  <a:cubicBezTo>
                    <a:pt x="3269" y="4204"/>
                    <a:pt x="4203" y="3270"/>
                    <a:pt x="4203" y="2102"/>
                  </a:cubicBezTo>
                  <a:cubicBezTo>
                    <a:pt x="4203" y="935"/>
                    <a:pt x="3269" y="1"/>
                    <a:pt x="2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7"/>
            <p:cNvSpPr/>
            <p:nvPr/>
          </p:nvSpPr>
          <p:spPr>
            <a:xfrm flipH="1">
              <a:off x="7638477" y="1312439"/>
              <a:ext cx="62455" cy="62455"/>
            </a:xfrm>
            <a:custGeom>
              <a:avLst/>
              <a:gdLst/>
              <a:ahLst/>
              <a:cxnLst/>
              <a:rect l="l" t="t" r="r" b="b"/>
              <a:pathLst>
                <a:path w="3737" h="3737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cubicBezTo>
                    <a:pt x="1" y="2902"/>
                    <a:pt x="835" y="3736"/>
                    <a:pt x="1869" y="3736"/>
                  </a:cubicBezTo>
                  <a:cubicBezTo>
                    <a:pt x="2903" y="3736"/>
                    <a:pt x="3737" y="2902"/>
                    <a:pt x="3737" y="1868"/>
                  </a:cubicBezTo>
                  <a:cubicBezTo>
                    <a:pt x="3737" y="834"/>
                    <a:pt x="2903" y="0"/>
                    <a:pt x="1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7"/>
            <p:cNvSpPr/>
            <p:nvPr/>
          </p:nvSpPr>
          <p:spPr>
            <a:xfrm flipH="1">
              <a:off x="6759332" y="1823641"/>
              <a:ext cx="57424" cy="416459"/>
            </a:xfrm>
            <a:custGeom>
              <a:avLst/>
              <a:gdLst/>
              <a:ahLst/>
              <a:cxnLst/>
              <a:rect l="l" t="t" r="r" b="b"/>
              <a:pathLst>
                <a:path w="3436" h="24919" extrusionOk="0">
                  <a:moveTo>
                    <a:pt x="0" y="1"/>
                  </a:moveTo>
                  <a:lnTo>
                    <a:pt x="0" y="24919"/>
                  </a:lnTo>
                  <a:lnTo>
                    <a:pt x="3436" y="249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7"/>
            <p:cNvSpPr/>
            <p:nvPr/>
          </p:nvSpPr>
          <p:spPr>
            <a:xfrm flipH="1">
              <a:off x="6876955" y="1738357"/>
              <a:ext cx="57992" cy="501743"/>
            </a:xfrm>
            <a:custGeom>
              <a:avLst/>
              <a:gdLst/>
              <a:ahLst/>
              <a:cxnLst/>
              <a:rect l="l" t="t" r="r" b="b"/>
              <a:pathLst>
                <a:path w="3470" h="30022" extrusionOk="0">
                  <a:moveTo>
                    <a:pt x="0" y="0"/>
                  </a:moveTo>
                  <a:lnTo>
                    <a:pt x="0" y="30022"/>
                  </a:lnTo>
                  <a:lnTo>
                    <a:pt x="3470" y="30022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7"/>
            <p:cNvSpPr/>
            <p:nvPr/>
          </p:nvSpPr>
          <p:spPr>
            <a:xfrm flipH="1">
              <a:off x="6981759" y="2114087"/>
              <a:ext cx="57441" cy="126012"/>
            </a:xfrm>
            <a:custGeom>
              <a:avLst/>
              <a:gdLst/>
              <a:ahLst/>
              <a:cxnLst/>
              <a:rect l="l" t="t" r="r" b="b"/>
              <a:pathLst>
                <a:path w="3437" h="7540" extrusionOk="0">
                  <a:moveTo>
                    <a:pt x="1" y="1"/>
                  </a:moveTo>
                  <a:lnTo>
                    <a:pt x="1" y="7540"/>
                  </a:lnTo>
                  <a:lnTo>
                    <a:pt x="3436" y="7540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7"/>
            <p:cNvSpPr/>
            <p:nvPr/>
          </p:nvSpPr>
          <p:spPr>
            <a:xfrm flipH="1">
              <a:off x="7099381" y="1960784"/>
              <a:ext cx="57441" cy="279316"/>
            </a:xfrm>
            <a:custGeom>
              <a:avLst/>
              <a:gdLst/>
              <a:ahLst/>
              <a:cxnLst/>
              <a:rect l="l" t="t" r="r" b="b"/>
              <a:pathLst>
                <a:path w="3437" h="16713" extrusionOk="0">
                  <a:moveTo>
                    <a:pt x="0" y="1"/>
                  </a:moveTo>
                  <a:lnTo>
                    <a:pt x="0" y="16713"/>
                  </a:lnTo>
                  <a:lnTo>
                    <a:pt x="3436" y="16713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7"/>
            <p:cNvSpPr/>
            <p:nvPr/>
          </p:nvSpPr>
          <p:spPr>
            <a:xfrm flipH="1">
              <a:off x="7196949" y="1878274"/>
              <a:ext cx="57441" cy="361826"/>
            </a:xfrm>
            <a:custGeom>
              <a:avLst/>
              <a:gdLst/>
              <a:ahLst/>
              <a:cxnLst/>
              <a:rect l="l" t="t" r="r" b="b"/>
              <a:pathLst>
                <a:path w="3437" h="21650" extrusionOk="0">
                  <a:moveTo>
                    <a:pt x="1" y="1"/>
                  </a:moveTo>
                  <a:lnTo>
                    <a:pt x="1" y="21650"/>
                  </a:lnTo>
                  <a:lnTo>
                    <a:pt x="3437" y="21650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7"/>
            <p:cNvSpPr/>
            <p:nvPr/>
          </p:nvSpPr>
          <p:spPr>
            <a:xfrm flipH="1">
              <a:off x="6631665" y="2101837"/>
              <a:ext cx="714142" cy="142324"/>
            </a:xfrm>
            <a:custGeom>
              <a:avLst/>
              <a:gdLst/>
              <a:ahLst/>
              <a:cxnLst/>
              <a:rect l="l" t="t" r="r" b="b"/>
              <a:pathLst>
                <a:path w="42731" h="8516" extrusionOk="0">
                  <a:moveTo>
                    <a:pt x="42297" y="0"/>
                  </a:moveTo>
                  <a:cubicBezTo>
                    <a:pt x="42297" y="667"/>
                    <a:pt x="42297" y="1301"/>
                    <a:pt x="42297" y="1935"/>
                  </a:cubicBezTo>
                  <a:cubicBezTo>
                    <a:pt x="42297" y="4036"/>
                    <a:pt x="42230" y="6138"/>
                    <a:pt x="42297" y="8206"/>
                  </a:cubicBezTo>
                  <a:cubicBezTo>
                    <a:pt x="35626" y="8173"/>
                    <a:pt x="28988" y="8173"/>
                    <a:pt x="22316" y="8173"/>
                  </a:cubicBezTo>
                  <a:cubicBezTo>
                    <a:pt x="20415" y="8173"/>
                    <a:pt x="11775" y="8273"/>
                    <a:pt x="9440" y="8273"/>
                  </a:cubicBezTo>
                  <a:lnTo>
                    <a:pt x="100" y="8273"/>
                  </a:lnTo>
                  <a:cubicBezTo>
                    <a:pt x="0" y="8273"/>
                    <a:pt x="0" y="8439"/>
                    <a:pt x="100" y="8439"/>
                  </a:cubicBezTo>
                  <a:lnTo>
                    <a:pt x="16512" y="8439"/>
                  </a:lnTo>
                  <a:cubicBezTo>
                    <a:pt x="16539" y="8466"/>
                    <a:pt x="25430" y="8515"/>
                    <a:pt x="32411" y="8515"/>
                  </a:cubicBezTo>
                  <a:cubicBezTo>
                    <a:pt x="34059" y="8515"/>
                    <a:pt x="35600" y="8512"/>
                    <a:pt x="36893" y="8506"/>
                  </a:cubicBezTo>
                  <a:cubicBezTo>
                    <a:pt x="38795" y="8506"/>
                    <a:pt x="40696" y="8506"/>
                    <a:pt x="42597" y="8473"/>
                  </a:cubicBezTo>
                  <a:cubicBezTo>
                    <a:pt x="42664" y="8473"/>
                    <a:pt x="42731" y="8406"/>
                    <a:pt x="42731" y="8339"/>
                  </a:cubicBezTo>
                  <a:cubicBezTo>
                    <a:pt x="42731" y="8273"/>
                    <a:pt x="42664" y="8206"/>
                    <a:pt x="42597" y="8206"/>
                  </a:cubicBezTo>
                  <a:lnTo>
                    <a:pt x="42464" y="8206"/>
                  </a:lnTo>
                  <a:cubicBezTo>
                    <a:pt x="42531" y="6104"/>
                    <a:pt x="42497" y="4036"/>
                    <a:pt x="42497" y="1935"/>
                  </a:cubicBezTo>
                  <a:cubicBezTo>
                    <a:pt x="42497" y="1368"/>
                    <a:pt x="42464" y="801"/>
                    <a:pt x="42464" y="200"/>
                  </a:cubicBezTo>
                  <a:cubicBezTo>
                    <a:pt x="42397" y="167"/>
                    <a:pt x="42330" y="100"/>
                    <a:pt x="42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7"/>
            <p:cNvSpPr/>
            <p:nvPr/>
          </p:nvSpPr>
          <p:spPr>
            <a:xfrm flipH="1">
              <a:off x="6611193" y="2073376"/>
              <a:ext cx="52260" cy="47113"/>
            </a:xfrm>
            <a:custGeom>
              <a:avLst/>
              <a:gdLst/>
              <a:ahLst/>
              <a:cxnLst/>
              <a:rect l="l" t="t" r="r" b="b"/>
              <a:pathLst>
                <a:path w="3127" h="2819" extrusionOk="0">
                  <a:moveTo>
                    <a:pt x="1600" y="1"/>
                  </a:moveTo>
                  <a:cubicBezTo>
                    <a:pt x="1444" y="1"/>
                    <a:pt x="1287" y="33"/>
                    <a:pt x="1135" y="102"/>
                  </a:cubicBezTo>
                  <a:cubicBezTo>
                    <a:pt x="401" y="402"/>
                    <a:pt x="0" y="1369"/>
                    <a:pt x="334" y="2070"/>
                  </a:cubicBezTo>
                  <a:cubicBezTo>
                    <a:pt x="589" y="2593"/>
                    <a:pt x="1044" y="2819"/>
                    <a:pt x="1505" y="2819"/>
                  </a:cubicBezTo>
                  <a:cubicBezTo>
                    <a:pt x="2307" y="2819"/>
                    <a:pt x="3127" y="2132"/>
                    <a:pt x="2936" y="1136"/>
                  </a:cubicBezTo>
                  <a:cubicBezTo>
                    <a:pt x="2936" y="1136"/>
                    <a:pt x="2902" y="1103"/>
                    <a:pt x="2902" y="1103"/>
                  </a:cubicBezTo>
                  <a:cubicBezTo>
                    <a:pt x="2770" y="468"/>
                    <a:pt x="2198" y="1"/>
                    <a:pt x="1600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7"/>
            <p:cNvSpPr/>
            <p:nvPr/>
          </p:nvSpPr>
          <p:spPr>
            <a:xfrm flipH="1">
              <a:off x="7317346" y="2213577"/>
              <a:ext cx="52995" cy="45007"/>
            </a:xfrm>
            <a:custGeom>
              <a:avLst/>
              <a:gdLst/>
              <a:ahLst/>
              <a:cxnLst/>
              <a:rect l="l" t="t" r="r" b="b"/>
              <a:pathLst>
                <a:path w="3171" h="2693" extrusionOk="0">
                  <a:moveTo>
                    <a:pt x="1668" y="0"/>
                  </a:moveTo>
                  <a:cubicBezTo>
                    <a:pt x="1524" y="0"/>
                    <a:pt x="1377" y="27"/>
                    <a:pt x="1235" y="86"/>
                  </a:cubicBezTo>
                  <a:cubicBezTo>
                    <a:pt x="401" y="419"/>
                    <a:pt x="1" y="1353"/>
                    <a:pt x="568" y="2154"/>
                  </a:cubicBezTo>
                  <a:cubicBezTo>
                    <a:pt x="832" y="2529"/>
                    <a:pt x="1218" y="2692"/>
                    <a:pt x="1604" y="2692"/>
                  </a:cubicBezTo>
                  <a:cubicBezTo>
                    <a:pt x="2385" y="2692"/>
                    <a:pt x="3170" y="2024"/>
                    <a:pt x="2969" y="1086"/>
                  </a:cubicBezTo>
                  <a:cubicBezTo>
                    <a:pt x="2969" y="1086"/>
                    <a:pt x="2969" y="1053"/>
                    <a:pt x="2969" y="1053"/>
                  </a:cubicBezTo>
                  <a:cubicBezTo>
                    <a:pt x="2835" y="462"/>
                    <a:pt x="2268" y="0"/>
                    <a:pt x="1668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7"/>
            <p:cNvSpPr/>
            <p:nvPr/>
          </p:nvSpPr>
          <p:spPr>
            <a:xfrm flipH="1">
              <a:off x="6550276" y="1190705"/>
              <a:ext cx="392476" cy="348289"/>
            </a:xfrm>
            <a:custGeom>
              <a:avLst/>
              <a:gdLst/>
              <a:ahLst/>
              <a:cxnLst/>
              <a:rect l="l" t="t" r="r" b="b"/>
              <a:pathLst>
                <a:path w="23484" h="20840" extrusionOk="0">
                  <a:moveTo>
                    <a:pt x="11727" y="5537"/>
                  </a:moveTo>
                  <a:cubicBezTo>
                    <a:pt x="13176" y="5537"/>
                    <a:pt x="14616" y="6172"/>
                    <a:pt x="15578" y="7384"/>
                  </a:cubicBezTo>
                  <a:cubicBezTo>
                    <a:pt x="17246" y="9486"/>
                    <a:pt x="16879" y="12555"/>
                    <a:pt x="14778" y="14223"/>
                  </a:cubicBezTo>
                  <a:cubicBezTo>
                    <a:pt x="13883" y="14933"/>
                    <a:pt x="12813" y="15280"/>
                    <a:pt x="11750" y="15280"/>
                  </a:cubicBezTo>
                  <a:cubicBezTo>
                    <a:pt x="10317" y="15280"/>
                    <a:pt x="8897" y="14648"/>
                    <a:pt x="7939" y="13422"/>
                  </a:cubicBezTo>
                  <a:cubicBezTo>
                    <a:pt x="6272" y="11320"/>
                    <a:pt x="6605" y="8252"/>
                    <a:pt x="8707" y="6584"/>
                  </a:cubicBezTo>
                  <a:cubicBezTo>
                    <a:pt x="9596" y="5878"/>
                    <a:pt x="10664" y="5537"/>
                    <a:pt x="11727" y="5537"/>
                  </a:cubicBezTo>
                  <a:close/>
                  <a:moveTo>
                    <a:pt x="11728" y="0"/>
                  </a:moveTo>
                  <a:cubicBezTo>
                    <a:pt x="9461" y="0"/>
                    <a:pt x="7180" y="734"/>
                    <a:pt x="5271" y="2247"/>
                  </a:cubicBezTo>
                  <a:cubicBezTo>
                    <a:pt x="768" y="5817"/>
                    <a:pt x="0" y="12388"/>
                    <a:pt x="3570" y="16891"/>
                  </a:cubicBezTo>
                  <a:cubicBezTo>
                    <a:pt x="5626" y="19485"/>
                    <a:pt x="8678" y="20839"/>
                    <a:pt x="11757" y="20839"/>
                  </a:cubicBezTo>
                  <a:cubicBezTo>
                    <a:pt x="14023" y="20839"/>
                    <a:pt x="16304" y="20106"/>
                    <a:pt x="18213" y="18592"/>
                  </a:cubicBezTo>
                  <a:cubicBezTo>
                    <a:pt x="22717" y="15023"/>
                    <a:pt x="23484" y="8452"/>
                    <a:pt x="19915" y="3948"/>
                  </a:cubicBezTo>
                  <a:cubicBezTo>
                    <a:pt x="17859" y="1355"/>
                    <a:pt x="14807" y="0"/>
                    <a:pt x="11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7"/>
            <p:cNvSpPr/>
            <p:nvPr/>
          </p:nvSpPr>
          <p:spPr>
            <a:xfrm flipH="1">
              <a:off x="6550276" y="1190705"/>
              <a:ext cx="332261" cy="310736"/>
            </a:xfrm>
            <a:custGeom>
              <a:avLst/>
              <a:gdLst/>
              <a:ahLst/>
              <a:cxnLst/>
              <a:rect l="l" t="t" r="r" b="b"/>
              <a:pathLst>
                <a:path w="19881" h="18593" extrusionOk="0">
                  <a:moveTo>
                    <a:pt x="8125" y="0"/>
                  </a:moveTo>
                  <a:cubicBezTo>
                    <a:pt x="5858" y="0"/>
                    <a:pt x="3577" y="734"/>
                    <a:pt x="1668" y="2247"/>
                  </a:cubicBezTo>
                  <a:cubicBezTo>
                    <a:pt x="1067" y="2714"/>
                    <a:pt x="500" y="3281"/>
                    <a:pt x="0" y="3882"/>
                  </a:cubicBezTo>
                  <a:lnTo>
                    <a:pt x="4336" y="7384"/>
                  </a:lnTo>
                  <a:cubicBezTo>
                    <a:pt x="4570" y="7084"/>
                    <a:pt x="4837" y="6817"/>
                    <a:pt x="5104" y="6584"/>
                  </a:cubicBezTo>
                  <a:cubicBezTo>
                    <a:pt x="5976" y="5894"/>
                    <a:pt x="7038" y="5561"/>
                    <a:pt x="8099" y="5561"/>
                  </a:cubicBezTo>
                  <a:cubicBezTo>
                    <a:pt x="9555" y="5561"/>
                    <a:pt x="11011" y="6188"/>
                    <a:pt x="11975" y="7384"/>
                  </a:cubicBezTo>
                  <a:cubicBezTo>
                    <a:pt x="13610" y="9452"/>
                    <a:pt x="13243" y="12588"/>
                    <a:pt x="11175" y="14223"/>
                  </a:cubicBezTo>
                  <a:lnTo>
                    <a:pt x="14610" y="18592"/>
                  </a:lnTo>
                  <a:cubicBezTo>
                    <a:pt x="19114" y="15023"/>
                    <a:pt x="19881" y="8452"/>
                    <a:pt x="16312" y="3948"/>
                  </a:cubicBezTo>
                  <a:cubicBezTo>
                    <a:pt x="14256" y="1355"/>
                    <a:pt x="11204" y="0"/>
                    <a:pt x="8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 flipH="1">
              <a:off x="6550276" y="1197591"/>
              <a:ext cx="173392" cy="303850"/>
            </a:xfrm>
            <a:custGeom>
              <a:avLst/>
              <a:gdLst/>
              <a:ahLst/>
              <a:cxnLst/>
              <a:rect l="l" t="t" r="r" b="b"/>
              <a:pathLst>
                <a:path w="10375" h="18181" extrusionOk="0">
                  <a:moveTo>
                    <a:pt x="1535" y="1"/>
                  </a:moveTo>
                  <a:lnTo>
                    <a:pt x="1" y="5338"/>
                  </a:lnTo>
                  <a:cubicBezTo>
                    <a:pt x="968" y="5605"/>
                    <a:pt x="1835" y="6172"/>
                    <a:pt x="2469" y="6972"/>
                  </a:cubicBezTo>
                  <a:cubicBezTo>
                    <a:pt x="4104" y="9040"/>
                    <a:pt x="3737" y="12176"/>
                    <a:pt x="1669" y="13811"/>
                  </a:cubicBezTo>
                  <a:lnTo>
                    <a:pt x="5104" y="18180"/>
                  </a:lnTo>
                  <a:cubicBezTo>
                    <a:pt x="9608" y="14611"/>
                    <a:pt x="10375" y="8040"/>
                    <a:pt x="6806" y="3536"/>
                  </a:cubicBezTo>
                  <a:cubicBezTo>
                    <a:pt x="5471" y="1835"/>
                    <a:pt x="3637" y="601"/>
                    <a:pt x="1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7"/>
            <p:cNvSpPr/>
            <p:nvPr/>
          </p:nvSpPr>
          <p:spPr>
            <a:xfrm flipH="1">
              <a:off x="5155450" y="1664204"/>
              <a:ext cx="1278874" cy="966183"/>
            </a:xfrm>
            <a:custGeom>
              <a:avLst/>
              <a:gdLst/>
              <a:ahLst/>
              <a:cxnLst/>
              <a:rect l="l" t="t" r="r" b="b"/>
              <a:pathLst>
                <a:path w="76522" h="57812" extrusionOk="0">
                  <a:moveTo>
                    <a:pt x="34" y="1"/>
                  </a:moveTo>
                  <a:cubicBezTo>
                    <a:pt x="667" y="1"/>
                    <a:pt x="134" y="45600"/>
                    <a:pt x="34" y="55574"/>
                  </a:cubicBezTo>
                  <a:cubicBezTo>
                    <a:pt x="0" y="56608"/>
                    <a:pt x="767" y="57475"/>
                    <a:pt x="1801" y="57609"/>
                  </a:cubicBezTo>
                  <a:cubicBezTo>
                    <a:pt x="2848" y="57757"/>
                    <a:pt x="3955" y="57812"/>
                    <a:pt x="5087" y="57812"/>
                  </a:cubicBezTo>
                  <a:cubicBezTo>
                    <a:pt x="8283" y="57812"/>
                    <a:pt x="11686" y="57375"/>
                    <a:pt x="14544" y="57375"/>
                  </a:cubicBezTo>
                  <a:lnTo>
                    <a:pt x="59743" y="57375"/>
                  </a:lnTo>
                  <a:cubicBezTo>
                    <a:pt x="61322" y="57375"/>
                    <a:pt x="65412" y="57611"/>
                    <a:pt x="69115" y="57611"/>
                  </a:cubicBezTo>
                  <a:cubicBezTo>
                    <a:pt x="72374" y="57611"/>
                    <a:pt x="75334" y="57428"/>
                    <a:pt x="76021" y="56741"/>
                  </a:cubicBezTo>
                  <a:lnTo>
                    <a:pt x="76055" y="56741"/>
                  </a:lnTo>
                  <a:lnTo>
                    <a:pt x="76055" y="56708"/>
                  </a:lnTo>
                  <a:cubicBezTo>
                    <a:pt x="76488" y="56074"/>
                    <a:pt x="76522" y="55274"/>
                    <a:pt x="76522" y="54506"/>
                  </a:cubicBezTo>
                  <a:cubicBezTo>
                    <a:pt x="76488" y="50036"/>
                    <a:pt x="76488" y="1"/>
                    <a:pt x="76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7"/>
            <p:cNvSpPr/>
            <p:nvPr/>
          </p:nvSpPr>
          <p:spPr>
            <a:xfrm flipH="1">
              <a:off x="5150437" y="1660861"/>
              <a:ext cx="1287798" cy="973386"/>
            </a:xfrm>
            <a:custGeom>
              <a:avLst/>
              <a:gdLst/>
              <a:ahLst/>
              <a:cxnLst/>
              <a:rect l="l" t="t" r="r" b="b"/>
              <a:pathLst>
                <a:path w="77056" h="58243" extrusionOk="0">
                  <a:moveTo>
                    <a:pt x="38495" y="367"/>
                  </a:moveTo>
                  <a:lnTo>
                    <a:pt x="76543" y="434"/>
                  </a:lnTo>
                  <a:lnTo>
                    <a:pt x="76543" y="434"/>
                  </a:lnTo>
                  <a:cubicBezTo>
                    <a:pt x="76530" y="492"/>
                    <a:pt x="76522" y="551"/>
                    <a:pt x="76522" y="601"/>
                  </a:cubicBezTo>
                  <a:cubicBezTo>
                    <a:pt x="76489" y="668"/>
                    <a:pt x="76489" y="701"/>
                    <a:pt x="76489" y="768"/>
                  </a:cubicBezTo>
                  <a:lnTo>
                    <a:pt x="76489" y="1101"/>
                  </a:lnTo>
                  <a:lnTo>
                    <a:pt x="76489" y="2002"/>
                  </a:lnTo>
                  <a:lnTo>
                    <a:pt x="76489" y="3770"/>
                  </a:lnTo>
                  <a:lnTo>
                    <a:pt x="76489" y="7306"/>
                  </a:lnTo>
                  <a:lnTo>
                    <a:pt x="76489" y="14411"/>
                  </a:lnTo>
                  <a:lnTo>
                    <a:pt x="76455" y="28621"/>
                  </a:lnTo>
                  <a:lnTo>
                    <a:pt x="76422" y="42798"/>
                  </a:lnTo>
                  <a:lnTo>
                    <a:pt x="76422" y="49903"/>
                  </a:lnTo>
                  <a:lnTo>
                    <a:pt x="76422" y="53439"/>
                  </a:lnTo>
                  <a:cubicBezTo>
                    <a:pt x="76389" y="54039"/>
                    <a:pt x="76422" y="54640"/>
                    <a:pt x="76389" y="55207"/>
                  </a:cubicBezTo>
                  <a:cubicBezTo>
                    <a:pt x="76355" y="55774"/>
                    <a:pt x="76222" y="56274"/>
                    <a:pt x="75955" y="56674"/>
                  </a:cubicBezTo>
                  <a:lnTo>
                    <a:pt x="75955" y="56641"/>
                  </a:lnTo>
                  <a:cubicBezTo>
                    <a:pt x="75922" y="56674"/>
                    <a:pt x="75922" y="56708"/>
                    <a:pt x="75855" y="56708"/>
                  </a:cubicBezTo>
                  <a:cubicBezTo>
                    <a:pt x="75788" y="56741"/>
                    <a:pt x="75755" y="56774"/>
                    <a:pt x="75688" y="56808"/>
                  </a:cubicBezTo>
                  <a:cubicBezTo>
                    <a:pt x="75521" y="56875"/>
                    <a:pt x="75388" y="56908"/>
                    <a:pt x="75221" y="56975"/>
                  </a:cubicBezTo>
                  <a:cubicBezTo>
                    <a:pt x="74921" y="57041"/>
                    <a:pt x="74587" y="57108"/>
                    <a:pt x="74254" y="57141"/>
                  </a:cubicBezTo>
                  <a:cubicBezTo>
                    <a:pt x="73587" y="57241"/>
                    <a:pt x="72919" y="57308"/>
                    <a:pt x="72252" y="57342"/>
                  </a:cubicBezTo>
                  <a:cubicBezTo>
                    <a:pt x="70885" y="57408"/>
                    <a:pt x="69484" y="57408"/>
                    <a:pt x="68116" y="57408"/>
                  </a:cubicBezTo>
                  <a:cubicBezTo>
                    <a:pt x="65347" y="57375"/>
                    <a:pt x="62612" y="57208"/>
                    <a:pt x="59810" y="57175"/>
                  </a:cubicBezTo>
                  <a:lnTo>
                    <a:pt x="43165" y="57241"/>
                  </a:lnTo>
                  <a:lnTo>
                    <a:pt x="26553" y="57275"/>
                  </a:lnTo>
                  <a:lnTo>
                    <a:pt x="18247" y="57308"/>
                  </a:lnTo>
                  <a:lnTo>
                    <a:pt x="14077" y="57308"/>
                  </a:lnTo>
                  <a:cubicBezTo>
                    <a:pt x="12710" y="57342"/>
                    <a:pt x="11309" y="57475"/>
                    <a:pt x="9941" y="57575"/>
                  </a:cubicBezTo>
                  <a:cubicBezTo>
                    <a:pt x="8540" y="57642"/>
                    <a:pt x="7172" y="57742"/>
                    <a:pt x="5805" y="57775"/>
                  </a:cubicBezTo>
                  <a:cubicBezTo>
                    <a:pt x="5104" y="57775"/>
                    <a:pt x="4404" y="57775"/>
                    <a:pt x="3737" y="57742"/>
                  </a:cubicBezTo>
                  <a:cubicBezTo>
                    <a:pt x="3403" y="57742"/>
                    <a:pt x="3036" y="57708"/>
                    <a:pt x="2703" y="57675"/>
                  </a:cubicBezTo>
                  <a:cubicBezTo>
                    <a:pt x="2369" y="57642"/>
                    <a:pt x="2002" y="57642"/>
                    <a:pt x="1735" y="57542"/>
                  </a:cubicBezTo>
                  <a:cubicBezTo>
                    <a:pt x="1135" y="57342"/>
                    <a:pt x="668" y="56841"/>
                    <a:pt x="501" y="56241"/>
                  </a:cubicBezTo>
                  <a:cubicBezTo>
                    <a:pt x="468" y="56074"/>
                    <a:pt x="468" y="55907"/>
                    <a:pt x="468" y="55774"/>
                  </a:cubicBezTo>
                  <a:lnTo>
                    <a:pt x="468" y="55240"/>
                  </a:lnTo>
                  <a:lnTo>
                    <a:pt x="501" y="54206"/>
                  </a:lnTo>
                  <a:lnTo>
                    <a:pt x="534" y="50036"/>
                  </a:lnTo>
                  <a:lnTo>
                    <a:pt x="768" y="33424"/>
                  </a:lnTo>
                  <a:cubicBezTo>
                    <a:pt x="835" y="27887"/>
                    <a:pt x="901" y="22350"/>
                    <a:pt x="935" y="16813"/>
                  </a:cubicBezTo>
                  <a:lnTo>
                    <a:pt x="935" y="8507"/>
                  </a:lnTo>
                  <a:lnTo>
                    <a:pt x="901" y="4337"/>
                  </a:lnTo>
                  <a:lnTo>
                    <a:pt x="868" y="2269"/>
                  </a:lnTo>
                  <a:cubicBezTo>
                    <a:pt x="835" y="1902"/>
                    <a:pt x="835" y="1568"/>
                    <a:pt x="801" y="1201"/>
                  </a:cubicBezTo>
                  <a:cubicBezTo>
                    <a:pt x="768" y="1035"/>
                    <a:pt x="735" y="868"/>
                    <a:pt x="668" y="701"/>
                  </a:cubicBezTo>
                  <a:lnTo>
                    <a:pt x="601" y="434"/>
                  </a:lnTo>
                  <a:lnTo>
                    <a:pt x="601" y="434"/>
                  </a:lnTo>
                  <a:lnTo>
                    <a:pt x="601" y="434"/>
                  </a:lnTo>
                  <a:lnTo>
                    <a:pt x="19381" y="401"/>
                  </a:lnTo>
                  <a:lnTo>
                    <a:pt x="38495" y="367"/>
                  </a:lnTo>
                  <a:close/>
                  <a:moveTo>
                    <a:pt x="234" y="0"/>
                  </a:moveTo>
                  <a:lnTo>
                    <a:pt x="234" y="434"/>
                  </a:lnTo>
                  <a:cubicBezTo>
                    <a:pt x="120" y="434"/>
                    <a:pt x="79" y="361"/>
                    <a:pt x="70" y="361"/>
                  </a:cubicBezTo>
                  <a:cubicBezTo>
                    <a:pt x="68" y="361"/>
                    <a:pt x="67" y="363"/>
                    <a:pt x="67" y="367"/>
                  </a:cubicBezTo>
                  <a:lnTo>
                    <a:pt x="67" y="501"/>
                  </a:lnTo>
                  <a:cubicBezTo>
                    <a:pt x="67" y="568"/>
                    <a:pt x="34" y="668"/>
                    <a:pt x="34" y="734"/>
                  </a:cubicBezTo>
                  <a:cubicBezTo>
                    <a:pt x="1" y="901"/>
                    <a:pt x="1" y="1068"/>
                    <a:pt x="1" y="1268"/>
                  </a:cubicBezTo>
                  <a:cubicBezTo>
                    <a:pt x="1" y="1602"/>
                    <a:pt x="34" y="1935"/>
                    <a:pt x="34" y="2269"/>
                  </a:cubicBezTo>
                  <a:lnTo>
                    <a:pt x="101" y="4337"/>
                  </a:lnTo>
                  <a:lnTo>
                    <a:pt x="167" y="8507"/>
                  </a:lnTo>
                  <a:lnTo>
                    <a:pt x="201" y="16813"/>
                  </a:lnTo>
                  <a:lnTo>
                    <a:pt x="201" y="33424"/>
                  </a:lnTo>
                  <a:lnTo>
                    <a:pt x="167" y="41730"/>
                  </a:lnTo>
                  <a:lnTo>
                    <a:pt x="101" y="50036"/>
                  </a:lnTo>
                  <a:lnTo>
                    <a:pt x="34" y="54206"/>
                  </a:lnTo>
                  <a:lnTo>
                    <a:pt x="34" y="55240"/>
                  </a:lnTo>
                  <a:lnTo>
                    <a:pt x="34" y="55740"/>
                  </a:lnTo>
                  <a:cubicBezTo>
                    <a:pt x="34" y="55941"/>
                    <a:pt x="34" y="56141"/>
                    <a:pt x="101" y="56307"/>
                  </a:cubicBezTo>
                  <a:cubicBezTo>
                    <a:pt x="268" y="57075"/>
                    <a:pt x="835" y="57708"/>
                    <a:pt x="1568" y="57942"/>
                  </a:cubicBezTo>
                  <a:cubicBezTo>
                    <a:pt x="1969" y="58075"/>
                    <a:pt x="2302" y="58075"/>
                    <a:pt x="2636" y="58109"/>
                  </a:cubicBezTo>
                  <a:cubicBezTo>
                    <a:pt x="3003" y="58142"/>
                    <a:pt x="3336" y="58175"/>
                    <a:pt x="3703" y="58175"/>
                  </a:cubicBezTo>
                  <a:cubicBezTo>
                    <a:pt x="4404" y="58242"/>
                    <a:pt x="5104" y="58242"/>
                    <a:pt x="5805" y="58242"/>
                  </a:cubicBezTo>
                  <a:cubicBezTo>
                    <a:pt x="7172" y="58209"/>
                    <a:pt x="8573" y="58109"/>
                    <a:pt x="9941" y="58042"/>
                  </a:cubicBezTo>
                  <a:cubicBezTo>
                    <a:pt x="11342" y="57942"/>
                    <a:pt x="12710" y="57842"/>
                    <a:pt x="14077" y="57809"/>
                  </a:cubicBezTo>
                  <a:lnTo>
                    <a:pt x="18247" y="57809"/>
                  </a:lnTo>
                  <a:lnTo>
                    <a:pt x="26553" y="57842"/>
                  </a:lnTo>
                  <a:lnTo>
                    <a:pt x="43165" y="57909"/>
                  </a:lnTo>
                  <a:lnTo>
                    <a:pt x="59777" y="57942"/>
                  </a:lnTo>
                  <a:cubicBezTo>
                    <a:pt x="62545" y="57975"/>
                    <a:pt x="65314" y="58175"/>
                    <a:pt x="68083" y="58209"/>
                  </a:cubicBezTo>
                  <a:cubicBezTo>
                    <a:pt x="68783" y="58209"/>
                    <a:pt x="69484" y="58217"/>
                    <a:pt x="70184" y="58217"/>
                  </a:cubicBezTo>
                  <a:cubicBezTo>
                    <a:pt x="70885" y="58217"/>
                    <a:pt x="71585" y="58209"/>
                    <a:pt x="72286" y="58175"/>
                  </a:cubicBezTo>
                  <a:cubicBezTo>
                    <a:pt x="72953" y="58142"/>
                    <a:pt x="73687" y="58075"/>
                    <a:pt x="74387" y="57975"/>
                  </a:cubicBezTo>
                  <a:cubicBezTo>
                    <a:pt x="74721" y="57942"/>
                    <a:pt x="75088" y="57875"/>
                    <a:pt x="75455" y="57775"/>
                  </a:cubicBezTo>
                  <a:cubicBezTo>
                    <a:pt x="75621" y="57708"/>
                    <a:pt x="75822" y="57675"/>
                    <a:pt x="75988" y="57575"/>
                  </a:cubicBezTo>
                  <a:cubicBezTo>
                    <a:pt x="76088" y="57575"/>
                    <a:pt x="76188" y="57508"/>
                    <a:pt x="76289" y="57442"/>
                  </a:cubicBezTo>
                  <a:cubicBezTo>
                    <a:pt x="76389" y="57408"/>
                    <a:pt x="76489" y="57308"/>
                    <a:pt x="76589" y="57208"/>
                  </a:cubicBezTo>
                  <a:lnTo>
                    <a:pt x="76555" y="57208"/>
                  </a:lnTo>
                  <a:lnTo>
                    <a:pt x="76589" y="57175"/>
                  </a:lnTo>
                  <a:lnTo>
                    <a:pt x="76622" y="57141"/>
                  </a:lnTo>
                  <a:cubicBezTo>
                    <a:pt x="77056" y="56541"/>
                    <a:pt x="77056" y="55807"/>
                    <a:pt x="77056" y="55207"/>
                  </a:cubicBezTo>
                  <a:lnTo>
                    <a:pt x="77056" y="53439"/>
                  </a:lnTo>
                  <a:lnTo>
                    <a:pt x="77056" y="49870"/>
                  </a:lnTo>
                  <a:lnTo>
                    <a:pt x="77022" y="42798"/>
                  </a:lnTo>
                  <a:lnTo>
                    <a:pt x="76989" y="28588"/>
                  </a:lnTo>
                  <a:lnTo>
                    <a:pt x="76956" y="14411"/>
                  </a:lnTo>
                  <a:lnTo>
                    <a:pt x="76922" y="7306"/>
                  </a:lnTo>
                  <a:lnTo>
                    <a:pt x="76922" y="3770"/>
                  </a:lnTo>
                  <a:lnTo>
                    <a:pt x="76922" y="768"/>
                  </a:lnTo>
                  <a:cubicBezTo>
                    <a:pt x="76922" y="734"/>
                    <a:pt x="76889" y="734"/>
                    <a:pt x="76889" y="701"/>
                  </a:cubicBezTo>
                  <a:cubicBezTo>
                    <a:pt x="76889" y="668"/>
                    <a:pt x="76856" y="668"/>
                    <a:pt x="76822" y="601"/>
                  </a:cubicBezTo>
                  <a:cubicBezTo>
                    <a:pt x="76756" y="568"/>
                    <a:pt x="76722" y="501"/>
                    <a:pt x="76689" y="434"/>
                  </a:cubicBezTo>
                  <a:lnTo>
                    <a:pt x="76689" y="434"/>
                  </a:lnTo>
                  <a:lnTo>
                    <a:pt x="76689" y="434"/>
                  </a:lnTo>
                  <a:lnTo>
                    <a:pt x="76722" y="434"/>
                  </a:lnTo>
                  <a:lnTo>
                    <a:pt x="76722" y="0"/>
                  </a:lnTo>
                  <a:cubicBezTo>
                    <a:pt x="76711" y="22"/>
                    <a:pt x="76701" y="47"/>
                    <a:pt x="76689" y="74"/>
                  </a:cubicBezTo>
                  <a:lnTo>
                    <a:pt x="76689" y="74"/>
                  </a:lnTo>
                  <a:lnTo>
                    <a:pt x="76689" y="0"/>
                  </a:lnTo>
                  <a:lnTo>
                    <a:pt x="38461" y="34"/>
                  </a:lnTo>
                  <a:lnTo>
                    <a:pt x="19348" y="34"/>
                  </a:lnTo>
                  <a:lnTo>
                    <a:pt x="274" y="1"/>
                  </a:lnTo>
                  <a:lnTo>
                    <a:pt x="274" y="1"/>
                  </a:lnTo>
                  <a:cubicBezTo>
                    <a:pt x="272" y="1"/>
                    <a:pt x="270" y="0"/>
                    <a:pt x="268" y="0"/>
                  </a:cubicBezTo>
                  <a:lnTo>
                    <a:pt x="268" y="1"/>
                  </a:lnTo>
                  <a:lnTo>
                    <a:pt x="268" y="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7"/>
            <p:cNvSpPr/>
            <p:nvPr/>
          </p:nvSpPr>
          <p:spPr>
            <a:xfrm flipH="1">
              <a:off x="5270850" y="2173901"/>
              <a:ext cx="661748" cy="447511"/>
            </a:xfrm>
            <a:custGeom>
              <a:avLst/>
              <a:gdLst/>
              <a:ahLst/>
              <a:cxnLst/>
              <a:rect l="l" t="t" r="r" b="b"/>
              <a:pathLst>
                <a:path w="39596" h="26777" extrusionOk="0">
                  <a:moveTo>
                    <a:pt x="11342" y="1"/>
                  </a:moveTo>
                  <a:cubicBezTo>
                    <a:pt x="11240" y="1"/>
                    <a:pt x="11140" y="9"/>
                    <a:pt x="11042" y="24"/>
                  </a:cubicBezTo>
                  <a:cubicBezTo>
                    <a:pt x="10575" y="125"/>
                    <a:pt x="10141" y="358"/>
                    <a:pt x="9708" y="592"/>
                  </a:cubicBezTo>
                  <a:cubicBezTo>
                    <a:pt x="8006" y="1425"/>
                    <a:pt x="6105" y="1759"/>
                    <a:pt x="4370" y="2526"/>
                  </a:cubicBezTo>
                  <a:cubicBezTo>
                    <a:pt x="1568" y="3727"/>
                    <a:pt x="501" y="6029"/>
                    <a:pt x="101" y="8931"/>
                  </a:cubicBezTo>
                  <a:cubicBezTo>
                    <a:pt x="34" y="9665"/>
                    <a:pt x="1" y="10365"/>
                    <a:pt x="1" y="11099"/>
                  </a:cubicBezTo>
                  <a:cubicBezTo>
                    <a:pt x="34" y="11733"/>
                    <a:pt x="267" y="12267"/>
                    <a:pt x="267" y="12900"/>
                  </a:cubicBezTo>
                  <a:cubicBezTo>
                    <a:pt x="401" y="16403"/>
                    <a:pt x="901" y="19839"/>
                    <a:pt x="1435" y="23274"/>
                  </a:cubicBezTo>
                  <a:cubicBezTo>
                    <a:pt x="1668" y="24709"/>
                    <a:pt x="2002" y="25142"/>
                    <a:pt x="2236" y="26577"/>
                  </a:cubicBezTo>
                  <a:lnTo>
                    <a:pt x="39362" y="26777"/>
                  </a:lnTo>
                  <a:cubicBezTo>
                    <a:pt x="39429" y="24909"/>
                    <a:pt x="38995" y="23741"/>
                    <a:pt x="38995" y="21840"/>
                  </a:cubicBezTo>
                  <a:cubicBezTo>
                    <a:pt x="39028" y="18538"/>
                    <a:pt x="39596" y="15269"/>
                    <a:pt x="39395" y="11933"/>
                  </a:cubicBezTo>
                  <a:cubicBezTo>
                    <a:pt x="39295" y="10499"/>
                    <a:pt x="39129" y="8731"/>
                    <a:pt x="38361" y="7463"/>
                  </a:cubicBezTo>
                  <a:cubicBezTo>
                    <a:pt x="37527" y="6095"/>
                    <a:pt x="35960" y="5262"/>
                    <a:pt x="34559" y="4561"/>
                  </a:cubicBezTo>
                  <a:cubicBezTo>
                    <a:pt x="31957" y="3293"/>
                    <a:pt x="29055" y="2426"/>
                    <a:pt x="26353" y="1392"/>
                  </a:cubicBezTo>
                  <a:cubicBezTo>
                    <a:pt x="24652" y="2993"/>
                    <a:pt x="22483" y="3227"/>
                    <a:pt x="20148" y="3327"/>
                  </a:cubicBezTo>
                  <a:cubicBezTo>
                    <a:pt x="20102" y="3328"/>
                    <a:pt x="20055" y="3328"/>
                    <a:pt x="20009" y="3328"/>
                  </a:cubicBezTo>
                  <a:cubicBezTo>
                    <a:pt x="18396" y="3328"/>
                    <a:pt x="16938" y="2771"/>
                    <a:pt x="15512" y="1993"/>
                  </a:cubicBezTo>
                  <a:cubicBezTo>
                    <a:pt x="14424" y="1402"/>
                    <a:pt x="12728" y="1"/>
                    <a:pt x="11342" y="1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7"/>
            <p:cNvSpPr/>
            <p:nvPr/>
          </p:nvSpPr>
          <p:spPr>
            <a:xfrm flipH="1">
              <a:off x="5705693" y="2206992"/>
              <a:ext cx="720827" cy="417211"/>
            </a:xfrm>
            <a:custGeom>
              <a:avLst/>
              <a:gdLst/>
              <a:ahLst/>
              <a:cxnLst/>
              <a:rect l="l" t="t" r="r" b="b"/>
              <a:pathLst>
                <a:path w="43131" h="24964" extrusionOk="0">
                  <a:moveTo>
                    <a:pt x="36513" y="1"/>
                  </a:moveTo>
                  <a:cubicBezTo>
                    <a:pt x="36077" y="1"/>
                    <a:pt x="35625" y="58"/>
                    <a:pt x="35159" y="179"/>
                  </a:cubicBezTo>
                  <a:cubicBezTo>
                    <a:pt x="31256" y="1180"/>
                    <a:pt x="28654" y="4883"/>
                    <a:pt x="26953" y="8285"/>
                  </a:cubicBezTo>
                  <a:cubicBezTo>
                    <a:pt x="26419" y="9319"/>
                    <a:pt x="25985" y="10387"/>
                    <a:pt x="25585" y="11454"/>
                  </a:cubicBezTo>
                  <a:cubicBezTo>
                    <a:pt x="25318" y="12188"/>
                    <a:pt x="25085" y="12922"/>
                    <a:pt x="24851" y="13656"/>
                  </a:cubicBezTo>
                  <a:cubicBezTo>
                    <a:pt x="24551" y="14589"/>
                    <a:pt x="22086" y="19087"/>
                    <a:pt x="22449" y="19692"/>
                  </a:cubicBezTo>
                  <a:lnTo>
                    <a:pt x="22449" y="19692"/>
                  </a:lnTo>
                  <a:cubicBezTo>
                    <a:pt x="19380" y="14622"/>
                    <a:pt x="15277" y="10286"/>
                    <a:pt x="11242" y="5950"/>
                  </a:cubicBezTo>
                  <a:cubicBezTo>
                    <a:pt x="10341" y="4983"/>
                    <a:pt x="9440" y="3982"/>
                    <a:pt x="8940" y="2748"/>
                  </a:cubicBezTo>
                  <a:cubicBezTo>
                    <a:pt x="8540" y="2748"/>
                    <a:pt x="7472" y="3849"/>
                    <a:pt x="7105" y="4115"/>
                  </a:cubicBezTo>
                  <a:cubicBezTo>
                    <a:pt x="6338" y="4683"/>
                    <a:pt x="5571" y="5250"/>
                    <a:pt x="4837" y="5850"/>
                  </a:cubicBezTo>
                  <a:cubicBezTo>
                    <a:pt x="3403" y="6984"/>
                    <a:pt x="2002" y="8152"/>
                    <a:pt x="634" y="9386"/>
                  </a:cubicBezTo>
                  <a:cubicBezTo>
                    <a:pt x="434" y="9553"/>
                    <a:pt x="267" y="9719"/>
                    <a:pt x="200" y="9953"/>
                  </a:cubicBezTo>
                  <a:cubicBezTo>
                    <a:pt x="0" y="10553"/>
                    <a:pt x="601" y="10920"/>
                    <a:pt x="867" y="11387"/>
                  </a:cubicBezTo>
                  <a:cubicBezTo>
                    <a:pt x="1134" y="11854"/>
                    <a:pt x="1268" y="12355"/>
                    <a:pt x="1468" y="12855"/>
                  </a:cubicBezTo>
                  <a:cubicBezTo>
                    <a:pt x="2669" y="15590"/>
                    <a:pt x="4103" y="18326"/>
                    <a:pt x="5537" y="20961"/>
                  </a:cubicBezTo>
                  <a:cubicBezTo>
                    <a:pt x="6238" y="22295"/>
                    <a:pt x="7139" y="23763"/>
                    <a:pt x="7973" y="24964"/>
                  </a:cubicBezTo>
                  <a:lnTo>
                    <a:pt x="38461" y="24630"/>
                  </a:lnTo>
                  <a:cubicBezTo>
                    <a:pt x="38694" y="24363"/>
                    <a:pt x="38561" y="24530"/>
                    <a:pt x="38761" y="24230"/>
                  </a:cubicBezTo>
                  <a:cubicBezTo>
                    <a:pt x="41663" y="20127"/>
                    <a:pt x="43131" y="15057"/>
                    <a:pt x="43131" y="10020"/>
                  </a:cubicBezTo>
                  <a:cubicBezTo>
                    <a:pt x="43131" y="8118"/>
                    <a:pt x="42931" y="6150"/>
                    <a:pt x="42164" y="4416"/>
                  </a:cubicBezTo>
                  <a:cubicBezTo>
                    <a:pt x="41081" y="1965"/>
                    <a:pt x="39072" y="1"/>
                    <a:pt x="36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7"/>
            <p:cNvSpPr/>
            <p:nvPr/>
          </p:nvSpPr>
          <p:spPr>
            <a:xfrm flipH="1">
              <a:off x="5198936" y="2173751"/>
              <a:ext cx="346768" cy="448680"/>
            </a:xfrm>
            <a:custGeom>
              <a:avLst/>
              <a:gdLst/>
              <a:ahLst/>
              <a:cxnLst/>
              <a:rect l="l" t="t" r="r" b="b"/>
              <a:pathLst>
                <a:path w="20749" h="26847" extrusionOk="0">
                  <a:moveTo>
                    <a:pt x="2235" y="0"/>
                  </a:moveTo>
                  <a:cubicBezTo>
                    <a:pt x="2335" y="1535"/>
                    <a:pt x="301" y="3269"/>
                    <a:pt x="167" y="4804"/>
                  </a:cubicBezTo>
                  <a:cubicBezTo>
                    <a:pt x="0" y="6471"/>
                    <a:pt x="3970" y="8840"/>
                    <a:pt x="3336" y="10441"/>
                  </a:cubicBezTo>
                  <a:cubicBezTo>
                    <a:pt x="2869" y="11642"/>
                    <a:pt x="2769" y="12976"/>
                    <a:pt x="2802" y="14277"/>
                  </a:cubicBezTo>
                  <a:cubicBezTo>
                    <a:pt x="2903" y="18847"/>
                    <a:pt x="3203" y="22316"/>
                    <a:pt x="3803" y="26753"/>
                  </a:cubicBezTo>
                  <a:cubicBezTo>
                    <a:pt x="6149" y="26811"/>
                    <a:pt x="8528" y="26846"/>
                    <a:pt x="10948" y="26846"/>
                  </a:cubicBezTo>
                  <a:cubicBezTo>
                    <a:pt x="12692" y="26846"/>
                    <a:pt x="14457" y="26828"/>
                    <a:pt x="16245" y="26786"/>
                  </a:cubicBezTo>
                  <a:cubicBezTo>
                    <a:pt x="17780" y="26753"/>
                    <a:pt x="19281" y="26719"/>
                    <a:pt x="20749" y="26686"/>
                  </a:cubicBezTo>
                  <a:cubicBezTo>
                    <a:pt x="20682" y="24618"/>
                    <a:pt x="20515" y="22216"/>
                    <a:pt x="20348" y="20148"/>
                  </a:cubicBezTo>
                  <a:cubicBezTo>
                    <a:pt x="19915" y="14677"/>
                    <a:pt x="20115" y="7172"/>
                    <a:pt x="14044" y="4770"/>
                  </a:cubicBezTo>
                  <a:cubicBezTo>
                    <a:pt x="12810" y="4270"/>
                    <a:pt x="11575" y="3836"/>
                    <a:pt x="10308" y="3436"/>
                  </a:cubicBezTo>
                  <a:cubicBezTo>
                    <a:pt x="8006" y="2735"/>
                    <a:pt x="4971" y="601"/>
                    <a:pt x="2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7"/>
            <p:cNvSpPr/>
            <p:nvPr/>
          </p:nvSpPr>
          <p:spPr>
            <a:xfrm flipH="1">
              <a:off x="5525616" y="1792890"/>
              <a:ext cx="258693" cy="469371"/>
            </a:xfrm>
            <a:custGeom>
              <a:avLst/>
              <a:gdLst/>
              <a:ahLst/>
              <a:cxnLst/>
              <a:rect l="l" t="t" r="r" b="b"/>
              <a:pathLst>
                <a:path w="15479" h="28085" extrusionOk="0">
                  <a:moveTo>
                    <a:pt x="6446" y="0"/>
                  </a:moveTo>
                  <a:cubicBezTo>
                    <a:pt x="5855" y="0"/>
                    <a:pt x="5237" y="83"/>
                    <a:pt x="4571" y="273"/>
                  </a:cubicBezTo>
                  <a:cubicBezTo>
                    <a:pt x="3270" y="673"/>
                    <a:pt x="1068" y="306"/>
                    <a:pt x="668" y="1741"/>
                  </a:cubicBezTo>
                  <a:cubicBezTo>
                    <a:pt x="1" y="4243"/>
                    <a:pt x="368" y="8779"/>
                    <a:pt x="668" y="11314"/>
                  </a:cubicBezTo>
                  <a:cubicBezTo>
                    <a:pt x="835" y="12715"/>
                    <a:pt x="1135" y="14283"/>
                    <a:pt x="2002" y="15317"/>
                  </a:cubicBezTo>
                  <a:cubicBezTo>
                    <a:pt x="2536" y="15984"/>
                    <a:pt x="3270" y="16485"/>
                    <a:pt x="4137" y="16551"/>
                  </a:cubicBezTo>
                  <a:cubicBezTo>
                    <a:pt x="4003" y="18653"/>
                    <a:pt x="4704" y="21421"/>
                    <a:pt x="2636" y="22822"/>
                  </a:cubicBezTo>
                  <a:cubicBezTo>
                    <a:pt x="2469" y="22923"/>
                    <a:pt x="2302" y="23023"/>
                    <a:pt x="2135" y="23123"/>
                  </a:cubicBezTo>
                  <a:cubicBezTo>
                    <a:pt x="3436" y="24457"/>
                    <a:pt x="6105" y="27826"/>
                    <a:pt x="7840" y="28060"/>
                  </a:cubicBezTo>
                  <a:cubicBezTo>
                    <a:pt x="7974" y="28077"/>
                    <a:pt x="8107" y="28085"/>
                    <a:pt x="8238" y="28085"/>
                  </a:cubicBezTo>
                  <a:cubicBezTo>
                    <a:pt x="10957" y="28085"/>
                    <a:pt x="13172" y="24595"/>
                    <a:pt x="15145" y="22622"/>
                  </a:cubicBezTo>
                  <a:cubicBezTo>
                    <a:pt x="15211" y="22589"/>
                    <a:pt x="15245" y="22556"/>
                    <a:pt x="15278" y="22556"/>
                  </a:cubicBezTo>
                  <a:cubicBezTo>
                    <a:pt x="14945" y="21922"/>
                    <a:pt x="14778" y="21188"/>
                    <a:pt x="14711" y="20454"/>
                  </a:cubicBezTo>
                  <a:cubicBezTo>
                    <a:pt x="14644" y="19687"/>
                    <a:pt x="14678" y="18886"/>
                    <a:pt x="14744" y="18119"/>
                  </a:cubicBezTo>
                  <a:cubicBezTo>
                    <a:pt x="14811" y="16618"/>
                    <a:pt x="14911" y="15150"/>
                    <a:pt x="15045" y="13649"/>
                  </a:cubicBezTo>
                  <a:cubicBezTo>
                    <a:pt x="15211" y="11414"/>
                    <a:pt x="15478" y="9146"/>
                    <a:pt x="15078" y="6911"/>
                  </a:cubicBezTo>
                  <a:cubicBezTo>
                    <a:pt x="14644" y="4676"/>
                    <a:pt x="13410" y="2441"/>
                    <a:pt x="11242" y="1440"/>
                  </a:cubicBezTo>
                  <a:cubicBezTo>
                    <a:pt x="9587" y="675"/>
                    <a:pt x="8132" y="0"/>
                    <a:pt x="6446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7"/>
            <p:cNvSpPr/>
            <p:nvPr/>
          </p:nvSpPr>
          <p:spPr>
            <a:xfrm flipH="1">
              <a:off x="5493845" y="1731455"/>
              <a:ext cx="308864" cy="295460"/>
            </a:xfrm>
            <a:custGeom>
              <a:avLst/>
              <a:gdLst/>
              <a:ahLst/>
              <a:cxnLst/>
              <a:rect l="l" t="t" r="r" b="b"/>
              <a:pathLst>
                <a:path w="18481" h="17679" extrusionOk="0">
                  <a:moveTo>
                    <a:pt x="3112" y="0"/>
                  </a:moveTo>
                  <a:cubicBezTo>
                    <a:pt x="2840" y="0"/>
                    <a:pt x="2562" y="60"/>
                    <a:pt x="2302" y="146"/>
                  </a:cubicBezTo>
                  <a:cubicBezTo>
                    <a:pt x="1235" y="580"/>
                    <a:pt x="535" y="1647"/>
                    <a:pt x="268" y="2781"/>
                  </a:cubicBezTo>
                  <a:cubicBezTo>
                    <a:pt x="1" y="3882"/>
                    <a:pt x="101" y="5050"/>
                    <a:pt x="201" y="6184"/>
                  </a:cubicBezTo>
                  <a:cubicBezTo>
                    <a:pt x="201" y="6517"/>
                    <a:pt x="234" y="6851"/>
                    <a:pt x="434" y="7118"/>
                  </a:cubicBezTo>
                  <a:cubicBezTo>
                    <a:pt x="635" y="7385"/>
                    <a:pt x="935" y="7518"/>
                    <a:pt x="1235" y="7652"/>
                  </a:cubicBezTo>
                  <a:cubicBezTo>
                    <a:pt x="1797" y="7865"/>
                    <a:pt x="2477" y="7933"/>
                    <a:pt x="3217" y="7933"/>
                  </a:cubicBezTo>
                  <a:cubicBezTo>
                    <a:pt x="4500" y="7933"/>
                    <a:pt x="5966" y="7730"/>
                    <a:pt x="7322" y="7730"/>
                  </a:cubicBezTo>
                  <a:cubicBezTo>
                    <a:pt x="8851" y="7730"/>
                    <a:pt x="10241" y="7988"/>
                    <a:pt x="11075" y="9086"/>
                  </a:cubicBezTo>
                  <a:cubicBezTo>
                    <a:pt x="11503" y="9678"/>
                    <a:pt x="10342" y="11923"/>
                    <a:pt x="11299" y="11923"/>
                  </a:cubicBezTo>
                  <a:cubicBezTo>
                    <a:pt x="11313" y="11923"/>
                    <a:pt x="11328" y="11922"/>
                    <a:pt x="11342" y="11921"/>
                  </a:cubicBezTo>
                  <a:cubicBezTo>
                    <a:pt x="11442" y="11921"/>
                    <a:pt x="11542" y="11855"/>
                    <a:pt x="11642" y="11821"/>
                  </a:cubicBezTo>
                  <a:cubicBezTo>
                    <a:pt x="11683" y="11810"/>
                    <a:pt x="11725" y="11805"/>
                    <a:pt x="11769" y="11805"/>
                  </a:cubicBezTo>
                  <a:cubicBezTo>
                    <a:pt x="12524" y="11805"/>
                    <a:pt x="13761" y="13355"/>
                    <a:pt x="14044" y="13923"/>
                  </a:cubicBezTo>
                  <a:cubicBezTo>
                    <a:pt x="14511" y="14823"/>
                    <a:pt x="14478" y="17392"/>
                    <a:pt x="15745" y="17659"/>
                  </a:cubicBezTo>
                  <a:cubicBezTo>
                    <a:pt x="15814" y="17672"/>
                    <a:pt x="15880" y="17679"/>
                    <a:pt x="15944" y="17679"/>
                  </a:cubicBezTo>
                  <a:cubicBezTo>
                    <a:pt x="17297" y="17679"/>
                    <a:pt x="17821" y="14778"/>
                    <a:pt x="17980" y="13823"/>
                  </a:cubicBezTo>
                  <a:cubicBezTo>
                    <a:pt x="18314" y="11788"/>
                    <a:pt x="18481" y="9720"/>
                    <a:pt x="18447" y="7685"/>
                  </a:cubicBezTo>
                  <a:cubicBezTo>
                    <a:pt x="18447" y="6751"/>
                    <a:pt x="18381" y="5817"/>
                    <a:pt x="18114" y="4916"/>
                  </a:cubicBezTo>
                  <a:cubicBezTo>
                    <a:pt x="17647" y="3515"/>
                    <a:pt x="16579" y="2581"/>
                    <a:pt x="15178" y="2181"/>
                  </a:cubicBezTo>
                  <a:cubicBezTo>
                    <a:pt x="13277" y="1634"/>
                    <a:pt x="11276" y="1360"/>
                    <a:pt x="9305" y="1360"/>
                  </a:cubicBezTo>
                  <a:cubicBezTo>
                    <a:pt x="8993" y="1360"/>
                    <a:pt x="8683" y="1367"/>
                    <a:pt x="8373" y="1380"/>
                  </a:cubicBezTo>
                  <a:cubicBezTo>
                    <a:pt x="7973" y="1391"/>
                    <a:pt x="7559" y="1411"/>
                    <a:pt x="7148" y="1411"/>
                  </a:cubicBezTo>
                  <a:cubicBezTo>
                    <a:pt x="6227" y="1411"/>
                    <a:pt x="5320" y="1311"/>
                    <a:pt x="4604" y="780"/>
                  </a:cubicBezTo>
                  <a:cubicBezTo>
                    <a:pt x="4337" y="580"/>
                    <a:pt x="4104" y="313"/>
                    <a:pt x="3837" y="180"/>
                  </a:cubicBezTo>
                  <a:cubicBezTo>
                    <a:pt x="3612" y="51"/>
                    <a:pt x="3365" y="0"/>
                    <a:pt x="3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7"/>
            <p:cNvSpPr/>
            <p:nvPr/>
          </p:nvSpPr>
          <p:spPr>
            <a:xfrm flipH="1">
              <a:off x="5530629" y="1907922"/>
              <a:ext cx="86537" cy="78432"/>
            </a:xfrm>
            <a:custGeom>
              <a:avLst/>
              <a:gdLst/>
              <a:ahLst/>
              <a:cxnLst/>
              <a:rect l="l" t="t" r="r" b="b"/>
              <a:pathLst>
                <a:path w="5178" h="4693" extrusionOk="0">
                  <a:moveTo>
                    <a:pt x="2272" y="0"/>
                  </a:moveTo>
                  <a:cubicBezTo>
                    <a:pt x="960" y="0"/>
                    <a:pt x="0" y="1369"/>
                    <a:pt x="407" y="2763"/>
                  </a:cubicBezTo>
                  <a:cubicBezTo>
                    <a:pt x="685" y="3682"/>
                    <a:pt x="1498" y="4693"/>
                    <a:pt x="2437" y="4693"/>
                  </a:cubicBezTo>
                  <a:cubicBezTo>
                    <a:pt x="2624" y="4693"/>
                    <a:pt x="2815" y="4653"/>
                    <a:pt x="3009" y="4565"/>
                  </a:cubicBezTo>
                  <a:cubicBezTo>
                    <a:pt x="5044" y="3631"/>
                    <a:pt x="5177" y="795"/>
                    <a:pt x="2875" y="95"/>
                  </a:cubicBezTo>
                  <a:cubicBezTo>
                    <a:pt x="2669" y="30"/>
                    <a:pt x="2466" y="0"/>
                    <a:pt x="22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7"/>
            <p:cNvSpPr/>
            <p:nvPr/>
          </p:nvSpPr>
          <p:spPr>
            <a:xfrm flipH="1">
              <a:off x="5686172" y="1982527"/>
              <a:ext cx="65246" cy="29030"/>
            </a:xfrm>
            <a:custGeom>
              <a:avLst/>
              <a:gdLst/>
              <a:ahLst/>
              <a:cxnLst/>
              <a:rect l="l" t="t" r="r" b="b"/>
              <a:pathLst>
                <a:path w="3904" h="1737" extrusionOk="0">
                  <a:moveTo>
                    <a:pt x="3903" y="1"/>
                  </a:moveTo>
                  <a:lnTo>
                    <a:pt x="1" y="134"/>
                  </a:lnTo>
                  <a:cubicBezTo>
                    <a:pt x="164" y="1015"/>
                    <a:pt x="1029" y="1736"/>
                    <a:pt x="1941" y="1736"/>
                  </a:cubicBezTo>
                  <a:cubicBezTo>
                    <a:pt x="1961" y="1736"/>
                    <a:pt x="1982" y="1736"/>
                    <a:pt x="2002" y="1735"/>
                  </a:cubicBezTo>
                  <a:cubicBezTo>
                    <a:pt x="2936" y="1702"/>
                    <a:pt x="3770" y="935"/>
                    <a:pt x="39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7"/>
            <p:cNvSpPr/>
            <p:nvPr/>
          </p:nvSpPr>
          <p:spPr>
            <a:xfrm flipH="1">
              <a:off x="5356151" y="2494430"/>
              <a:ext cx="12551" cy="129221"/>
            </a:xfrm>
            <a:custGeom>
              <a:avLst/>
              <a:gdLst/>
              <a:ahLst/>
              <a:cxnLst/>
              <a:rect l="l" t="t" r="r" b="b"/>
              <a:pathLst>
                <a:path w="751" h="7732" extrusionOk="0">
                  <a:moveTo>
                    <a:pt x="109" y="1"/>
                  </a:moveTo>
                  <a:cubicBezTo>
                    <a:pt x="50" y="1"/>
                    <a:pt x="0" y="43"/>
                    <a:pt x="17" y="126"/>
                  </a:cubicBezTo>
                  <a:cubicBezTo>
                    <a:pt x="117" y="2628"/>
                    <a:pt x="284" y="5196"/>
                    <a:pt x="417" y="7731"/>
                  </a:cubicBezTo>
                  <a:lnTo>
                    <a:pt x="751" y="7731"/>
                  </a:lnTo>
                  <a:cubicBezTo>
                    <a:pt x="584" y="5196"/>
                    <a:pt x="384" y="2661"/>
                    <a:pt x="251" y="126"/>
                  </a:cubicBezTo>
                  <a:cubicBezTo>
                    <a:pt x="234" y="43"/>
                    <a:pt x="167" y="1"/>
                    <a:pt x="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7"/>
            <p:cNvSpPr/>
            <p:nvPr/>
          </p:nvSpPr>
          <p:spPr>
            <a:xfrm flipH="1">
              <a:off x="5831337" y="2454220"/>
              <a:ext cx="56104" cy="166089"/>
            </a:xfrm>
            <a:custGeom>
              <a:avLst/>
              <a:gdLst/>
              <a:ahLst/>
              <a:cxnLst/>
              <a:rect l="l" t="t" r="r" b="b"/>
              <a:pathLst>
                <a:path w="3357" h="9938" extrusionOk="0">
                  <a:moveTo>
                    <a:pt x="3189" y="0"/>
                  </a:moveTo>
                  <a:cubicBezTo>
                    <a:pt x="3134" y="0"/>
                    <a:pt x="3083" y="30"/>
                    <a:pt x="3069" y="97"/>
                  </a:cubicBezTo>
                  <a:cubicBezTo>
                    <a:pt x="2636" y="1665"/>
                    <a:pt x="2269" y="3266"/>
                    <a:pt x="1768" y="4834"/>
                  </a:cubicBezTo>
                  <a:cubicBezTo>
                    <a:pt x="1301" y="6401"/>
                    <a:pt x="768" y="8003"/>
                    <a:pt x="167" y="9537"/>
                  </a:cubicBezTo>
                  <a:lnTo>
                    <a:pt x="1" y="9937"/>
                  </a:lnTo>
                  <a:lnTo>
                    <a:pt x="34" y="9937"/>
                  </a:lnTo>
                  <a:lnTo>
                    <a:pt x="334" y="9904"/>
                  </a:lnTo>
                  <a:cubicBezTo>
                    <a:pt x="1502" y="6902"/>
                    <a:pt x="2869" y="3299"/>
                    <a:pt x="3336" y="164"/>
                  </a:cubicBezTo>
                  <a:cubicBezTo>
                    <a:pt x="3356" y="64"/>
                    <a:pt x="3269" y="0"/>
                    <a:pt x="3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7"/>
            <p:cNvSpPr/>
            <p:nvPr/>
          </p:nvSpPr>
          <p:spPr>
            <a:xfrm flipH="1">
              <a:off x="6310000" y="2021500"/>
              <a:ext cx="212717" cy="316167"/>
            </a:xfrm>
            <a:custGeom>
              <a:avLst/>
              <a:gdLst/>
              <a:ahLst/>
              <a:cxnLst/>
              <a:rect l="l" t="t" r="r" b="b"/>
              <a:pathLst>
                <a:path w="12728" h="18918" extrusionOk="0">
                  <a:moveTo>
                    <a:pt x="918" y="0"/>
                  </a:moveTo>
                  <a:cubicBezTo>
                    <a:pt x="215" y="0"/>
                    <a:pt x="0" y="857"/>
                    <a:pt x="552" y="1671"/>
                  </a:cubicBezTo>
                  <a:lnTo>
                    <a:pt x="3488" y="6075"/>
                  </a:lnTo>
                  <a:cubicBezTo>
                    <a:pt x="1987" y="7342"/>
                    <a:pt x="352" y="8977"/>
                    <a:pt x="519" y="10945"/>
                  </a:cubicBezTo>
                  <a:cubicBezTo>
                    <a:pt x="686" y="13013"/>
                    <a:pt x="3455" y="15648"/>
                    <a:pt x="5556" y="15648"/>
                  </a:cubicBezTo>
                  <a:cubicBezTo>
                    <a:pt x="6457" y="16782"/>
                    <a:pt x="7424" y="17850"/>
                    <a:pt x="8425" y="18917"/>
                  </a:cubicBezTo>
                  <a:cubicBezTo>
                    <a:pt x="9359" y="18083"/>
                    <a:pt x="10359" y="17316"/>
                    <a:pt x="11460" y="16749"/>
                  </a:cubicBezTo>
                  <a:cubicBezTo>
                    <a:pt x="11861" y="16249"/>
                    <a:pt x="12261" y="15782"/>
                    <a:pt x="12728" y="15381"/>
                  </a:cubicBezTo>
                  <a:cubicBezTo>
                    <a:pt x="11760" y="13080"/>
                    <a:pt x="9726" y="10645"/>
                    <a:pt x="8325" y="8710"/>
                  </a:cubicBezTo>
                  <a:cubicBezTo>
                    <a:pt x="6824" y="6575"/>
                    <a:pt x="4555" y="4607"/>
                    <a:pt x="3288" y="2372"/>
                  </a:cubicBezTo>
                  <a:cubicBezTo>
                    <a:pt x="2687" y="1772"/>
                    <a:pt x="2354" y="637"/>
                    <a:pt x="1587" y="204"/>
                  </a:cubicBezTo>
                  <a:cubicBezTo>
                    <a:pt x="1332" y="62"/>
                    <a:pt x="1107" y="0"/>
                    <a:pt x="918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7"/>
            <p:cNvSpPr/>
            <p:nvPr/>
          </p:nvSpPr>
          <p:spPr>
            <a:xfrm flipH="1">
              <a:off x="5501082" y="2145875"/>
              <a:ext cx="257573" cy="268169"/>
            </a:xfrm>
            <a:custGeom>
              <a:avLst/>
              <a:gdLst/>
              <a:ahLst/>
              <a:cxnLst/>
              <a:rect l="l" t="t" r="r" b="b"/>
              <a:pathLst>
                <a:path w="15412" h="16046" extrusionOk="0">
                  <a:moveTo>
                    <a:pt x="13376" y="0"/>
                  </a:moveTo>
                  <a:cubicBezTo>
                    <a:pt x="10908" y="3403"/>
                    <a:pt x="7572" y="5904"/>
                    <a:pt x="5938" y="6939"/>
                  </a:cubicBezTo>
                  <a:cubicBezTo>
                    <a:pt x="3836" y="3536"/>
                    <a:pt x="2235" y="567"/>
                    <a:pt x="2235" y="434"/>
                  </a:cubicBezTo>
                  <a:cubicBezTo>
                    <a:pt x="2235" y="434"/>
                    <a:pt x="1901" y="934"/>
                    <a:pt x="0" y="1601"/>
                  </a:cubicBezTo>
                  <a:cubicBezTo>
                    <a:pt x="2669" y="5971"/>
                    <a:pt x="2001" y="11675"/>
                    <a:pt x="5871" y="15044"/>
                  </a:cubicBezTo>
                  <a:cubicBezTo>
                    <a:pt x="6305" y="15445"/>
                    <a:pt x="6772" y="15845"/>
                    <a:pt x="7372" y="15978"/>
                  </a:cubicBezTo>
                  <a:cubicBezTo>
                    <a:pt x="7548" y="16024"/>
                    <a:pt x="7725" y="16045"/>
                    <a:pt x="7901" y="16045"/>
                  </a:cubicBezTo>
                  <a:cubicBezTo>
                    <a:pt x="8627" y="16045"/>
                    <a:pt x="9337" y="15681"/>
                    <a:pt x="9874" y="15144"/>
                  </a:cubicBezTo>
                  <a:cubicBezTo>
                    <a:pt x="10541" y="14511"/>
                    <a:pt x="10975" y="13677"/>
                    <a:pt x="11442" y="12876"/>
                  </a:cubicBezTo>
                  <a:cubicBezTo>
                    <a:pt x="12843" y="10374"/>
                    <a:pt x="15411" y="1868"/>
                    <a:pt x="15411" y="1868"/>
                  </a:cubicBezTo>
                  <a:cubicBezTo>
                    <a:pt x="15411" y="1868"/>
                    <a:pt x="15178" y="1701"/>
                    <a:pt x="13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7"/>
            <p:cNvSpPr/>
            <p:nvPr/>
          </p:nvSpPr>
          <p:spPr>
            <a:xfrm flipH="1">
              <a:off x="5666803" y="2061059"/>
              <a:ext cx="47814" cy="11465"/>
            </a:xfrm>
            <a:custGeom>
              <a:avLst/>
              <a:gdLst/>
              <a:ahLst/>
              <a:cxnLst/>
              <a:rect l="l" t="t" r="r" b="b"/>
              <a:pathLst>
                <a:path w="2861" h="686" extrusionOk="0">
                  <a:moveTo>
                    <a:pt x="2728" y="1"/>
                  </a:moveTo>
                  <a:cubicBezTo>
                    <a:pt x="2720" y="1"/>
                    <a:pt x="2711" y="2"/>
                    <a:pt x="2702" y="5"/>
                  </a:cubicBezTo>
                  <a:cubicBezTo>
                    <a:pt x="2502" y="72"/>
                    <a:pt x="2302" y="138"/>
                    <a:pt x="2102" y="205"/>
                  </a:cubicBezTo>
                  <a:cubicBezTo>
                    <a:pt x="1868" y="272"/>
                    <a:pt x="1668" y="305"/>
                    <a:pt x="1435" y="339"/>
                  </a:cubicBezTo>
                  <a:cubicBezTo>
                    <a:pt x="1194" y="399"/>
                    <a:pt x="930" y="411"/>
                    <a:pt x="664" y="411"/>
                  </a:cubicBezTo>
                  <a:cubicBezTo>
                    <a:pt x="486" y="411"/>
                    <a:pt x="307" y="405"/>
                    <a:pt x="134" y="405"/>
                  </a:cubicBezTo>
                  <a:cubicBezTo>
                    <a:pt x="34" y="405"/>
                    <a:pt x="0" y="572"/>
                    <a:pt x="134" y="605"/>
                  </a:cubicBezTo>
                  <a:cubicBezTo>
                    <a:pt x="372" y="660"/>
                    <a:pt x="621" y="685"/>
                    <a:pt x="869" y="685"/>
                  </a:cubicBezTo>
                  <a:cubicBezTo>
                    <a:pt x="1071" y="685"/>
                    <a:pt x="1273" y="669"/>
                    <a:pt x="1468" y="639"/>
                  </a:cubicBezTo>
                  <a:cubicBezTo>
                    <a:pt x="1701" y="605"/>
                    <a:pt x="1935" y="539"/>
                    <a:pt x="2135" y="505"/>
                  </a:cubicBezTo>
                  <a:cubicBezTo>
                    <a:pt x="2369" y="439"/>
                    <a:pt x="2569" y="339"/>
                    <a:pt x="2769" y="205"/>
                  </a:cubicBezTo>
                  <a:cubicBezTo>
                    <a:pt x="2860" y="144"/>
                    <a:pt x="2813" y="1"/>
                    <a:pt x="2728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7"/>
            <p:cNvSpPr/>
            <p:nvPr/>
          </p:nvSpPr>
          <p:spPr>
            <a:xfrm flipH="1">
              <a:off x="5568166" y="1925671"/>
              <a:ext cx="34394" cy="29915"/>
            </a:xfrm>
            <a:custGeom>
              <a:avLst/>
              <a:gdLst/>
              <a:ahLst/>
              <a:cxnLst/>
              <a:rect l="l" t="t" r="r" b="b"/>
              <a:pathLst>
                <a:path w="2058" h="1790" extrusionOk="0">
                  <a:moveTo>
                    <a:pt x="1601" y="0"/>
                  </a:moveTo>
                  <a:cubicBezTo>
                    <a:pt x="1468" y="0"/>
                    <a:pt x="1368" y="34"/>
                    <a:pt x="1234" y="67"/>
                  </a:cubicBezTo>
                  <a:cubicBezTo>
                    <a:pt x="1001" y="167"/>
                    <a:pt x="801" y="300"/>
                    <a:pt x="634" y="434"/>
                  </a:cubicBezTo>
                  <a:cubicBezTo>
                    <a:pt x="434" y="601"/>
                    <a:pt x="300" y="801"/>
                    <a:pt x="167" y="1001"/>
                  </a:cubicBezTo>
                  <a:cubicBezTo>
                    <a:pt x="133" y="1134"/>
                    <a:pt x="67" y="1234"/>
                    <a:pt x="67" y="1334"/>
                  </a:cubicBezTo>
                  <a:cubicBezTo>
                    <a:pt x="33" y="1468"/>
                    <a:pt x="0" y="1601"/>
                    <a:pt x="0" y="1701"/>
                  </a:cubicBezTo>
                  <a:cubicBezTo>
                    <a:pt x="16" y="1763"/>
                    <a:pt x="60" y="1789"/>
                    <a:pt x="106" y="1789"/>
                  </a:cubicBezTo>
                  <a:cubicBezTo>
                    <a:pt x="160" y="1789"/>
                    <a:pt x="216" y="1755"/>
                    <a:pt x="234" y="1701"/>
                  </a:cubicBezTo>
                  <a:cubicBezTo>
                    <a:pt x="267" y="1601"/>
                    <a:pt x="267" y="1501"/>
                    <a:pt x="300" y="1401"/>
                  </a:cubicBezTo>
                  <a:cubicBezTo>
                    <a:pt x="300" y="1301"/>
                    <a:pt x="334" y="1201"/>
                    <a:pt x="400" y="1134"/>
                  </a:cubicBezTo>
                  <a:cubicBezTo>
                    <a:pt x="500" y="934"/>
                    <a:pt x="600" y="767"/>
                    <a:pt x="767" y="634"/>
                  </a:cubicBezTo>
                  <a:cubicBezTo>
                    <a:pt x="901" y="501"/>
                    <a:pt x="1101" y="367"/>
                    <a:pt x="1268" y="300"/>
                  </a:cubicBezTo>
                  <a:cubicBezTo>
                    <a:pt x="1368" y="267"/>
                    <a:pt x="1468" y="234"/>
                    <a:pt x="1568" y="200"/>
                  </a:cubicBezTo>
                  <a:lnTo>
                    <a:pt x="1701" y="200"/>
                  </a:lnTo>
                  <a:cubicBezTo>
                    <a:pt x="1768" y="234"/>
                    <a:pt x="1835" y="267"/>
                    <a:pt x="1901" y="267"/>
                  </a:cubicBezTo>
                  <a:cubicBezTo>
                    <a:pt x="1912" y="271"/>
                    <a:pt x="1923" y="272"/>
                    <a:pt x="1933" y="272"/>
                  </a:cubicBezTo>
                  <a:cubicBezTo>
                    <a:pt x="2014" y="272"/>
                    <a:pt x="2057" y="163"/>
                    <a:pt x="1968" y="134"/>
                  </a:cubicBezTo>
                  <a:lnTo>
                    <a:pt x="2001" y="134"/>
                  </a:lnTo>
                  <a:cubicBezTo>
                    <a:pt x="1901" y="100"/>
                    <a:pt x="1835" y="67"/>
                    <a:pt x="1768" y="34"/>
                  </a:cubicBezTo>
                  <a:cubicBezTo>
                    <a:pt x="1701" y="0"/>
                    <a:pt x="1668" y="0"/>
                    <a:pt x="1601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7"/>
            <p:cNvSpPr/>
            <p:nvPr/>
          </p:nvSpPr>
          <p:spPr>
            <a:xfrm flipH="1">
              <a:off x="5496619" y="2169122"/>
              <a:ext cx="262035" cy="448263"/>
            </a:xfrm>
            <a:custGeom>
              <a:avLst/>
              <a:gdLst/>
              <a:ahLst/>
              <a:cxnLst/>
              <a:rect l="l" t="t" r="r" b="b"/>
              <a:pathLst>
                <a:path w="15679" h="26822" extrusionOk="0">
                  <a:moveTo>
                    <a:pt x="5971" y="6782"/>
                  </a:moveTo>
                  <a:cubicBezTo>
                    <a:pt x="5961" y="6794"/>
                    <a:pt x="5951" y="6806"/>
                    <a:pt x="5941" y="6819"/>
                  </a:cubicBezTo>
                  <a:lnTo>
                    <a:pt x="5941" y="6819"/>
                  </a:lnTo>
                  <a:cubicBezTo>
                    <a:pt x="5940" y="6817"/>
                    <a:pt x="5939" y="6816"/>
                    <a:pt x="5938" y="6815"/>
                  </a:cubicBezTo>
                  <a:cubicBezTo>
                    <a:pt x="5954" y="6798"/>
                    <a:pt x="5963" y="6790"/>
                    <a:pt x="5971" y="6782"/>
                  </a:cubicBezTo>
                  <a:close/>
                  <a:moveTo>
                    <a:pt x="167" y="60"/>
                  </a:moveTo>
                  <a:cubicBezTo>
                    <a:pt x="83" y="60"/>
                    <a:pt x="0" y="110"/>
                    <a:pt x="0" y="210"/>
                  </a:cubicBezTo>
                  <a:cubicBezTo>
                    <a:pt x="33" y="1812"/>
                    <a:pt x="734" y="3346"/>
                    <a:pt x="1268" y="4847"/>
                  </a:cubicBezTo>
                  <a:cubicBezTo>
                    <a:pt x="1801" y="6381"/>
                    <a:pt x="2368" y="7916"/>
                    <a:pt x="2969" y="9417"/>
                  </a:cubicBezTo>
                  <a:cubicBezTo>
                    <a:pt x="2902" y="9450"/>
                    <a:pt x="2869" y="9517"/>
                    <a:pt x="2835" y="9584"/>
                  </a:cubicBezTo>
                  <a:cubicBezTo>
                    <a:pt x="2778" y="9670"/>
                    <a:pt x="2870" y="9757"/>
                    <a:pt x="2982" y="9757"/>
                  </a:cubicBezTo>
                  <a:cubicBezTo>
                    <a:pt x="3000" y="9757"/>
                    <a:pt x="3018" y="9755"/>
                    <a:pt x="3036" y="9751"/>
                  </a:cubicBezTo>
                  <a:cubicBezTo>
                    <a:pt x="3069" y="9717"/>
                    <a:pt x="3102" y="9684"/>
                    <a:pt x="3169" y="9650"/>
                  </a:cubicBezTo>
                  <a:cubicBezTo>
                    <a:pt x="3169" y="9650"/>
                    <a:pt x="3202" y="9617"/>
                    <a:pt x="3202" y="9617"/>
                  </a:cubicBezTo>
                  <a:cubicBezTo>
                    <a:pt x="3269" y="9550"/>
                    <a:pt x="3336" y="9484"/>
                    <a:pt x="3402" y="9417"/>
                  </a:cubicBezTo>
                  <a:cubicBezTo>
                    <a:pt x="3536" y="9284"/>
                    <a:pt x="3669" y="9183"/>
                    <a:pt x="3769" y="9050"/>
                  </a:cubicBezTo>
                  <a:cubicBezTo>
                    <a:pt x="4036" y="8817"/>
                    <a:pt x="4303" y="8550"/>
                    <a:pt x="4537" y="8316"/>
                  </a:cubicBezTo>
                  <a:cubicBezTo>
                    <a:pt x="5025" y="7827"/>
                    <a:pt x="5514" y="7339"/>
                    <a:pt x="5941" y="6819"/>
                  </a:cubicBezTo>
                  <a:lnTo>
                    <a:pt x="5941" y="6819"/>
                  </a:lnTo>
                  <a:cubicBezTo>
                    <a:pt x="5948" y="6826"/>
                    <a:pt x="5955" y="6835"/>
                    <a:pt x="5963" y="6846"/>
                  </a:cubicBezTo>
                  <a:lnTo>
                    <a:pt x="5963" y="6846"/>
                  </a:lnTo>
                  <a:cubicBezTo>
                    <a:pt x="5965" y="6824"/>
                    <a:pt x="5968" y="6803"/>
                    <a:pt x="5971" y="6782"/>
                  </a:cubicBezTo>
                  <a:lnTo>
                    <a:pt x="5971" y="6782"/>
                  </a:lnTo>
                  <a:cubicBezTo>
                    <a:pt x="5979" y="6773"/>
                    <a:pt x="5988" y="6765"/>
                    <a:pt x="6004" y="6748"/>
                  </a:cubicBezTo>
                  <a:cubicBezTo>
                    <a:pt x="6078" y="6650"/>
                    <a:pt x="6006" y="6533"/>
                    <a:pt x="5923" y="6533"/>
                  </a:cubicBezTo>
                  <a:cubicBezTo>
                    <a:pt x="5894" y="6533"/>
                    <a:pt x="5864" y="6547"/>
                    <a:pt x="5838" y="6582"/>
                  </a:cubicBezTo>
                  <a:cubicBezTo>
                    <a:pt x="5304" y="7049"/>
                    <a:pt x="4837" y="7616"/>
                    <a:pt x="4336" y="8083"/>
                  </a:cubicBezTo>
                  <a:cubicBezTo>
                    <a:pt x="4103" y="8350"/>
                    <a:pt x="3836" y="8583"/>
                    <a:pt x="3603" y="8817"/>
                  </a:cubicBezTo>
                  <a:cubicBezTo>
                    <a:pt x="3469" y="8950"/>
                    <a:pt x="3336" y="9050"/>
                    <a:pt x="3236" y="9183"/>
                  </a:cubicBezTo>
                  <a:cubicBezTo>
                    <a:pt x="3202" y="9217"/>
                    <a:pt x="3136" y="9250"/>
                    <a:pt x="3102" y="9284"/>
                  </a:cubicBezTo>
                  <a:cubicBezTo>
                    <a:pt x="2635" y="7816"/>
                    <a:pt x="2135" y="6348"/>
                    <a:pt x="1601" y="4880"/>
                  </a:cubicBezTo>
                  <a:cubicBezTo>
                    <a:pt x="1067" y="3379"/>
                    <a:pt x="334" y="1845"/>
                    <a:pt x="334" y="210"/>
                  </a:cubicBezTo>
                  <a:cubicBezTo>
                    <a:pt x="334" y="110"/>
                    <a:pt x="250" y="60"/>
                    <a:pt x="167" y="60"/>
                  </a:cubicBezTo>
                  <a:close/>
                  <a:moveTo>
                    <a:pt x="15512" y="0"/>
                  </a:moveTo>
                  <a:cubicBezTo>
                    <a:pt x="15472" y="0"/>
                    <a:pt x="15433" y="23"/>
                    <a:pt x="15411" y="77"/>
                  </a:cubicBezTo>
                  <a:lnTo>
                    <a:pt x="15378" y="77"/>
                  </a:lnTo>
                  <a:cubicBezTo>
                    <a:pt x="14377" y="2045"/>
                    <a:pt x="13243" y="3946"/>
                    <a:pt x="11975" y="5781"/>
                  </a:cubicBezTo>
                  <a:cubicBezTo>
                    <a:pt x="11341" y="6682"/>
                    <a:pt x="10674" y="7616"/>
                    <a:pt x="9974" y="8483"/>
                  </a:cubicBezTo>
                  <a:cubicBezTo>
                    <a:pt x="9640" y="8917"/>
                    <a:pt x="9273" y="9350"/>
                    <a:pt x="8906" y="9784"/>
                  </a:cubicBezTo>
                  <a:cubicBezTo>
                    <a:pt x="8640" y="10117"/>
                    <a:pt x="8306" y="10484"/>
                    <a:pt x="8039" y="10818"/>
                  </a:cubicBezTo>
                  <a:cubicBezTo>
                    <a:pt x="7906" y="10518"/>
                    <a:pt x="7706" y="10218"/>
                    <a:pt x="7572" y="9951"/>
                  </a:cubicBezTo>
                  <a:lnTo>
                    <a:pt x="7005" y="8917"/>
                  </a:lnTo>
                  <a:cubicBezTo>
                    <a:pt x="6705" y="8316"/>
                    <a:pt x="6405" y="7749"/>
                    <a:pt x="6138" y="7182"/>
                  </a:cubicBezTo>
                  <a:lnTo>
                    <a:pt x="6138" y="7049"/>
                  </a:lnTo>
                  <a:cubicBezTo>
                    <a:pt x="6104" y="6982"/>
                    <a:pt x="6071" y="6982"/>
                    <a:pt x="6038" y="6982"/>
                  </a:cubicBezTo>
                  <a:cubicBezTo>
                    <a:pt x="6013" y="6932"/>
                    <a:pt x="5988" y="6882"/>
                    <a:pt x="5963" y="6846"/>
                  </a:cubicBezTo>
                  <a:lnTo>
                    <a:pt x="5963" y="6846"/>
                  </a:lnTo>
                  <a:cubicBezTo>
                    <a:pt x="5871" y="7560"/>
                    <a:pt x="5871" y="8304"/>
                    <a:pt x="5871" y="9017"/>
                  </a:cubicBezTo>
                  <a:cubicBezTo>
                    <a:pt x="5838" y="9650"/>
                    <a:pt x="5838" y="10284"/>
                    <a:pt x="5804" y="10885"/>
                  </a:cubicBezTo>
                  <a:cubicBezTo>
                    <a:pt x="5771" y="12152"/>
                    <a:pt x="5737" y="13453"/>
                    <a:pt x="5704" y="14721"/>
                  </a:cubicBezTo>
                  <a:cubicBezTo>
                    <a:pt x="5604" y="17289"/>
                    <a:pt x="5471" y="19824"/>
                    <a:pt x="5337" y="22360"/>
                  </a:cubicBezTo>
                  <a:cubicBezTo>
                    <a:pt x="5304" y="23093"/>
                    <a:pt x="5237" y="23827"/>
                    <a:pt x="5204" y="24528"/>
                  </a:cubicBezTo>
                  <a:cubicBezTo>
                    <a:pt x="5170" y="25262"/>
                    <a:pt x="5070" y="25996"/>
                    <a:pt x="5070" y="26696"/>
                  </a:cubicBezTo>
                  <a:cubicBezTo>
                    <a:pt x="5070" y="26779"/>
                    <a:pt x="5129" y="26821"/>
                    <a:pt x="5187" y="26821"/>
                  </a:cubicBezTo>
                  <a:cubicBezTo>
                    <a:pt x="5245" y="26821"/>
                    <a:pt x="5304" y="26779"/>
                    <a:pt x="5304" y="26696"/>
                  </a:cubicBezTo>
                  <a:cubicBezTo>
                    <a:pt x="5471" y="25462"/>
                    <a:pt x="5504" y="24161"/>
                    <a:pt x="5571" y="22893"/>
                  </a:cubicBezTo>
                  <a:cubicBezTo>
                    <a:pt x="5637" y="21592"/>
                    <a:pt x="5704" y="20325"/>
                    <a:pt x="5771" y="19057"/>
                  </a:cubicBezTo>
                  <a:cubicBezTo>
                    <a:pt x="5904" y="16522"/>
                    <a:pt x="6004" y="13954"/>
                    <a:pt x="6071" y="11418"/>
                  </a:cubicBezTo>
                  <a:cubicBezTo>
                    <a:pt x="6071" y="10685"/>
                    <a:pt x="6104" y="9951"/>
                    <a:pt x="6104" y="9250"/>
                  </a:cubicBezTo>
                  <a:cubicBezTo>
                    <a:pt x="6138" y="8716"/>
                    <a:pt x="6171" y="8183"/>
                    <a:pt x="6138" y="7649"/>
                  </a:cubicBezTo>
                  <a:lnTo>
                    <a:pt x="6138" y="7649"/>
                  </a:lnTo>
                  <a:cubicBezTo>
                    <a:pt x="6338" y="8116"/>
                    <a:pt x="6571" y="8550"/>
                    <a:pt x="6772" y="8983"/>
                  </a:cubicBezTo>
                  <a:cubicBezTo>
                    <a:pt x="6938" y="9350"/>
                    <a:pt x="7138" y="9717"/>
                    <a:pt x="7305" y="10084"/>
                  </a:cubicBezTo>
                  <a:cubicBezTo>
                    <a:pt x="7505" y="10418"/>
                    <a:pt x="7639" y="10818"/>
                    <a:pt x="7906" y="11118"/>
                  </a:cubicBezTo>
                  <a:cubicBezTo>
                    <a:pt x="7925" y="11148"/>
                    <a:pt x="7951" y="11160"/>
                    <a:pt x="7976" y="11160"/>
                  </a:cubicBezTo>
                  <a:cubicBezTo>
                    <a:pt x="8039" y="11160"/>
                    <a:pt x="8106" y="11089"/>
                    <a:pt x="8106" y="11018"/>
                  </a:cubicBezTo>
                  <a:cubicBezTo>
                    <a:pt x="8506" y="10651"/>
                    <a:pt x="8840" y="10251"/>
                    <a:pt x="9173" y="9851"/>
                  </a:cubicBezTo>
                  <a:cubicBezTo>
                    <a:pt x="9507" y="9417"/>
                    <a:pt x="9874" y="8983"/>
                    <a:pt x="10207" y="8550"/>
                  </a:cubicBezTo>
                  <a:cubicBezTo>
                    <a:pt x="10908" y="7716"/>
                    <a:pt x="11542" y="6815"/>
                    <a:pt x="12175" y="5948"/>
                  </a:cubicBezTo>
                  <a:cubicBezTo>
                    <a:pt x="13443" y="4113"/>
                    <a:pt x="14610" y="2178"/>
                    <a:pt x="15611" y="210"/>
                  </a:cubicBezTo>
                  <a:cubicBezTo>
                    <a:pt x="15679" y="98"/>
                    <a:pt x="15594" y="0"/>
                    <a:pt x="15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7"/>
            <p:cNvSpPr/>
            <p:nvPr/>
          </p:nvSpPr>
          <p:spPr>
            <a:xfrm flipH="1">
              <a:off x="6285917" y="2254640"/>
              <a:ext cx="137694" cy="119060"/>
            </a:xfrm>
            <a:custGeom>
              <a:avLst/>
              <a:gdLst/>
              <a:ahLst/>
              <a:cxnLst/>
              <a:rect l="l" t="t" r="r" b="b"/>
              <a:pathLst>
                <a:path w="8239" h="7124" extrusionOk="0">
                  <a:moveTo>
                    <a:pt x="8005" y="1"/>
                  </a:moveTo>
                  <a:cubicBezTo>
                    <a:pt x="7959" y="1"/>
                    <a:pt x="7910" y="19"/>
                    <a:pt x="7865" y="64"/>
                  </a:cubicBezTo>
                  <a:cubicBezTo>
                    <a:pt x="7565" y="364"/>
                    <a:pt x="7298" y="731"/>
                    <a:pt x="6998" y="1031"/>
                  </a:cubicBezTo>
                  <a:cubicBezTo>
                    <a:pt x="6698" y="1365"/>
                    <a:pt x="6364" y="1665"/>
                    <a:pt x="6031" y="1932"/>
                  </a:cubicBezTo>
                  <a:cubicBezTo>
                    <a:pt x="5363" y="2532"/>
                    <a:pt x="4663" y="3066"/>
                    <a:pt x="3962" y="3599"/>
                  </a:cubicBezTo>
                  <a:cubicBezTo>
                    <a:pt x="2595" y="4634"/>
                    <a:pt x="1194" y="5701"/>
                    <a:pt x="26" y="7002"/>
                  </a:cubicBezTo>
                  <a:cubicBezTo>
                    <a:pt x="1" y="7053"/>
                    <a:pt x="54" y="7124"/>
                    <a:pt x="110" y="7124"/>
                  </a:cubicBezTo>
                  <a:cubicBezTo>
                    <a:pt x="127" y="7124"/>
                    <a:pt x="144" y="7117"/>
                    <a:pt x="160" y="7102"/>
                  </a:cubicBezTo>
                  <a:cubicBezTo>
                    <a:pt x="1361" y="5801"/>
                    <a:pt x="2828" y="4767"/>
                    <a:pt x="4296" y="3733"/>
                  </a:cubicBezTo>
                  <a:cubicBezTo>
                    <a:pt x="4997" y="3233"/>
                    <a:pt x="5697" y="2699"/>
                    <a:pt x="6364" y="2132"/>
                  </a:cubicBezTo>
                  <a:cubicBezTo>
                    <a:pt x="6998" y="1598"/>
                    <a:pt x="7698" y="964"/>
                    <a:pt x="8165" y="264"/>
                  </a:cubicBezTo>
                  <a:cubicBezTo>
                    <a:pt x="8239" y="141"/>
                    <a:pt x="8133" y="1"/>
                    <a:pt x="8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7"/>
            <p:cNvSpPr/>
            <p:nvPr/>
          </p:nvSpPr>
          <p:spPr>
            <a:xfrm flipH="1">
              <a:off x="5685621" y="2390612"/>
              <a:ext cx="23982" cy="23982"/>
            </a:xfrm>
            <a:custGeom>
              <a:avLst/>
              <a:gdLst/>
              <a:ahLst/>
              <a:cxnLst/>
              <a:rect l="l" t="t" r="r" b="b"/>
              <a:pathLst>
                <a:path w="1435" h="1435" extrusionOk="0">
                  <a:moveTo>
                    <a:pt x="734" y="0"/>
                  </a:moveTo>
                  <a:cubicBezTo>
                    <a:pt x="634" y="0"/>
                    <a:pt x="534" y="33"/>
                    <a:pt x="434" y="67"/>
                  </a:cubicBezTo>
                  <a:cubicBezTo>
                    <a:pt x="367" y="100"/>
                    <a:pt x="267" y="133"/>
                    <a:pt x="201" y="200"/>
                  </a:cubicBezTo>
                  <a:cubicBezTo>
                    <a:pt x="134" y="267"/>
                    <a:pt x="101" y="367"/>
                    <a:pt x="67" y="434"/>
                  </a:cubicBezTo>
                  <a:cubicBezTo>
                    <a:pt x="34" y="534"/>
                    <a:pt x="0" y="634"/>
                    <a:pt x="0" y="734"/>
                  </a:cubicBezTo>
                  <a:lnTo>
                    <a:pt x="34" y="901"/>
                  </a:lnTo>
                  <a:cubicBezTo>
                    <a:pt x="67" y="1034"/>
                    <a:pt x="134" y="1134"/>
                    <a:pt x="201" y="1234"/>
                  </a:cubicBezTo>
                  <a:lnTo>
                    <a:pt x="367" y="1334"/>
                  </a:lnTo>
                  <a:cubicBezTo>
                    <a:pt x="467" y="1401"/>
                    <a:pt x="601" y="1434"/>
                    <a:pt x="734" y="1434"/>
                  </a:cubicBezTo>
                  <a:cubicBezTo>
                    <a:pt x="834" y="1434"/>
                    <a:pt x="901" y="1434"/>
                    <a:pt x="1001" y="1368"/>
                  </a:cubicBezTo>
                  <a:cubicBezTo>
                    <a:pt x="1101" y="1334"/>
                    <a:pt x="1168" y="1301"/>
                    <a:pt x="1235" y="1234"/>
                  </a:cubicBezTo>
                  <a:cubicBezTo>
                    <a:pt x="1301" y="1168"/>
                    <a:pt x="1335" y="1101"/>
                    <a:pt x="1368" y="1001"/>
                  </a:cubicBezTo>
                  <a:cubicBezTo>
                    <a:pt x="1435" y="901"/>
                    <a:pt x="1435" y="834"/>
                    <a:pt x="1435" y="734"/>
                  </a:cubicBezTo>
                  <a:lnTo>
                    <a:pt x="1401" y="534"/>
                  </a:lnTo>
                  <a:cubicBezTo>
                    <a:pt x="1368" y="400"/>
                    <a:pt x="1335" y="300"/>
                    <a:pt x="1235" y="200"/>
                  </a:cubicBezTo>
                  <a:lnTo>
                    <a:pt x="1101" y="100"/>
                  </a:lnTo>
                  <a:cubicBezTo>
                    <a:pt x="968" y="33"/>
                    <a:pt x="868" y="0"/>
                    <a:pt x="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7"/>
            <p:cNvSpPr/>
            <p:nvPr/>
          </p:nvSpPr>
          <p:spPr>
            <a:xfrm flipH="1">
              <a:off x="5683950" y="2466755"/>
              <a:ext cx="29564" cy="29230"/>
            </a:xfrm>
            <a:custGeom>
              <a:avLst/>
              <a:gdLst/>
              <a:ahLst/>
              <a:cxnLst/>
              <a:rect l="l" t="t" r="r" b="b"/>
              <a:pathLst>
                <a:path w="1769" h="1749" extrusionOk="0">
                  <a:moveTo>
                    <a:pt x="800" y="1"/>
                  </a:moveTo>
                  <a:cubicBezTo>
                    <a:pt x="712" y="1"/>
                    <a:pt x="632" y="32"/>
                    <a:pt x="535" y="81"/>
                  </a:cubicBezTo>
                  <a:cubicBezTo>
                    <a:pt x="435" y="114"/>
                    <a:pt x="335" y="181"/>
                    <a:pt x="268" y="248"/>
                  </a:cubicBezTo>
                  <a:cubicBezTo>
                    <a:pt x="168" y="348"/>
                    <a:pt x="101" y="414"/>
                    <a:pt x="101" y="548"/>
                  </a:cubicBezTo>
                  <a:cubicBezTo>
                    <a:pt x="34" y="648"/>
                    <a:pt x="1" y="748"/>
                    <a:pt x="1" y="881"/>
                  </a:cubicBezTo>
                  <a:cubicBezTo>
                    <a:pt x="34" y="948"/>
                    <a:pt x="34" y="1015"/>
                    <a:pt x="34" y="1115"/>
                  </a:cubicBezTo>
                  <a:cubicBezTo>
                    <a:pt x="101" y="1248"/>
                    <a:pt x="168" y="1382"/>
                    <a:pt x="268" y="1482"/>
                  </a:cubicBezTo>
                  <a:lnTo>
                    <a:pt x="435" y="1649"/>
                  </a:lnTo>
                  <a:cubicBezTo>
                    <a:pt x="568" y="1715"/>
                    <a:pt x="735" y="1749"/>
                    <a:pt x="902" y="1749"/>
                  </a:cubicBezTo>
                  <a:cubicBezTo>
                    <a:pt x="1002" y="1749"/>
                    <a:pt x="1135" y="1749"/>
                    <a:pt x="1235" y="1682"/>
                  </a:cubicBezTo>
                  <a:cubicBezTo>
                    <a:pt x="1335" y="1649"/>
                    <a:pt x="1435" y="1582"/>
                    <a:pt x="1502" y="1515"/>
                  </a:cubicBezTo>
                  <a:cubicBezTo>
                    <a:pt x="1602" y="1415"/>
                    <a:pt x="1669" y="1315"/>
                    <a:pt x="1702" y="1215"/>
                  </a:cubicBezTo>
                  <a:cubicBezTo>
                    <a:pt x="1736" y="1115"/>
                    <a:pt x="1769" y="1015"/>
                    <a:pt x="1769" y="881"/>
                  </a:cubicBezTo>
                  <a:cubicBezTo>
                    <a:pt x="1769" y="815"/>
                    <a:pt x="1736" y="715"/>
                    <a:pt x="1736" y="648"/>
                  </a:cubicBezTo>
                  <a:cubicBezTo>
                    <a:pt x="1702" y="481"/>
                    <a:pt x="1602" y="381"/>
                    <a:pt x="1502" y="248"/>
                  </a:cubicBezTo>
                  <a:cubicBezTo>
                    <a:pt x="1435" y="214"/>
                    <a:pt x="1402" y="181"/>
                    <a:pt x="1335" y="114"/>
                  </a:cubicBezTo>
                  <a:cubicBezTo>
                    <a:pt x="1202" y="47"/>
                    <a:pt x="1035" y="14"/>
                    <a:pt x="902" y="14"/>
                  </a:cubicBezTo>
                  <a:cubicBezTo>
                    <a:pt x="866" y="5"/>
                    <a:pt x="833" y="1"/>
                    <a:pt x="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7"/>
            <p:cNvSpPr/>
            <p:nvPr/>
          </p:nvSpPr>
          <p:spPr>
            <a:xfrm flipH="1">
              <a:off x="5689515" y="2540891"/>
              <a:ext cx="29013" cy="29046"/>
            </a:xfrm>
            <a:custGeom>
              <a:avLst/>
              <a:gdLst/>
              <a:ahLst/>
              <a:cxnLst/>
              <a:rect l="l" t="t" r="r" b="b"/>
              <a:pathLst>
                <a:path w="1736" h="1738" extrusionOk="0">
                  <a:moveTo>
                    <a:pt x="845" y="1"/>
                  </a:moveTo>
                  <a:cubicBezTo>
                    <a:pt x="810" y="1"/>
                    <a:pt x="774" y="5"/>
                    <a:pt x="735" y="15"/>
                  </a:cubicBezTo>
                  <a:cubicBezTo>
                    <a:pt x="668" y="15"/>
                    <a:pt x="601" y="48"/>
                    <a:pt x="534" y="81"/>
                  </a:cubicBezTo>
                  <a:cubicBezTo>
                    <a:pt x="434" y="115"/>
                    <a:pt x="334" y="181"/>
                    <a:pt x="268" y="248"/>
                  </a:cubicBezTo>
                  <a:lnTo>
                    <a:pt x="134" y="448"/>
                  </a:lnTo>
                  <a:lnTo>
                    <a:pt x="34" y="648"/>
                  </a:lnTo>
                  <a:cubicBezTo>
                    <a:pt x="1" y="782"/>
                    <a:pt x="1" y="949"/>
                    <a:pt x="34" y="1082"/>
                  </a:cubicBezTo>
                  <a:lnTo>
                    <a:pt x="34" y="1115"/>
                  </a:lnTo>
                  <a:cubicBezTo>
                    <a:pt x="67" y="1249"/>
                    <a:pt x="134" y="1382"/>
                    <a:pt x="234" y="1482"/>
                  </a:cubicBezTo>
                  <a:cubicBezTo>
                    <a:pt x="334" y="1582"/>
                    <a:pt x="468" y="1649"/>
                    <a:pt x="601" y="1682"/>
                  </a:cubicBezTo>
                  <a:lnTo>
                    <a:pt x="635" y="1682"/>
                  </a:lnTo>
                  <a:cubicBezTo>
                    <a:pt x="693" y="1721"/>
                    <a:pt x="763" y="1738"/>
                    <a:pt x="831" y="1738"/>
                  </a:cubicBezTo>
                  <a:cubicBezTo>
                    <a:pt x="880" y="1738"/>
                    <a:pt x="927" y="1730"/>
                    <a:pt x="968" y="1716"/>
                  </a:cubicBezTo>
                  <a:cubicBezTo>
                    <a:pt x="1068" y="1716"/>
                    <a:pt x="1135" y="1682"/>
                    <a:pt x="1202" y="1649"/>
                  </a:cubicBezTo>
                  <a:cubicBezTo>
                    <a:pt x="1302" y="1616"/>
                    <a:pt x="1402" y="1549"/>
                    <a:pt x="1468" y="1482"/>
                  </a:cubicBezTo>
                  <a:cubicBezTo>
                    <a:pt x="1535" y="1416"/>
                    <a:pt x="1569" y="1349"/>
                    <a:pt x="1602" y="1315"/>
                  </a:cubicBezTo>
                  <a:cubicBezTo>
                    <a:pt x="1635" y="1249"/>
                    <a:pt x="1669" y="1149"/>
                    <a:pt x="1702" y="1082"/>
                  </a:cubicBezTo>
                  <a:cubicBezTo>
                    <a:pt x="1735" y="982"/>
                    <a:pt x="1735" y="882"/>
                    <a:pt x="1702" y="748"/>
                  </a:cubicBezTo>
                  <a:cubicBezTo>
                    <a:pt x="1702" y="682"/>
                    <a:pt x="1702" y="615"/>
                    <a:pt x="1669" y="548"/>
                  </a:cubicBezTo>
                  <a:cubicBezTo>
                    <a:pt x="1635" y="415"/>
                    <a:pt x="1569" y="348"/>
                    <a:pt x="1468" y="248"/>
                  </a:cubicBezTo>
                  <a:lnTo>
                    <a:pt x="1302" y="115"/>
                  </a:lnTo>
                  <a:cubicBezTo>
                    <a:pt x="1235" y="81"/>
                    <a:pt x="1168" y="81"/>
                    <a:pt x="1102" y="48"/>
                  </a:cubicBezTo>
                  <a:cubicBezTo>
                    <a:pt x="1007" y="24"/>
                    <a:pt x="930" y="1"/>
                    <a:pt x="8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7"/>
            <p:cNvSpPr/>
            <p:nvPr/>
          </p:nvSpPr>
          <p:spPr>
            <a:xfrm flipH="1">
              <a:off x="5692306" y="2597430"/>
              <a:ext cx="29013" cy="22311"/>
            </a:xfrm>
            <a:custGeom>
              <a:avLst/>
              <a:gdLst/>
              <a:ahLst/>
              <a:cxnLst/>
              <a:rect l="l" t="t" r="r" b="b"/>
              <a:pathLst>
                <a:path w="1736" h="1335" extrusionOk="0">
                  <a:moveTo>
                    <a:pt x="868" y="1"/>
                  </a:moveTo>
                  <a:cubicBezTo>
                    <a:pt x="1" y="1"/>
                    <a:pt x="1" y="1335"/>
                    <a:pt x="868" y="1335"/>
                  </a:cubicBezTo>
                  <a:cubicBezTo>
                    <a:pt x="1736" y="1335"/>
                    <a:pt x="1736" y="1"/>
                    <a:pt x="8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7"/>
            <p:cNvSpPr/>
            <p:nvPr/>
          </p:nvSpPr>
          <p:spPr>
            <a:xfrm flipH="1">
              <a:off x="5143183" y="1595833"/>
              <a:ext cx="1297274" cy="75641"/>
            </a:xfrm>
            <a:custGeom>
              <a:avLst/>
              <a:gdLst/>
              <a:ahLst/>
              <a:cxnLst/>
              <a:rect l="l" t="t" r="r" b="b"/>
              <a:pathLst>
                <a:path w="77623" h="4526" extrusionOk="0">
                  <a:moveTo>
                    <a:pt x="74336" y="1"/>
                  </a:moveTo>
                  <a:cubicBezTo>
                    <a:pt x="73374" y="1"/>
                    <a:pt x="72288" y="155"/>
                    <a:pt x="71551" y="155"/>
                  </a:cubicBezTo>
                  <a:cubicBezTo>
                    <a:pt x="69984" y="122"/>
                    <a:pt x="68416" y="122"/>
                    <a:pt x="66815" y="122"/>
                  </a:cubicBezTo>
                  <a:cubicBezTo>
                    <a:pt x="60777" y="89"/>
                    <a:pt x="54739" y="89"/>
                    <a:pt x="48668" y="89"/>
                  </a:cubicBezTo>
                  <a:cubicBezTo>
                    <a:pt x="45433" y="80"/>
                    <a:pt x="42195" y="76"/>
                    <a:pt x="38955" y="76"/>
                  </a:cubicBezTo>
                  <a:cubicBezTo>
                    <a:pt x="30104" y="76"/>
                    <a:pt x="21240" y="107"/>
                    <a:pt x="12376" y="155"/>
                  </a:cubicBezTo>
                  <a:cubicBezTo>
                    <a:pt x="9874" y="155"/>
                    <a:pt x="7372" y="155"/>
                    <a:pt x="4870" y="189"/>
                  </a:cubicBezTo>
                  <a:cubicBezTo>
                    <a:pt x="4270" y="189"/>
                    <a:pt x="3487" y="102"/>
                    <a:pt x="2724" y="102"/>
                  </a:cubicBezTo>
                  <a:cubicBezTo>
                    <a:pt x="1327" y="102"/>
                    <a:pt x="0" y="395"/>
                    <a:pt x="0" y="2057"/>
                  </a:cubicBezTo>
                  <a:lnTo>
                    <a:pt x="0" y="4525"/>
                  </a:lnTo>
                  <a:lnTo>
                    <a:pt x="77155" y="4525"/>
                  </a:lnTo>
                  <a:cubicBezTo>
                    <a:pt x="77155" y="2957"/>
                    <a:pt x="77622" y="856"/>
                    <a:pt x="75754" y="155"/>
                  </a:cubicBezTo>
                  <a:cubicBezTo>
                    <a:pt x="75588" y="122"/>
                    <a:pt x="75387" y="55"/>
                    <a:pt x="75187" y="22"/>
                  </a:cubicBezTo>
                  <a:lnTo>
                    <a:pt x="75187" y="55"/>
                  </a:lnTo>
                  <a:cubicBezTo>
                    <a:pt x="74925" y="16"/>
                    <a:pt x="74637" y="1"/>
                    <a:pt x="74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7"/>
            <p:cNvSpPr/>
            <p:nvPr/>
          </p:nvSpPr>
          <p:spPr>
            <a:xfrm flipH="1">
              <a:off x="7772828" y="2412205"/>
              <a:ext cx="143844" cy="255283"/>
            </a:xfrm>
            <a:custGeom>
              <a:avLst/>
              <a:gdLst/>
              <a:ahLst/>
              <a:cxnLst/>
              <a:rect l="l" t="t" r="r" b="b"/>
              <a:pathLst>
                <a:path w="8607" h="15275" extrusionOk="0">
                  <a:moveTo>
                    <a:pt x="6114" y="0"/>
                  </a:moveTo>
                  <a:cubicBezTo>
                    <a:pt x="6026" y="0"/>
                    <a:pt x="5932" y="55"/>
                    <a:pt x="5905" y="109"/>
                  </a:cubicBezTo>
                  <a:cubicBezTo>
                    <a:pt x="5838" y="209"/>
                    <a:pt x="5871" y="343"/>
                    <a:pt x="5938" y="409"/>
                  </a:cubicBezTo>
                  <a:cubicBezTo>
                    <a:pt x="6072" y="576"/>
                    <a:pt x="6238" y="676"/>
                    <a:pt x="6405" y="843"/>
                  </a:cubicBezTo>
                  <a:cubicBezTo>
                    <a:pt x="6572" y="943"/>
                    <a:pt x="6739" y="1110"/>
                    <a:pt x="6872" y="1243"/>
                  </a:cubicBezTo>
                  <a:cubicBezTo>
                    <a:pt x="6972" y="1343"/>
                    <a:pt x="7072" y="1443"/>
                    <a:pt x="7172" y="1543"/>
                  </a:cubicBezTo>
                  <a:cubicBezTo>
                    <a:pt x="7004" y="1524"/>
                    <a:pt x="6838" y="1515"/>
                    <a:pt x="6674" y="1515"/>
                  </a:cubicBezTo>
                  <a:cubicBezTo>
                    <a:pt x="3678" y="1515"/>
                    <a:pt x="1356" y="4591"/>
                    <a:pt x="534" y="7248"/>
                  </a:cubicBezTo>
                  <a:cubicBezTo>
                    <a:pt x="1" y="8915"/>
                    <a:pt x="101" y="10683"/>
                    <a:pt x="1035" y="12184"/>
                  </a:cubicBezTo>
                  <a:cubicBezTo>
                    <a:pt x="1835" y="13452"/>
                    <a:pt x="3203" y="14786"/>
                    <a:pt x="4671" y="15253"/>
                  </a:cubicBezTo>
                  <a:cubicBezTo>
                    <a:pt x="4710" y="15268"/>
                    <a:pt x="4749" y="15274"/>
                    <a:pt x="4787" y="15274"/>
                  </a:cubicBezTo>
                  <a:cubicBezTo>
                    <a:pt x="5096" y="15274"/>
                    <a:pt x="5305" y="14828"/>
                    <a:pt x="5037" y="14619"/>
                  </a:cubicBezTo>
                  <a:cubicBezTo>
                    <a:pt x="4003" y="13719"/>
                    <a:pt x="2803" y="13085"/>
                    <a:pt x="2002" y="11918"/>
                  </a:cubicBezTo>
                  <a:cubicBezTo>
                    <a:pt x="1101" y="10617"/>
                    <a:pt x="935" y="9116"/>
                    <a:pt x="1402" y="7614"/>
                  </a:cubicBezTo>
                  <a:cubicBezTo>
                    <a:pt x="2164" y="5094"/>
                    <a:pt x="4280" y="2177"/>
                    <a:pt x="7157" y="2177"/>
                  </a:cubicBezTo>
                  <a:cubicBezTo>
                    <a:pt x="7173" y="2177"/>
                    <a:pt x="7189" y="2177"/>
                    <a:pt x="7206" y="2177"/>
                  </a:cubicBezTo>
                  <a:cubicBezTo>
                    <a:pt x="7106" y="2244"/>
                    <a:pt x="6972" y="2311"/>
                    <a:pt x="6872" y="2411"/>
                  </a:cubicBezTo>
                  <a:cubicBezTo>
                    <a:pt x="6672" y="2511"/>
                    <a:pt x="6472" y="2644"/>
                    <a:pt x="6305" y="2778"/>
                  </a:cubicBezTo>
                  <a:cubicBezTo>
                    <a:pt x="6205" y="2878"/>
                    <a:pt x="6072" y="2944"/>
                    <a:pt x="5971" y="3045"/>
                  </a:cubicBezTo>
                  <a:cubicBezTo>
                    <a:pt x="5871" y="3145"/>
                    <a:pt x="5805" y="3278"/>
                    <a:pt x="5705" y="3378"/>
                  </a:cubicBezTo>
                  <a:cubicBezTo>
                    <a:pt x="5605" y="3512"/>
                    <a:pt x="5638" y="3745"/>
                    <a:pt x="5771" y="3845"/>
                  </a:cubicBezTo>
                  <a:cubicBezTo>
                    <a:pt x="5849" y="3923"/>
                    <a:pt x="5951" y="3956"/>
                    <a:pt x="6048" y="3956"/>
                  </a:cubicBezTo>
                  <a:cubicBezTo>
                    <a:pt x="6116" y="3956"/>
                    <a:pt x="6183" y="3939"/>
                    <a:pt x="6238" y="3912"/>
                  </a:cubicBezTo>
                  <a:cubicBezTo>
                    <a:pt x="6338" y="3845"/>
                    <a:pt x="6438" y="3812"/>
                    <a:pt x="6539" y="3745"/>
                  </a:cubicBezTo>
                  <a:cubicBezTo>
                    <a:pt x="6639" y="3678"/>
                    <a:pt x="6739" y="3578"/>
                    <a:pt x="6839" y="3512"/>
                  </a:cubicBezTo>
                  <a:lnTo>
                    <a:pt x="6972" y="3378"/>
                  </a:lnTo>
                  <a:lnTo>
                    <a:pt x="7039" y="3345"/>
                  </a:lnTo>
                  <a:lnTo>
                    <a:pt x="7039" y="3311"/>
                  </a:lnTo>
                  <a:cubicBezTo>
                    <a:pt x="7139" y="3245"/>
                    <a:pt x="7239" y="3178"/>
                    <a:pt x="7306" y="3145"/>
                  </a:cubicBezTo>
                  <a:cubicBezTo>
                    <a:pt x="7506" y="3011"/>
                    <a:pt x="7673" y="2878"/>
                    <a:pt x="7839" y="2778"/>
                  </a:cubicBezTo>
                  <a:cubicBezTo>
                    <a:pt x="8040" y="2644"/>
                    <a:pt x="8206" y="2511"/>
                    <a:pt x="8407" y="2377"/>
                  </a:cubicBezTo>
                  <a:cubicBezTo>
                    <a:pt x="8540" y="2277"/>
                    <a:pt x="8607" y="2111"/>
                    <a:pt x="8540" y="1944"/>
                  </a:cubicBezTo>
                  <a:cubicBezTo>
                    <a:pt x="8511" y="1828"/>
                    <a:pt x="8407" y="1737"/>
                    <a:pt x="8270" y="1737"/>
                  </a:cubicBezTo>
                  <a:cubicBezTo>
                    <a:pt x="8250" y="1737"/>
                    <a:pt x="8228" y="1739"/>
                    <a:pt x="8206" y="1744"/>
                  </a:cubicBezTo>
                  <a:cubicBezTo>
                    <a:pt x="8206" y="1710"/>
                    <a:pt x="8173" y="1710"/>
                    <a:pt x="8173" y="1710"/>
                  </a:cubicBezTo>
                  <a:cubicBezTo>
                    <a:pt x="7906" y="1377"/>
                    <a:pt x="7606" y="1076"/>
                    <a:pt x="7306" y="810"/>
                  </a:cubicBezTo>
                  <a:cubicBezTo>
                    <a:pt x="7139" y="643"/>
                    <a:pt x="6939" y="509"/>
                    <a:pt x="6772" y="376"/>
                  </a:cubicBezTo>
                  <a:cubicBezTo>
                    <a:pt x="6672" y="309"/>
                    <a:pt x="6572" y="242"/>
                    <a:pt x="6505" y="176"/>
                  </a:cubicBezTo>
                  <a:cubicBezTo>
                    <a:pt x="6438" y="142"/>
                    <a:pt x="6405" y="109"/>
                    <a:pt x="6372" y="76"/>
                  </a:cubicBezTo>
                  <a:cubicBezTo>
                    <a:pt x="6305" y="42"/>
                    <a:pt x="6238" y="42"/>
                    <a:pt x="6172" y="9"/>
                  </a:cubicBezTo>
                  <a:cubicBezTo>
                    <a:pt x="6153" y="3"/>
                    <a:pt x="6134" y="0"/>
                    <a:pt x="6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7"/>
            <p:cNvSpPr/>
            <p:nvPr/>
          </p:nvSpPr>
          <p:spPr>
            <a:xfrm flipH="1">
              <a:off x="7642939" y="2446215"/>
              <a:ext cx="119862" cy="247312"/>
            </a:xfrm>
            <a:custGeom>
              <a:avLst/>
              <a:gdLst/>
              <a:ahLst/>
              <a:cxnLst/>
              <a:rect l="l" t="t" r="r" b="b"/>
              <a:pathLst>
                <a:path w="7172" h="14798" extrusionOk="0">
                  <a:moveTo>
                    <a:pt x="1982" y="0"/>
                  </a:moveTo>
                  <a:cubicBezTo>
                    <a:pt x="1808" y="0"/>
                    <a:pt x="1686" y="288"/>
                    <a:pt x="1868" y="409"/>
                  </a:cubicBezTo>
                  <a:cubicBezTo>
                    <a:pt x="4337" y="1710"/>
                    <a:pt x="6138" y="4312"/>
                    <a:pt x="5838" y="7147"/>
                  </a:cubicBezTo>
                  <a:cubicBezTo>
                    <a:pt x="5571" y="9616"/>
                    <a:pt x="3836" y="11584"/>
                    <a:pt x="1668" y="12551"/>
                  </a:cubicBezTo>
                  <a:cubicBezTo>
                    <a:pt x="1968" y="11951"/>
                    <a:pt x="2168" y="11284"/>
                    <a:pt x="2302" y="10616"/>
                  </a:cubicBezTo>
                  <a:cubicBezTo>
                    <a:pt x="2341" y="10420"/>
                    <a:pt x="2206" y="10304"/>
                    <a:pt x="2069" y="10304"/>
                  </a:cubicBezTo>
                  <a:cubicBezTo>
                    <a:pt x="1973" y="10304"/>
                    <a:pt x="1876" y="10360"/>
                    <a:pt x="1835" y="10483"/>
                  </a:cubicBezTo>
                  <a:cubicBezTo>
                    <a:pt x="1434" y="11484"/>
                    <a:pt x="867" y="12484"/>
                    <a:pt x="200" y="13318"/>
                  </a:cubicBezTo>
                  <a:cubicBezTo>
                    <a:pt x="0" y="13552"/>
                    <a:pt x="67" y="13919"/>
                    <a:pt x="367" y="14019"/>
                  </a:cubicBezTo>
                  <a:cubicBezTo>
                    <a:pt x="867" y="14152"/>
                    <a:pt x="1301" y="14319"/>
                    <a:pt x="1768" y="14486"/>
                  </a:cubicBezTo>
                  <a:cubicBezTo>
                    <a:pt x="2149" y="14603"/>
                    <a:pt x="2608" y="14798"/>
                    <a:pt x="3053" y="14798"/>
                  </a:cubicBezTo>
                  <a:cubicBezTo>
                    <a:pt x="3114" y="14798"/>
                    <a:pt x="3175" y="14794"/>
                    <a:pt x="3236" y="14786"/>
                  </a:cubicBezTo>
                  <a:cubicBezTo>
                    <a:pt x="3403" y="14786"/>
                    <a:pt x="3536" y="14719"/>
                    <a:pt x="3636" y="14553"/>
                  </a:cubicBezTo>
                  <a:cubicBezTo>
                    <a:pt x="3669" y="14386"/>
                    <a:pt x="3669" y="14186"/>
                    <a:pt x="3536" y="14086"/>
                  </a:cubicBezTo>
                  <a:cubicBezTo>
                    <a:pt x="3302" y="13885"/>
                    <a:pt x="3069" y="13785"/>
                    <a:pt x="2802" y="13719"/>
                  </a:cubicBezTo>
                  <a:cubicBezTo>
                    <a:pt x="2569" y="13652"/>
                    <a:pt x="2302" y="13585"/>
                    <a:pt x="2068" y="13552"/>
                  </a:cubicBezTo>
                  <a:cubicBezTo>
                    <a:pt x="2035" y="13518"/>
                    <a:pt x="2035" y="13518"/>
                    <a:pt x="2002" y="13518"/>
                  </a:cubicBezTo>
                  <a:cubicBezTo>
                    <a:pt x="4637" y="12685"/>
                    <a:pt x="6638" y="10116"/>
                    <a:pt x="6872" y="7314"/>
                  </a:cubicBezTo>
                  <a:cubicBezTo>
                    <a:pt x="7172" y="4212"/>
                    <a:pt x="5137" y="843"/>
                    <a:pt x="2035" y="9"/>
                  </a:cubicBezTo>
                  <a:cubicBezTo>
                    <a:pt x="2017" y="3"/>
                    <a:pt x="1999" y="0"/>
                    <a:pt x="1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7"/>
            <p:cNvSpPr/>
            <p:nvPr/>
          </p:nvSpPr>
          <p:spPr>
            <a:xfrm flipH="1">
              <a:off x="6593193" y="2555063"/>
              <a:ext cx="199597" cy="193464"/>
            </a:xfrm>
            <a:custGeom>
              <a:avLst/>
              <a:gdLst/>
              <a:ahLst/>
              <a:cxnLst/>
              <a:rect l="l" t="t" r="r" b="b"/>
              <a:pathLst>
                <a:path w="11943" h="11576" extrusionOk="0">
                  <a:moveTo>
                    <a:pt x="6172" y="0"/>
                  </a:moveTo>
                  <a:cubicBezTo>
                    <a:pt x="3336" y="0"/>
                    <a:pt x="801" y="2235"/>
                    <a:pt x="434" y="5071"/>
                  </a:cubicBezTo>
                  <a:cubicBezTo>
                    <a:pt x="1" y="8440"/>
                    <a:pt x="2769" y="11575"/>
                    <a:pt x="6172" y="11575"/>
                  </a:cubicBezTo>
                  <a:cubicBezTo>
                    <a:pt x="9374" y="11575"/>
                    <a:pt x="11942" y="8873"/>
                    <a:pt x="11942" y="5771"/>
                  </a:cubicBezTo>
                  <a:cubicBezTo>
                    <a:pt x="11942" y="5404"/>
                    <a:pt x="11909" y="5004"/>
                    <a:pt x="11842" y="4604"/>
                  </a:cubicBezTo>
                  <a:cubicBezTo>
                    <a:pt x="11275" y="1969"/>
                    <a:pt x="8874" y="0"/>
                    <a:pt x="6172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7"/>
            <p:cNvSpPr/>
            <p:nvPr/>
          </p:nvSpPr>
          <p:spPr>
            <a:xfrm flipH="1">
              <a:off x="6648378" y="2573765"/>
              <a:ext cx="87724" cy="155242"/>
            </a:xfrm>
            <a:custGeom>
              <a:avLst/>
              <a:gdLst/>
              <a:ahLst/>
              <a:cxnLst/>
              <a:rect l="l" t="t" r="r" b="b"/>
              <a:pathLst>
                <a:path w="5249" h="9289" extrusionOk="0">
                  <a:moveTo>
                    <a:pt x="2614" y="1"/>
                  </a:moveTo>
                  <a:cubicBezTo>
                    <a:pt x="2572" y="1"/>
                    <a:pt x="2535" y="16"/>
                    <a:pt x="2513" y="16"/>
                  </a:cubicBezTo>
                  <a:cubicBezTo>
                    <a:pt x="2413" y="49"/>
                    <a:pt x="2346" y="82"/>
                    <a:pt x="2313" y="116"/>
                  </a:cubicBezTo>
                  <a:cubicBezTo>
                    <a:pt x="2313" y="116"/>
                    <a:pt x="2279" y="149"/>
                    <a:pt x="2279" y="149"/>
                  </a:cubicBezTo>
                  <a:cubicBezTo>
                    <a:pt x="2246" y="216"/>
                    <a:pt x="2179" y="282"/>
                    <a:pt x="2179" y="349"/>
                  </a:cubicBezTo>
                  <a:cubicBezTo>
                    <a:pt x="2179" y="383"/>
                    <a:pt x="2146" y="383"/>
                    <a:pt x="2146" y="416"/>
                  </a:cubicBezTo>
                  <a:cubicBezTo>
                    <a:pt x="2146" y="516"/>
                    <a:pt x="2146" y="583"/>
                    <a:pt x="2146" y="649"/>
                  </a:cubicBezTo>
                  <a:cubicBezTo>
                    <a:pt x="2146" y="783"/>
                    <a:pt x="2179" y="916"/>
                    <a:pt x="2213" y="1050"/>
                  </a:cubicBezTo>
                  <a:cubicBezTo>
                    <a:pt x="2213" y="1050"/>
                    <a:pt x="2213" y="1050"/>
                    <a:pt x="2213" y="1083"/>
                  </a:cubicBezTo>
                  <a:cubicBezTo>
                    <a:pt x="1445" y="1417"/>
                    <a:pt x="745" y="2050"/>
                    <a:pt x="812" y="2984"/>
                  </a:cubicBezTo>
                  <a:cubicBezTo>
                    <a:pt x="878" y="4018"/>
                    <a:pt x="1779" y="4452"/>
                    <a:pt x="2680" y="4686"/>
                  </a:cubicBezTo>
                  <a:cubicBezTo>
                    <a:pt x="3113" y="4819"/>
                    <a:pt x="3580" y="4952"/>
                    <a:pt x="3914" y="5353"/>
                  </a:cubicBezTo>
                  <a:cubicBezTo>
                    <a:pt x="4181" y="5686"/>
                    <a:pt x="4281" y="6187"/>
                    <a:pt x="3980" y="6520"/>
                  </a:cubicBezTo>
                  <a:cubicBezTo>
                    <a:pt x="3647" y="6887"/>
                    <a:pt x="3080" y="6987"/>
                    <a:pt x="2646" y="7054"/>
                  </a:cubicBezTo>
                  <a:cubicBezTo>
                    <a:pt x="2500" y="7069"/>
                    <a:pt x="2357" y="7075"/>
                    <a:pt x="2216" y="7075"/>
                  </a:cubicBezTo>
                  <a:cubicBezTo>
                    <a:pt x="1714" y="7075"/>
                    <a:pt x="1240" y="6991"/>
                    <a:pt x="745" y="6887"/>
                  </a:cubicBezTo>
                  <a:cubicBezTo>
                    <a:pt x="720" y="6884"/>
                    <a:pt x="696" y="6883"/>
                    <a:pt x="673" y="6883"/>
                  </a:cubicBezTo>
                  <a:cubicBezTo>
                    <a:pt x="162" y="6883"/>
                    <a:pt x="1" y="7563"/>
                    <a:pt x="511" y="7754"/>
                  </a:cubicBezTo>
                  <a:cubicBezTo>
                    <a:pt x="859" y="7870"/>
                    <a:pt x="1358" y="7961"/>
                    <a:pt x="1898" y="7961"/>
                  </a:cubicBezTo>
                  <a:cubicBezTo>
                    <a:pt x="1980" y="7961"/>
                    <a:pt x="2062" y="7959"/>
                    <a:pt x="2146" y="7955"/>
                  </a:cubicBezTo>
                  <a:lnTo>
                    <a:pt x="2146" y="7955"/>
                  </a:lnTo>
                  <a:cubicBezTo>
                    <a:pt x="2146" y="8055"/>
                    <a:pt x="2112" y="8155"/>
                    <a:pt x="2112" y="8221"/>
                  </a:cubicBezTo>
                  <a:cubicBezTo>
                    <a:pt x="2112" y="8355"/>
                    <a:pt x="2079" y="8455"/>
                    <a:pt x="2079" y="8588"/>
                  </a:cubicBezTo>
                  <a:cubicBezTo>
                    <a:pt x="2079" y="8755"/>
                    <a:pt x="2079" y="8955"/>
                    <a:pt x="2179" y="9089"/>
                  </a:cubicBezTo>
                  <a:cubicBezTo>
                    <a:pt x="2246" y="9222"/>
                    <a:pt x="2379" y="9289"/>
                    <a:pt x="2546" y="9289"/>
                  </a:cubicBezTo>
                  <a:cubicBezTo>
                    <a:pt x="2680" y="9289"/>
                    <a:pt x="2846" y="9222"/>
                    <a:pt x="2913" y="9089"/>
                  </a:cubicBezTo>
                  <a:cubicBezTo>
                    <a:pt x="2980" y="8989"/>
                    <a:pt x="3013" y="8855"/>
                    <a:pt x="2980" y="8755"/>
                  </a:cubicBezTo>
                  <a:cubicBezTo>
                    <a:pt x="2980" y="8688"/>
                    <a:pt x="2980" y="8655"/>
                    <a:pt x="2980" y="8588"/>
                  </a:cubicBezTo>
                  <a:cubicBezTo>
                    <a:pt x="2980" y="8422"/>
                    <a:pt x="2946" y="8288"/>
                    <a:pt x="2913" y="8121"/>
                  </a:cubicBezTo>
                  <a:cubicBezTo>
                    <a:pt x="2880" y="8055"/>
                    <a:pt x="2880" y="7988"/>
                    <a:pt x="2846" y="7921"/>
                  </a:cubicBezTo>
                  <a:cubicBezTo>
                    <a:pt x="4114" y="7721"/>
                    <a:pt x="5248" y="7054"/>
                    <a:pt x="4914" y="5686"/>
                  </a:cubicBezTo>
                  <a:cubicBezTo>
                    <a:pt x="4714" y="4719"/>
                    <a:pt x="3814" y="4252"/>
                    <a:pt x="2980" y="4018"/>
                  </a:cubicBezTo>
                  <a:cubicBezTo>
                    <a:pt x="2546" y="3885"/>
                    <a:pt x="2012" y="3785"/>
                    <a:pt x="1712" y="3418"/>
                  </a:cubicBezTo>
                  <a:cubicBezTo>
                    <a:pt x="1445" y="3051"/>
                    <a:pt x="1579" y="2651"/>
                    <a:pt x="1846" y="2351"/>
                  </a:cubicBezTo>
                  <a:cubicBezTo>
                    <a:pt x="2179" y="1917"/>
                    <a:pt x="2746" y="1784"/>
                    <a:pt x="3213" y="1683"/>
                  </a:cubicBezTo>
                  <a:cubicBezTo>
                    <a:pt x="3436" y="1636"/>
                    <a:pt x="3666" y="1596"/>
                    <a:pt x="3890" y="1596"/>
                  </a:cubicBezTo>
                  <a:cubicBezTo>
                    <a:pt x="4135" y="1596"/>
                    <a:pt x="4371" y="1644"/>
                    <a:pt x="4581" y="1784"/>
                  </a:cubicBezTo>
                  <a:cubicBezTo>
                    <a:pt x="4638" y="1828"/>
                    <a:pt x="4694" y="1847"/>
                    <a:pt x="4745" y="1847"/>
                  </a:cubicBezTo>
                  <a:cubicBezTo>
                    <a:pt x="4966" y="1847"/>
                    <a:pt x="5110" y="1499"/>
                    <a:pt x="4948" y="1283"/>
                  </a:cubicBezTo>
                  <a:cubicBezTo>
                    <a:pt x="4634" y="902"/>
                    <a:pt x="4184" y="762"/>
                    <a:pt x="3720" y="762"/>
                  </a:cubicBezTo>
                  <a:cubicBezTo>
                    <a:pt x="3494" y="762"/>
                    <a:pt x="3265" y="795"/>
                    <a:pt x="3046" y="850"/>
                  </a:cubicBezTo>
                  <a:cubicBezTo>
                    <a:pt x="3046" y="783"/>
                    <a:pt x="3046" y="716"/>
                    <a:pt x="3046" y="649"/>
                  </a:cubicBezTo>
                  <a:cubicBezTo>
                    <a:pt x="3080" y="483"/>
                    <a:pt x="3080" y="349"/>
                    <a:pt x="2980" y="216"/>
                  </a:cubicBezTo>
                  <a:cubicBezTo>
                    <a:pt x="2913" y="116"/>
                    <a:pt x="2813" y="16"/>
                    <a:pt x="2680" y="16"/>
                  </a:cubicBezTo>
                  <a:cubicBezTo>
                    <a:pt x="2657" y="4"/>
                    <a:pt x="2635" y="1"/>
                    <a:pt x="2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7"/>
            <p:cNvSpPr/>
            <p:nvPr/>
          </p:nvSpPr>
          <p:spPr>
            <a:xfrm flipH="1">
              <a:off x="5129813" y="2969584"/>
              <a:ext cx="215758" cy="192595"/>
            </a:xfrm>
            <a:custGeom>
              <a:avLst/>
              <a:gdLst/>
              <a:ahLst/>
              <a:cxnLst/>
              <a:rect l="l" t="t" r="r" b="b"/>
              <a:pathLst>
                <a:path w="12910" h="11524" extrusionOk="0">
                  <a:moveTo>
                    <a:pt x="7056" y="1"/>
                  </a:moveTo>
                  <a:cubicBezTo>
                    <a:pt x="5351" y="1"/>
                    <a:pt x="3632" y="790"/>
                    <a:pt x="2469" y="2584"/>
                  </a:cubicBezTo>
                  <a:cubicBezTo>
                    <a:pt x="1" y="6353"/>
                    <a:pt x="2836" y="11523"/>
                    <a:pt x="7306" y="11523"/>
                  </a:cubicBezTo>
                  <a:cubicBezTo>
                    <a:pt x="11109" y="11523"/>
                    <a:pt x="12910" y="8655"/>
                    <a:pt x="12843" y="5753"/>
                  </a:cubicBezTo>
                  <a:cubicBezTo>
                    <a:pt x="12801" y="2269"/>
                    <a:pt x="9948" y="1"/>
                    <a:pt x="7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7"/>
            <p:cNvSpPr/>
            <p:nvPr/>
          </p:nvSpPr>
          <p:spPr>
            <a:xfrm flipH="1">
              <a:off x="5186118" y="2988786"/>
              <a:ext cx="72482" cy="159170"/>
            </a:xfrm>
            <a:custGeom>
              <a:avLst/>
              <a:gdLst/>
              <a:ahLst/>
              <a:cxnLst/>
              <a:rect l="l" t="t" r="r" b="b"/>
              <a:pathLst>
                <a:path w="4337" h="9524" extrusionOk="0">
                  <a:moveTo>
                    <a:pt x="2069" y="0"/>
                  </a:moveTo>
                  <a:cubicBezTo>
                    <a:pt x="1968" y="0"/>
                    <a:pt x="1835" y="0"/>
                    <a:pt x="1768" y="67"/>
                  </a:cubicBezTo>
                  <a:cubicBezTo>
                    <a:pt x="1668" y="134"/>
                    <a:pt x="1602" y="201"/>
                    <a:pt x="1568" y="334"/>
                  </a:cubicBezTo>
                  <a:cubicBezTo>
                    <a:pt x="1501" y="501"/>
                    <a:pt x="1501" y="734"/>
                    <a:pt x="1568" y="901"/>
                  </a:cubicBezTo>
                  <a:cubicBezTo>
                    <a:pt x="1568" y="968"/>
                    <a:pt x="1602" y="1034"/>
                    <a:pt x="1602" y="1101"/>
                  </a:cubicBezTo>
                  <a:cubicBezTo>
                    <a:pt x="1635" y="1135"/>
                    <a:pt x="1635" y="1135"/>
                    <a:pt x="1635" y="1168"/>
                  </a:cubicBezTo>
                  <a:cubicBezTo>
                    <a:pt x="1568" y="1201"/>
                    <a:pt x="1501" y="1235"/>
                    <a:pt x="1401" y="1268"/>
                  </a:cubicBezTo>
                  <a:cubicBezTo>
                    <a:pt x="601" y="1702"/>
                    <a:pt x="0" y="2602"/>
                    <a:pt x="134" y="3536"/>
                  </a:cubicBezTo>
                  <a:cubicBezTo>
                    <a:pt x="267" y="4570"/>
                    <a:pt x="1301" y="4737"/>
                    <a:pt x="2135" y="4937"/>
                  </a:cubicBezTo>
                  <a:cubicBezTo>
                    <a:pt x="2569" y="5037"/>
                    <a:pt x="2936" y="5171"/>
                    <a:pt x="3136" y="5571"/>
                  </a:cubicBezTo>
                  <a:cubicBezTo>
                    <a:pt x="3303" y="5905"/>
                    <a:pt x="3336" y="6305"/>
                    <a:pt x="3136" y="6605"/>
                  </a:cubicBezTo>
                  <a:cubicBezTo>
                    <a:pt x="2869" y="6972"/>
                    <a:pt x="2369" y="7105"/>
                    <a:pt x="1935" y="7105"/>
                  </a:cubicBezTo>
                  <a:cubicBezTo>
                    <a:pt x="1635" y="7105"/>
                    <a:pt x="1368" y="7039"/>
                    <a:pt x="1135" y="6939"/>
                  </a:cubicBezTo>
                  <a:cubicBezTo>
                    <a:pt x="915" y="6873"/>
                    <a:pt x="740" y="6793"/>
                    <a:pt x="550" y="6793"/>
                  </a:cubicBezTo>
                  <a:cubicBezTo>
                    <a:pt x="451" y="6793"/>
                    <a:pt x="348" y="6815"/>
                    <a:pt x="234" y="6872"/>
                  </a:cubicBezTo>
                  <a:cubicBezTo>
                    <a:pt x="100" y="6939"/>
                    <a:pt x="0" y="7139"/>
                    <a:pt x="67" y="7272"/>
                  </a:cubicBezTo>
                  <a:cubicBezTo>
                    <a:pt x="267" y="7773"/>
                    <a:pt x="901" y="7873"/>
                    <a:pt x="1368" y="7939"/>
                  </a:cubicBezTo>
                  <a:cubicBezTo>
                    <a:pt x="1401" y="7939"/>
                    <a:pt x="1468" y="7939"/>
                    <a:pt x="1535" y="7973"/>
                  </a:cubicBezTo>
                  <a:lnTo>
                    <a:pt x="1535" y="8006"/>
                  </a:lnTo>
                  <a:cubicBezTo>
                    <a:pt x="1501" y="8140"/>
                    <a:pt x="1468" y="8306"/>
                    <a:pt x="1468" y="8440"/>
                  </a:cubicBezTo>
                  <a:cubicBezTo>
                    <a:pt x="1435" y="8573"/>
                    <a:pt x="1435" y="8707"/>
                    <a:pt x="1401" y="8807"/>
                  </a:cubicBezTo>
                  <a:cubicBezTo>
                    <a:pt x="1401" y="9040"/>
                    <a:pt x="1335" y="9240"/>
                    <a:pt x="1535" y="9407"/>
                  </a:cubicBezTo>
                  <a:cubicBezTo>
                    <a:pt x="1600" y="9472"/>
                    <a:pt x="1722" y="9523"/>
                    <a:pt x="1836" y="9523"/>
                  </a:cubicBezTo>
                  <a:cubicBezTo>
                    <a:pt x="1897" y="9523"/>
                    <a:pt x="1955" y="9509"/>
                    <a:pt x="2002" y="9474"/>
                  </a:cubicBezTo>
                  <a:cubicBezTo>
                    <a:pt x="2102" y="9407"/>
                    <a:pt x="2169" y="9340"/>
                    <a:pt x="2202" y="9207"/>
                  </a:cubicBezTo>
                  <a:cubicBezTo>
                    <a:pt x="2235" y="9140"/>
                    <a:pt x="2235" y="9107"/>
                    <a:pt x="2235" y="9040"/>
                  </a:cubicBezTo>
                  <a:lnTo>
                    <a:pt x="2235" y="8840"/>
                  </a:lnTo>
                  <a:cubicBezTo>
                    <a:pt x="2269" y="8707"/>
                    <a:pt x="2269" y="8573"/>
                    <a:pt x="2269" y="8473"/>
                  </a:cubicBezTo>
                  <a:cubicBezTo>
                    <a:pt x="2269" y="8340"/>
                    <a:pt x="2269" y="8206"/>
                    <a:pt x="2269" y="8073"/>
                  </a:cubicBezTo>
                  <a:cubicBezTo>
                    <a:pt x="2269" y="8039"/>
                    <a:pt x="2269" y="8006"/>
                    <a:pt x="2269" y="7939"/>
                  </a:cubicBezTo>
                  <a:cubicBezTo>
                    <a:pt x="2435" y="7939"/>
                    <a:pt x="2636" y="7873"/>
                    <a:pt x="2802" y="7806"/>
                  </a:cubicBezTo>
                  <a:cubicBezTo>
                    <a:pt x="3636" y="7506"/>
                    <a:pt x="4170" y="6739"/>
                    <a:pt x="4037" y="5838"/>
                  </a:cubicBezTo>
                  <a:cubicBezTo>
                    <a:pt x="3870" y="4971"/>
                    <a:pt x="3169" y="4404"/>
                    <a:pt x="2335" y="4237"/>
                  </a:cubicBezTo>
                  <a:cubicBezTo>
                    <a:pt x="1868" y="4170"/>
                    <a:pt x="1335" y="4137"/>
                    <a:pt x="968" y="3836"/>
                  </a:cubicBezTo>
                  <a:cubicBezTo>
                    <a:pt x="601" y="3470"/>
                    <a:pt x="768" y="2836"/>
                    <a:pt x="1034" y="2435"/>
                  </a:cubicBezTo>
                  <a:cubicBezTo>
                    <a:pt x="1301" y="1968"/>
                    <a:pt x="1835" y="1702"/>
                    <a:pt x="2335" y="1568"/>
                  </a:cubicBezTo>
                  <a:cubicBezTo>
                    <a:pt x="2536" y="1524"/>
                    <a:pt x="2739" y="1513"/>
                    <a:pt x="2945" y="1513"/>
                  </a:cubicBezTo>
                  <a:cubicBezTo>
                    <a:pt x="3150" y="1513"/>
                    <a:pt x="3356" y="1524"/>
                    <a:pt x="3561" y="1524"/>
                  </a:cubicBezTo>
                  <a:cubicBezTo>
                    <a:pt x="3766" y="1524"/>
                    <a:pt x="3970" y="1513"/>
                    <a:pt x="4170" y="1468"/>
                  </a:cubicBezTo>
                  <a:cubicBezTo>
                    <a:pt x="4337" y="1435"/>
                    <a:pt x="4337" y="1268"/>
                    <a:pt x="4203" y="1201"/>
                  </a:cubicBezTo>
                  <a:cubicBezTo>
                    <a:pt x="3881" y="959"/>
                    <a:pt x="3450" y="891"/>
                    <a:pt x="3050" y="891"/>
                  </a:cubicBezTo>
                  <a:cubicBezTo>
                    <a:pt x="2954" y="891"/>
                    <a:pt x="2860" y="895"/>
                    <a:pt x="2769" y="901"/>
                  </a:cubicBezTo>
                  <a:cubicBezTo>
                    <a:pt x="2669" y="901"/>
                    <a:pt x="2569" y="934"/>
                    <a:pt x="2502" y="934"/>
                  </a:cubicBezTo>
                  <a:cubicBezTo>
                    <a:pt x="2502" y="901"/>
                    <a:pt x="2469" y="868"/>
                    <a:pt x="2469" y="834"/>
                  </a:cubicBezTo>
                  <a:cubicBezTo>
                    <a:pt x="2469" y="801"/>
                    <a:pt x="2469" y="768"/>
                    <a:pt x="2469" y="734"/>
                  </a:cubicBezTo>
                  <a:cubicBezTo>
                    <a:pt x="2469" y="701"/>
                    <a:pt x="2435" y="668"/>
                    <a:pt x="2435" y="634"/>
                  </a:cubicBezTo>
                  <a:cubicBezTo>
                    <a:pt x="2435" y="601"/>
                    <a:pt x="2469" y="567"/>
                    <a:pt x="2469" y="534"/>
                  </a:cubicBezTo>
                  <a:cubicBezTo>
                    <a:pt x="2469" y="501"/>
                    <a:pt x="2435" y="467"/>
                    <a:pt x="2435" y="434"/>
                  </a:cubicBezTo>
                  <a:cubicBezTo>
                    <a:pt x="2435" y="334"/>
                    <a:pt x="2402" y="201"/>
                    <a:pt x="2302" y="134"/>
                  </a:cubicBezTo>
                  <a:cubicBezTo>
                    <a:pt x="2235" y="67"/>
                    <a:pt x="2169" y="0"/>
                    <a:pt x="2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7"/>
            <p:cNvSpPr/>
            <p:nvPr/>
          </p:nvSpPr>
          <p:spPr>
            <a:xfrm flipH="1">
              <a:off x="5227916" y="1229578"/>
              <a:ext cx="201837" cy="190472"/>
            </a:xfrm>
            <a:custGeom>
              <a:avLst/>
              <a:gdLst/>
              <a:ahLst/>
              <a:cxnLst/>
              <a:rect l="l" t="t" r="r" b="b"/>
              <a:pathLst>
                <a:path w="12077" h="11397" extrusionOk="0">
                  <a:moveTo>
                    <a:pt x="6187" y="1"/>
                  </a:moveTo>
                  <a:cubicBezTo>
                    <a:pt x="3889" y="1"/>
                    <a:pt x="1627" y="1301"/>
                    <a:pt x="901" y="4158"/>
                  </a:cubicBezTo>
                  <a:cubicBezTo>
                    <a:pt x="1" y="7694"/>
                    <a:pt x="2836" y="11396"/>
                    <a:pt x="6505" y="11396"/>
                  </a:cubicBezTo>
                  <a:cubicBezTo>
                    <a:pt x="10275" y="11396"/>
                    <a:pt x="12076" y="8494"/>
                    <a:pt x="12043" y="5625"/>
                  </a:cubicBezTo>
                  <a:cubicBezTo>
                    <a:pt x="12006" y="2044"/>
                    <a:pt x="9068" y="1"/>
                    <a:pt x="6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7"/>
            <p:cNvSpPr/>
            <p:nvPr/>
          </p:nvSpPr>
          <p:spPr>
            <a:xfrm flipH="1">
              <a:off x="5286727" y="1253277"/>
              <a:ext cx="76677" cy="135973"/>
            </a:xfrm>
            <a:custGeom>
              <a:avLst/>
              <a:gdLst/>
              <a:ahLst/>
              <a:cxnLst/>
              <a:rect l="l" t="t" r="r" b="b"/>
              <a:pathLst>
                <a:path w="4588" h="8136" extrusionOk="0">
                  <a:moveTo>
                    <a:pt x="2643" y="0"/>
                  </a:moveTo>
                  <a:cubicBezTo>
                    <a:pt x="2431" y="0"/>
                    <a:pt x="2235" y="161"/>
                    <a:pt x="2235" y="405"/>
                  </a:cubicBezTo>
                  <a:cubicBezTo>
                    <a:pt x="2235" y="571"/>
                    <a:pt x="2235" y="738"/>
                    <a:pt x="2302" y="872"/>
                  </a:cubicBezTo>
                  <a:cubicBezTo>
                    <a:pt x="2302" y="938"/>
                    <a:pt x="2302" y="1005"/>
                    <a:pt x="2335" y="1038"/>
                  </a:cubicBezTo>
                  <a:cubicBezTo>
                    <a:pt x="2302" y="1072"/>
                    <a:pt x="2269" y="1072"/>
                    <a:pt x="2269" y="1072"/>
                  </a:cubicBezTo>
                  <a:cubicBezTo>
                    <a:pt x="1535" y="1339"/>
                    <a:pt x="1068" y="2073"/>
                    <a:pt x="1201" y="2840"/>
                  </a:cubicBezTo>
                  <a:cubicBezTo>
                    <a:pt x="1368" y="3707"/>
                    <a:pt x="2235" y="3840"/>
                    <a:pt x="2836" y="4274"/>
                  </a:cubicBezTo>
                  <a:cubicBezTo>
                    <a:pt x="3403" y="4674"/>
                    <a:pt x="3636" y="5408"/>
                    <a:pt x="3203" y="6009"/>
                  </a:cubicBezTo>
                  <a:cubicBezTo>
                    <a:pt x="2931" y="6348"/>
                    <a:pt x="2546" y="6463"/>
                    <a:pt x="2142" y="6463"/>
                  </a:cubicBezTo>
                  <a:cubicBezTo>
                    <a:pt x="1753" y="6463"/>
                    <a:pt x="1345" y="6357"/>
                    <a:pt x="1001" y="6242"/>
                  </a:cubicBezTo>
                  <a:cubicBezTo>
                    <a:pt x="968" y="6175"/>
                    <a:pt x="934" y="6142"/>
                    <a:pt x="868" y="6142"/>
                  </a:cubicBezTo>
                  <a:cubicBezTo>
                    <a:pt x="778" y="6082"/>
                    <a:pt x="674" y="6049"/>
                    <a:pt x="572" y="6049"/>
                  </a:cubicBezTo>
                  <a:cubicBezTo>
                    <a:pt x="448" y="6049"/>
                    <a:pt x="326" y="6099"/>
                    <a:pt x="234" y="6209"/>
                  </a:cubicBezTo>
                  <a:cubicBezTo>
                    <a:pt x="0" y="6442"/>
                    <a:pt x="100" y="6876"/>
                    <a:pt x="434" y="6943"/>
                  </a:cubicBezTo>
                  <a:cubicBezTo>
                    <a:pt x="934" y="7109"/>
                    <a:pt x="1468" y="7243"/>
                    <a:pt x="2002" y="7276"/>
                  </a:cubicBezTo>
                  <a:cubicBezTo>
                    <a:pt x="2002" y="7376"/>
                    <a:pt x="2002" y="7443"/>
                    <a:pt x="2002" y="7543"/>
                  </a:cubicBezTo>
                  <a:cubicBezTo>
                    <a:pt x="2002" y="7576"/>
                    <a:pt x="2002" y="7610"/>
                    <a:pt x="1968" y="7643"/>
                  </a:cubicBezTo>
                  <a:cubicBezTo>
                    <a:pt x="1968" y="7743"/>
                    <a:pt x="1968" y="7843"/>
                    <a:pt x="2035" y="7943"/>
                  </a:cubicBezTo>
                  <a:cubicBezTo>
                    <a:pt x="2068" y="8043"/>
                    <a:pt x="2168" y="8077"/>
                    <a:pt x="2269" y="8110"/>
                  </a:cubicBezTo>
                  <a:cubicBezTo>
                    <a:pt x="2302" y="8127"/>
                    <a:pt x="2335" y="8135"/>
                    <a:pt x="2369" y="8135"/>
                  </a:cubicBezTo>
                  <a:cubicBezTo>
                    <a:pt x="2402" y="8135"/>
                    <a:pt x="2435" y="8127"/>
                    <a:pt x="2469" y="8110"/>
                  </a:cubicBezTo>
                  <a:cubicBezTo>
                    <a:pt x="2569" y="8077"/>
                    <a:pt x="2669" y="8043"/>
                    <a:pt x="2702" y="7943"/>
                  </a:cubicBezTo>
                  <a:cubicBezTo>
                    <a:pt x="2769" y="7843"/>
                    <a:pt x="2769" y="7743"/>
                    <a:pt x="2769" y="7643"/>
                  </a:cubicBezTo>
                  <a:cubicBezTo>
                    <a:pt x="2736" y="7476"/>
                    <a:pt x="2702" y="7343"/>
                    <a:pt x="2635" y="7210"/>
                  </a:cubicBezTo>
                  <a:cubicBezTo>
                    <a:pt x="2736" y="7176"/>
                    <a:pt x="2836" y="7143"/>
                    <a:pt x="2936" y="7109"/>
                  </a:cubicBezTo>
                  <a:cubicBezTo>
                    <a:pt x="3636" y="6843"/>
                    <a:pt x="4103" y="6242"/>
                    <a:pt x="4203" y="5475"/>
                  </a:cubicBezTo>
                  <a:cubicBezTo>
                    <a:pt x="4270" y="4708"/>
                    <a:pt x="3870" y="4041"/>
                    <a:pt x="3236" y="3640"/>
                  </a:cubicBezTo>
                  <a:cubicBezTo>
                    <a:pt x="2702" y="3273"/>
                    <a:pt x="1635" y="3073"/>
                    <a:pt x="1935" y="2206"/>
                  </a:cubicBezTo>
                  <a:cubicBezTo>
                    <a:pt x="2118" y="1722"/>
                    <a:pt x="2535" y="1572"/>
                    <a:pt x="2994" y="1572"/>
                  </a:cubicBezTo>
                  <a:cubicBezTo>
                    <a:pt x="3453" y="1572"/>
                    <a:pt x="3953" y="1722"/>
                    <a:pt x="4303" y="1839"/>
                  </a:cubicBezTo>
                  <a:cubicBezTo>
                    <a:pt x="4324" y="1847"/>
                    <a:pt x="4343" y="1851"/>
                    <a:pt x="4362" y="1851"/>
                  </a:cubicBezTo>
                  <a:cubicBezTo>
                    <a:pt x="4499" y="1851"/>
                    <a:pt x="4587" y="1660"/>
                    <a:pt x="4470" y="1572"/>
                  </a:cubicBezTo>
                  <a:cubicBezTo>
                    <a:pt x="4070" y="1172"/>
                    <a:pt x="3536" y="972"/>
                    <a:pt x="3002" y="938"/>
                  </a:cubicBezTo>
                  <a:lnTo>
                    <a:pt x="3002" y="905"/>
                  </a:lnTo>
                  <a:cubicBezTo>
                    <a:pt x="3002" y="805"/>
                    <a:pt x="3002" y="738"/>
                    <a:pt x="3002" y="671"/>
                  </a:cubicBezTo>
                  <a:cubicBezTo>
                    <a:pt x="3036" y="605"/>
                    <a:pt x="3036" y="538"/>
                    <a:pt x="3036" y="505"/>
                  </a:cubicBezTo>
                  <a:cubicBezTo>
                    <a:pt x="3069" y="405"/>
                    <a:pt x="3069" y="271"/>
                    <a:pt x="3002" y="171"/>
                  </a:cubicBezTo>
                  <a:cubicBezTo>
                    <a:pt x="2936" y="71"/>
                    <a:pt x="2836" y="4"/>
                    <a:pt x="2702" y="4"/>
                  </a:cubicBezTo>
                  <a:cubicBezTo>
                    <a:pt x="2682" y="2"/>
                    <a:pt x="2662" y="0"/>
                    <a:pt x="2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7"/>
            <p:cNvSpPr/>
            <p:nvPr/>
          </p:nvSpPr>
          <p:spPr>
            <a:xfrm flipH="1">
              <a:off x="7138973" y="1527278"/>
              <a:ext cx="201820" cy="190456"/>
            </a:xfrm>
            <a:custGeom>
              <a:avLst/>
              <a:gdLst/>
              <a:ahLst/>
              <a:cxnLst/>
              <a:rect l="l" t="t" r="r" b="b"/>
              <a:pathLst>
                <a:path w="12076" h="11396" extrusionOk="0">
                  <a:moveTo>
                    <a:pt x="6173" y="1"/>
                  </a:moveTo>
                  <a:cubicBezTo>
                    <a:pt x="3872" y="1"/>
                    <a:pt x="1612" y="1301"/>
                    <a:pt x="901" y="4157"/>
                  </a:cubicBezTo>
                  <a:cubicBezTo>
                    <a:pt x="0" y="7727"/>
                    <a:pt x="2802" y="11396"/>
                    <a:pt x="6472" y="11396"/>
                  </a:cubicBezTo>
                  <a:cubicBezTo>
                    <a:pt x="10241" y="11396"/>
                    <a:pt x="12076" y="8527"/>
                    <a:pt x="12042" y="5625"/>
                  </a:cubicBezTo>
                  <a:cubicBezTo>
                    <a:pt x="12005" y="2044"/>
                    <a:pt x="9057" y="1"/>
                    <a:pt x="6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7"/>
            <p:cNvSpPr/>
            <p:nvPr/>
          </p:nvSpPr>
          <p:spPr>
            <a:xfrm flipH="1">
              <a:off x="7198269" y="1550960"/>
              <a:ext cx="76192" cy="136123"/>
            </a:xfrm>
            <a:custGeom>
              <a:avLst/>
              <a:gdLst/>
              <a:ahLst/>
              <a:cxnLst/>
              <a:rect l="l" t="t" r="r" b="b"/>
              <a:pathLst>
                <a:path w="4559" h="8145" extrusionOk="0">
                  <a:moveTo>
                    <a:pt x="2636" y="1"/>
                  </a:moveTo>
                  <a:cubicBezTo>
                    <a:pt x="2403" y="1"/>
                    <a:pt x="2236" y="161"/>
                    <a:pt x="2236" y="405"/>
                  </a:cubicBezTo>
                  <a:cubicBezTo>
                    <a:pt x="2236" y="572"/>
                    <a:pt x="2236" y="739"/>
                    <a:pt x="2269" y="872"/>
                  </a:cubicBezTo>
                  <a:cubicBezTo>
                    <a:pt x="2303" y="939"/>
                    <a:pt x="2303" y="1006"/>
                    <a:pt x="2303" y="1039"/>
                  </a:cubicBezTo>
                  <a:cubicBezTo>
                    <a:pt x="2303" y="1073"/>
                    <a:pt x="2269" y="1073"/>
                    <a:pt x="2236" y="1073"/>
                  </a:cubicBezTo>
                  <a:cubicBezTo>
                    <a:pt x="1502" y="1339"/>
                    <a:pt x="1035" y="2073"/>
                    <a:pt x="1202" y="2840"/>
                  </a:cubicBezTo>
                  <a:cubicBezTo>
                    <a:pt x="1369" y="3708"/>
                    <a:pt x="2236" y="3841"/>
                    <a:pt x="2836" y="4275"/>
                  </a:cubicBezTo>
                  <a:cubicBezTo>
                    <a:pt x="3403" y="4675"/>
                    <a:pt x="3604" y="5409"/>
                    <a:pt x="3170" y="6009"/>
                  </a:cubicBezTo>
                  <a:cubicBezTo>
                    <a:pt x="2915" y="6349"/>
                    <a:pt x="2539" y="6464"/>
                    <a:pt x="2134" y="6464"/>
                  </a:cubicBezTo>
                  <a:cubicBezTo>
                    <a:pt x="1745" y="6464"/>
                    <a:pt x="1328" y="6357"/>
                    <a:pt x="968" y="6243"/>
                  </a:cubicBezTo>
                  <a:cubicBezTo>
                    <a:pt x="935" y="6176"/>
                    <a:pt x="902" y="6176"/>
                    <a:pt x="868" y="6143"/>
                  </a:cubicBezTo>
                  <a:cubicBezTo>
                    <a:pt x="771" y="6087"/>
                    <a:pt x="673" y="6061"/>
                    <a:pt x="578" y="6061"/>
                  </a:cubicBezTo>
                  <a:cubicBezTo>
                    <a:pt x="446" y="6061"/>
                    <a:pt x="318" y="6112"/>
                    <a:pt x="201" y="6210"/>
                  </a:cubicBezTo>
                  <a:cubicBezTo>
                    <a:pt x="1" y="6476"/>
                    <a:pt x="68" y="6877"/>
                    <a:pt x="401" y="6943"/>
                  </a:cubicBezTo>
                  <a:cubicBezTo>
                    <a:pt x="935" y="7110"/>
                    <a:pt x="1469" y="7244"/>
                    <a:pt x="2002" y="7277"/>
                  </a:cubicBezTo>
                  <a:cubicBezTo>
                    <a:pt x="2002" y="7377"/>
                    <a:pt x="2002" y="7477"/>
                    <a:pt x="1969" y="7577"/>
                  </a:cubicBezTo>
                  <a:cubicBezTo>
                    <a:pt x="1969" y="7577"/>
                    <a:pt x="1969" y="7611"/>
                    <a:pt x="1969" y="7644"/>
                  </a:cubicBezTo>
                  <a:cubicBezTo>
                    <a:pt x="1969" y="7744"/>
                    <a:pt x="1936" y="7844"/>
                    <a:pt x="2002" y="7944"/>
                  </a:cubicBezTo>
                  <a:cubicBezTo>
                    <a:pt x="2069" y="8044"/>
                    <a:pt x="2136" y="8111"/>
                    <a:pt x="2236" y="8144"/>
                  </a:cubicBezTo>
                  <a:lnTo>
                    <a:pt x="2469" y="8144"/>
                  </a:lnTo>
                  <a:cubicBezTo>
                    <a:pt x="2569" y="8111"/>
                    <a:pt x="2636" y="8044"/>
                    <a:pt x="2703" y="7944"/>
                  </a:cubicBezTo>
                  <a:cubicBezTo>
                    <a:pt x="2736" y="7844"/>
                    <a:pt x="2770" y="7744"/>
                    <a:pt x="2736" y="7644"/>
                  </a:cubicBezTo>
                  <a:cubicBezTo>
                    <a:pt x="2703" y="7477"/>
                    <a:pt x="2670" y="7344"/>
                    <a:pt x="2636" y="7210"/>
                  </a:cubicBezTo>
                  <a:cubicBezTo>
                    <a:pt x="2736" y="7177"/>
                    <a:pt x="2803" y="7177"/>
                    <a:pt x="2903" y="7144"/>
                  </a:cubicBezTo>
                  <a:cubicBezTo>
                    <a:pt x="3637" y="6877"/>
                    <a:pt x="4104" y="6243"/>
                    <a:pt x="4171" y="5476"/>
                  </a:cubicBezTo>
                  <a:cubicBezTo>
                    <a:pt x="4271" y="4708"/>
                    <a:pt x="3837" y="4041"/>
                    <a:pt x="3203" y="3641"/>
                  </a:cubicBezTo>
                  <a:cubicBezTo>
                    <a:pt x="2703" y="3274"/>
                    <a:pt x="1635" y="3074"/>
                    <a:pt x="1936" y="2240"/>
                  </a:cubicBezTo>
                  <a:cubicBezTo>
                    <a:pt x="2105" y="1733"/>
                    <a:pt x="2531" y="1577"/>
                    <a:pt x="3001" y="1577"/>
                  </a:cubicBezTo>
                  <a:cubicBezTo>
                    <a:pt x="3459" y="1577"/>
                    <a:pt x="3959" y="1725"/>
                    <a:pt x="4304" y="1840"/>
                  </a:cubicBezTo>
                  <a:cubicBezTo>
                    <a:pt x="4324" y="1848"/>
                    <a:pt x="4344" y="1852"/>
                    <a:pt x="4362" y="1852"/>
                  </a:cubicBezTo>
                  <a:cubicBezTo>
                    <a:pt x="4492" y="1852"/>
                    <a:pt x="4559" y="1661"/>
                    <a:pt x="4471" y="1573"/>
                  </a:cubicBezTo>
                  <a:cubicBezTo>
                    <a:pt x="4071" y="1173"/>
                    <a:pt x="3537" y="972"/>
                    <a:pt x="2970" y="939"/>
                  </a:cubicBezTo>
                  <a:lnTo>
                    <a:pt x="2970" y="906"/>
                  </a:lnTo>
                  <a:cubicBezTo>
                    <a:pt x="2970" y="806"/>
                    <a:pt x="3003" y="739"/>
                    <a:pt x="3003" y="672"/>
                  </a:cubicBezTo>
                  <a:cubicBezTo>
                    <a:pt x="3003" y="606"/>
                    <a:pt x="3003" y="572"/>
                    <a:pt x="3036" y="505"/>
                  </a:cubicBezTo>
                  <a:cubicBezTo>
                    <a:pt x="3070" y="405"/>
                    <a:pt x="3036" y="305"/>
                    <a:pt x="3003" y="205"/>
                  </a:cubicBezTo>
                  <a:cubicBezTo>
                    <a:pt x="2936" y="72"/>
                    <a:pt x="2803" y="5"/>
                    <a:pt x="2703" y="5"/>
                  </a:cubicBezTo>
                  <a:cubicBezTo>
                    <a:pt x="2680" y="2"/>
                    <a:pt x="2658" y="1"/>
                    <a:pt x="2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7"/>
            <p:cNvSpPr/>
            <p:nvPr/>
          </p:nvSpPr>
          <p:spPr>
            <a:xfrm flipH="1">
              <a:off x="5435385" y="2738015"/>
              <a:ext cx="812194" cy="326078"/>
            </a:xfrm>
            <a:custGeom>
              <a:avLst/>
              <a:gdLst/>
              <a:ahLst/>
              <a:cxnLst/>
              <a:rect l="l" t="t" r="r" b="b"/>
              <a:pathLst>
                <a:path w="48598" h="19511" extrusionOk="0">
                  <a:moveTo>
                    <a:pt x="21326" y="1"/>
                  </a:moveTo>
                  <a:cubicBezTo>
                    <a:pt x="13579" y="1"/>
                    <a:pt x="6261" y="1345"/>
                    <a:pt x="3637" y="3497"/>
                  </a:cubicBezTo>
                  <a:cubicBezTo>
                    <a:pt x="1702" y="5098"/>
                    <a:pt x="368" y="7500"/>
                    <a:pt x="101" y="9968"/>
                  </a:cubicBezTo>
                  <a:cubicBezTo>
                    <a:pt x="1" y="10769"/>
                    <a:pt x="34" y="11603"/>
                    <a:pt x="168" y="12403"/>
                  </a:cubicBezTo>
                  <a:cubicBezTo>
                    <a:pt x="1202" y="17941"/>
                    <a:pt x="5505" y="18108"/>
                    <a:pt x="9908" y="18641"/>
                  </a:cubicBezTo>
                  <a:cubicBezTo>
                    <a:pt x="16646" y="19442"/>
                    <a:pt x="23418" y="19475"/>
                    <a:pt x="30156" y="19509"/>
                  </a:cubicBezTo>
                  <a:cubicBezTo>
                    <a:pt x="30311" y="19510"/>
                    <a:pt x="30468" y="19510"/>
                    <a:pt x="30626" y="19510"/>
                  </a:cubicBezTo>
                  <a:cubicBezTo>
                    <a:pt x="35510" y="19510"/>
                    <a:pt x="41407" y="18948"/>
                    <a:pt x="43765" y="13971"/>
                  </a:cubicBezTo>
                  <a:cubicBezTo>
                    <a:pt x="48598" y="3805"/>
                    <a:pt x="34355" y="1"/>
                    <a:pt x="21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7"/>
            <p:cNvSpPr/>
            <p:nvPr/>
          </p:nvSpPr>
          <p:spPr>
            <a:xfrm flipH="1">
              <a:off x="5997810" y="2882779"/>
              <a:ext cx="203491" cy="352433"/>
            </a:xfrm>
            <a:custGeom>
              <a:avLst/>
              <a:gdLst/>
              <a:ahLst/>
              <a:cxnLst/>
              <a:rect l="l" t="t" r="r" b="b"/>
              <a:pathLst>
                <a:path w="12176" h="21088" extrusionOk="0">
                  <a:moveTo>
                    <a:pt x="8073" y="0"/>
                  </a:moveTo>
                  <a:cubicBezTo>
                    <a:pt x="8006" y="0"/>
                    <a:pt x="7940" y="2"/>
                    <a:pt x="7873" y="5"/>
                  </a:cubicBezTo>
                  <a:cubicBezTo>
                    <a:pt x="5971" y="3441"/>
                    <a:pt x="7206" y="8345"/>
                    <a:pt x="6105" y="12214"/>
                  </a:cubicBezTo>
                  <a:cubicBezTo>
                    <a:pt x="5104" y="15750"/>
                    <a:pt x="3069" y="19086"/>
                    <a:pt x="0" y="21087"/>
                  </a:cubicBezTo>
                  <a:cubicBezTo>
                    <a:pt x="6639" y="18819"/>
                    <a:pt x="12176" y="12615"/>
                    <a:pt x="12142" y="5576"/>
                  </a:cubicBezTo>
                  <a:cubicBezTo>
                    <a:pt x="12142" y="4242"/>
                    <a:pt x="11909" y="2841"/>
                    <a:pt x="11175" y="1707"/>
                  </a:cubicBezTo>
                  <a:cubicBezTo>
                    <a:pt x="10446" y="598"/>
                    <a:pt x="932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7"/>
            <p:cNvSpPr/>
            <p:nvPr/>
          </p:nvSpPr>
          <p:spPr>
            <a:xfrm flipH="1">
              <a:off x="5605334" y="2881743"/>
              <a:ext cx="532410" cy="11732"/>
            </a:xfrm>
            <a:custGeom>
              <a:avLst/>
              <a:gdLst/>
              <a:ahLst/>
              <a:cxnLst/>
              <a:rect l="l" t="t" r="r" b="b"/>
              <a:pathLst>
                <a:path w="31857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3663" y="648"/>
                    <a:pt x="6897" y="632"/>
                    <a:pt x="10132" y="632"/>
                  </a:cubicBezTo>
                  <a:cubicBezTo>
                    <a:pt x="14986" y="632"/>
                    <a:pt x="19841" y="668"/>
                    <a:pt x="24684" y="668"/>
                  </a:cubicBezTo>
                  <a:cubicBezTo>
                    <a:pt x="25592" y="668"/>
                    <a:pt x="26504" y="673"/>
                    <a:pt x="27418" y="673"/>
                  </a:cubicBezTo>
                  <a:cubicBezTo>
                    <a:pt x="28789" y="673"/>
                    <a:pt x="30162" y="661"/>
                    <a:pt x="31523" y="601"/>
                  </a:cubicBezTo>
                  <a:cubicBezTo>
                    <a:pt x="31856" y="601"/>
                    <a:pt x="31856" y="101"/>
                    <a:pt x="31523" y="101"/>
                  </a:cubicBezTo>
                  <a:cubicBezTo>
                    <a:pt x="29688" y="25"/>
                    <a:pt x="27853" y="4"/>
                    <a:pt x="26016" y="4"/>
                  </a:cubicBezTo>
                  <a:cubicBezTo>
                    <a:pt x="23810" y="4"/>
                    <a:pt x="21600" y="34"/>
                    <a:pt x="19381" y="34"/>
                  </a:cubicBezTo>
                  <a:lnTo>
                    <a:pt x="7272" y="34"/>
                  </a:lnTo>
                  <a:cubicBezTo>
                    <a:pt x="4970" y="34"/>
                    <a:pt x="2702" y="34"/>
                    <a:pt x="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7"/>
            <p:cNvSpPr/>
            <p:nvPr/>
          </p:nvSpPr>
          <p:spPr>
            <a:xfrm flipH="1">
              <a:off x="5722405" y="2932532"/>
              <a:ext cx="422041" cy="11431"/>
            </a:xfrm>
            <a:custGeom>
              <a:avLst/>
              <a:gdLst/>
              <a:ahLst/>
              <a:cxnLst/>
              <a:rect l="l" t="t" r="r" b="b"/>
              <a:pathLst>
                <a:path w="25253" h="684" extrusionOk="0">
                  <a:moveTo>
                    <a:pt x="20774" y="1"/>
                  </a:moveTo>
                  <a:cubicBezTo>
                    <a:pt x="18029" y="1"/>
                    <a:pt x="15278" y="31"/>
                    <a:pt x="12543" y="31"/>
                  </a:cubicBezTo>
                  <a:cubicBezTo>
                    <a:pt x="10720" y="31"/>
                    <a:pt x="8896" y="17"/>
                    <a:pt x="7073" y="17"/>
                  </a:cubicBezTo>
                  <a:cubicBezTo>
                    <a:pt x="4793" y="17"/>
                    <a:pt x="2514" y="38"/>
                    <a:pt x="234" y="131"/>
                  </a:cubicBezTo>
                  <a:cubicBezTo>
                    <a:pt x="1" y="164"/>
                    <a:pt x="1" y="531"/>
                    <a:pt x="234" y="531"/>
                  </a:cubicBezTo>
                  <a:cubicBezTo>
                    <a:pt x="2514" y="624"/>
                    <a:pt x="4793" y="644"/>
                    <a:pt x="7073" y="644"/>
                  </a:cubicBezTo>
                  <a:cubicBezTo>
                    <a:pt x="8896" y="644"/>
                    <a:pt x="10720" y="631"/>
                    <a:pt x="12543" y="631"/>
                  </a:cubicBezTo>
                  <a:cubicBezTo>
                    <a:pt x="15036" y="651"/>
                    <a:pt x="17542" y="684"/>
                    <a:pt x="20044" y="684"/>
                  </a:cubicBezTo>
                  <a:cubicBezTo>
                    <a:pt x="21660" y="684"/>
                    <a:pt x="23275" y="670"/>
                    <a:pt x="24885" y="631"/>
                  </a:cubicBezTo>
                  <a:cubicBezTo>
                    <a:pt x="25252" y="631"/>
                    <a:pt x="25252" y="64"/>
                    <a:pt x="24885" y="31"/>
                  </a:cubicBezTo>
                  <a:cubicBezTo>
                    <a:pt x="23518" y="8"/>
                    <a:pt x="22146" y="1"/>
                    <a:pt x="20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7"/>
            <p:cNvSpPr/>
            <p:nvPr/>
          </p:nvSpPr>
          <p:spPr>
            <a:xfrm flipH="1">
              <a:off x="5619072" y="2934437"/>
              <a:ext cx="60098" cy="10980"/>
            </a:xfrm>
            <a:custGeom>
              <a:avLst/>
              <a:gdLst/>
              <a:ahLst/>
              <a:cxnLst/>
              <a:rect l="l" t="t" r="r" b="b"/>
              <a:pathLst>
                <a:path w="3596" h="657" extrusionOk="0">
                  <a:moveTo>
                    <a:pt x="1782" y="0"/>
                  </a:moveTo>
                  <a:cubicBezTo>
                    <a:pt x="1282" y="0"/>
                    <a:pt x="781" y="50"/>
                    <a:pt x="281" y="150"/>
                  </a:cubicBezTo>
                  <a:cubicBezTo>
                    <a:pt x="1" y="181"/>
                    <a:pt x="98" y="590"/>
                    <a:pt x="357" y="590"/>
                  </a:cubicBezTo>
                  <a:cubicBezTo>
                    <a:pt x="375" y="590"/>
                    <a:pt x="394" y="588"/>
                    <a:pt x="414" y="584"/>
                  </a:cubicBezTo>
                  <a:cubicBezTo>
                    <a:pt x="804" y="512"/>
                    <a:pt x="1199" y="477"/>
                    <a:pt x="1596" y="477"/>
                  </a:cubicBezTo>
                  <a:cubicBezTo>
                    <a:pt x="2116" y="477"/>
                    <a:pt x="2638" y="537"/>
                    <a:pt x="3150" y="650"/>
                  </a:cubicBezTo>
                  <a:cubicBezTo>
                    <a:pt x="3170" y="655"/>
                    <a:pt x="3190" y="657"/>
                    <a:pt x="3210" y="657"/>
                  </a:cubicBezTo>
                  <a:cubicBezTo>
                    <a:pt x="3498" y="657"/>
                    <a:pt x="3596" y="213"/>
                    <a:pt x="3283" y="150"/>
                  </a:cubicBezTo>
                  <a:cubicBezTo>
                    <a:pt x="2783" y="50"/>
                    <a:pt x="2282" y="0"/>
                    <a:pt x="17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7"/>
            <p:cNvSpPr/>
            <p:nvPr/>
          </p:nvSpPr>
          <p:spPr>
            <a:xfrm flipH="1">
              <a:off x="5656073" y="1022059"/>
              <a:ext cx="761538" cy="315482"/>
            </a:xfrm>
            <a:custGeom>
              <a:avLst/>
              <a:gdLst/>
              <a:ahLst/>
              <a:cxnLst/>
              <a:rect l="l" t="t" r="r" b="b"/>
              <a:pathLst>
                <a:path w="45567" h="18877" extrusionOk="0">
                  <a:moveTo>
                    <a:pt x="31765" y="0"/>
                  </a:moveTo>
                  <a:cubicBezTo>
                    <a:pt x="31062" y="0"/>
                    <a:pt x="30358" y="14"/>
                    <a:pt x="29655" y="29"/>
                  </a:cubicBezTo>
                  <a:cubicBezTo>
                    <a:pt x="26386" y="96"/>
                    <a:pt x="23084" y="163"/>
                    <a:pt x="19815" y="196"/>
                  </a:cubicBezTo>
                  <a:cubicBezTo>
                    <a:pt x="11643" y="363"/>
                    <a:pt x="1" y="2398"/>
                    <a:pt x="3237" y="13706"/>
                  </a:cubicBezTo>
                  <a:cubicBezTo>
                    <a:pt x="4700" y="18813"/>
                    <a:pt x="10510" y="18876"/>
                    <a:pt x="15066" y="18876"/>
                  </a:cubicBezTo>
                  <a:cubicBezTo>
                    <a:pt x="15182" y="18876"/>
                    <a:pt x="15298" y="18876"/>
                    <a:pt x="15412" y="18876"/>
                  </a:cubicBezTo>
                  <a:cubicBezTo>
                    <a:pt x="22183" y="18843"/>
                    <a:pt x="28955" y="18810"/>
                    <a:pt x="35660" y="18009"/>
                  </a:cubicBezTo>
                  <a:cubicBezTo>
                    <a:pt x="40096" y="17475"/>
                    <a:pt x="44366" y="17309"/>
                    <a:pt x="45400" y="11771"/>
                  </a:cubicBezTo>
                  <a:cubicBezTo>
                    <a:pt x="45567" y="10971"/>
                    <a:pt x="45567" y="10170"/>
                    <a:pt x="45500" y="9336"/>
                  </a:cubicBezTo>
                  <a:cubicBezTo>
                    <a:pt x="45066" y="5333"/>
                    <a:pt x="42331" y="2098"/>
                    <a:pt x="38528" y="863"/>
                  </a:cubicBezTo>
                  <a:cubicBezTo>
                    <a:pt x="36356" y="148"/>
                    <a:pt x="34067" y="0"/>
                    <a:pt x="3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7"/>
            <p:cNvSpPr/>
            <p:nvPr/>
          </p:nvSpPr>
          <p:spPr>
            <a:xfrm flipH="1">
              <a:off x="5701782" y="1159670"/>
              <a:ext cx="203491" cy="352366"/>
            </a:xfrm>
            <a:custGeom>
              <a:avLst/>
              <a:gdLst/>
              <a:ahLst/>
              <a:cxnLst/>
              <a:rect l="l" t="t" r="r" b="b"/>
              <a:pathLst>
                <a:path w="12176" h="21084" extrusionOk="0">
                  <a:moveTo>
                    <a:pt x="4198" y="0"/>
                  </a:moveTo>
                  <a:cubicBezTo>
                    <a:pt x="2906" y="0"/>
                    <a:pt x="1748" y="598"/>
                    <a:pt x="1001" y="1703"/>
                  </a:cubicBezTo>
                  <a:cubicBezTo>
                    <a:pt x="267" y="2837"/>
                    <a:pt x="33" y="4238"/>
                    <a:pt x="33" y="5605"/>
                  </a:cubicBezTo>
                  <a:cubicBezTo>
                    <a:pt x="0" y="12610"/>
                    <a:pt x="5537" y="18848"/>
                    <a:pt x="12175" y="21083"/>
                  </a:cubicBezTo>
                  <a:cubicBezTo>
                    <a:pt x="9107" y="19115"/>
                    <a:pt x="7072" y="15746"/>
                    <a:pt x="6071" y="12243"/>
                  </a:cubicBezTo>
                  <a:cubicBezTo>
                    <a:pt x="4970" y="8374"/>
                    <a:pt x="6205" y="3437"/>
                    <a:pt x="4303" y="1"/>
                  </a:cubicBezTo>
                  <a:cubicBezTo>
                    <a:pt x="4268" y="0"/>
                    <a:pt x="4233" y="0"/>
                    <a:pt x="4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7"/>
            <p:cNvSpPr/>
            <p:nvPr/>
          </p:nvSpPr>
          <p:spPr>
            <a:xfrm flipH="1">
              <a:off x="5755864" y="1157648"/>
              <a:ext cx="531842" cy="11532"/>
            </a:xfrm>
            <a:custGeom>
              <a:avLst/>
              <a:gdLst/>
              <a:ahLst/>
              <a:cxnLst/>
              <a:rect l="l" t="t" r="r" b="b"/>
              <a:pathLst>
                <a:path w="31823" h="690" extrusionOk="0">
                  <a:moveTo>
                    <a:pt x="26233" y="0"/>
                  </a:moveTo>
                  <a:cubicBezTo>
                    <a:pt x="23927" y="0"/>
                    <a:pt x="21620" y="22"/>
                    <a:pt x="19314" y="22"/>
                  </a:cubicBezTo>
                  <a:cubicBezTo>
                    <a:pt x="15278" y="22"/>
                    <a:pt x="11208" y="22"/>
                    <a:pt x="7172" y="56"/>
                  </a:cubicBezTo>
                  <a:cubicBezTo>
                    <a:pt x="4904" y="56"/>
                    <a:pt x="2602" y="56"/>
                    <a:pt x="334" y="89"/>
                  </a:cubicBezTo>
                  <a:cubicBezTo>
                    <a:pt x="0" y="89"/>
                    <a:pt x="0" y="623"/>
                    <a:pt x="334" y="623"/>
                  </a:cubicBezTo>
                  <a:cubicBezTo>
                    <a:pt x="8406" y="689"/>
                    <a:pt x="16512" y="656"/>
                    <a:pt x="24584" y="689"/>
                  </a:cubicBezTo>
                  <a:cubicBezTo>
                    <a:pt x="26886" y="689"/>
                    <a:pt x="29154" y="689"/>
                    <a:pt x="31423" y="656"/>
                  </a:cubicBezTo>
                  <a:cubicBezTo>
                    <a:pt x="31823" y="623"/>
                    <a:pt x="31823" y="56"/>
                    <a:pt x="31423" y="56"/>
                  </a:cubicBezTo>
                  <a:cubicBezTo>
                    <a:pt x="29693" y="13"/>
                    <a:pt x="27963" y="0"/>
                    <a:pt x="26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7"/>
            <p:cNvSpPr/>
            <p:nvPr/>
          </p:nvSpPr>
          <p:spPr>
            <a:xfrm flipH="1">
              <a:off x="6123238" y="1213752"/>
              <a:ext cx="148307" cy="12250"/>
            </a:xfrm>
            <a:custGeom>
              <a:avLst/>
              <a:gdLst/>
              <a:ahLst/>
              <a:cxnLst/>
              <a:rect l="l" t="t" r="r" b="b"/>
              <a:pathLst>
                <a:path w="8874" h="733" extrusionOk="0">
                  <a:moveTo>
                    <a:pt x="367" y="1"/>
                  </a:moveTo>
                  <a:cubicBezTo>
                    <a:pt x="0" y="1"/>
                    <a:pt x="0" y="568"/>
                    <a:pt x="367" y="568"/>
                  </a:cubicBezTo>
                  <a:cubicBezTo>
                    <a:pt x="2498" y="620"/>
                    <a:pt x="4628" y="733"/>
                    <a:pt x="6759" y="733"/>
                  </a:cubicBezTo>
                  <a:cubicBezTo>
                    <a:pt x="7364" y="733"/>
                    <a:pt x="7968" y="724"/>
                    <a:pt x="8573" y="701"/>
                  </a:cubicBezTo>
                  <a:cubicBezTo>
                    <a:pt x="8873" y="701"/>
                    <a:pt x="8873" y="268"/>
                    <a:pt x="8573" y="234"/>
                  </a:cubicBezTo>
                  <a:cubicBezTo>
                    <a:pt x="5871" y="1"/>
                    <a:pt x="3103" y="68"/>
                    <a:pt x="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7"/>
            <p:cNvSpPr/>
            <p:nvPr/>
          </p:nvSpPr>
          <p:spPr>
            <a:xfrm flipH="1">
              <a:off x="5803244" y="1215941"/>
              <a:ext cx="241412" cy="10144"/>
            </a:xfrm>
            <a:custGeom>
              <a:avLst/>
              <a:gdLst/>
              <a:ahLst/>
              <a:cxnLst/>
              <a:rect l="l" t="t" r="r" b="b"/>
              <a:pathLst>
                <a:path w="14445" h="607" extrusionOk="0">
                  <a:moveTo>
                    <a:pt x="12798" y="1"/>
                  </a:moveTo>
                  <a:cubicBezTo>
                    <a:pt x="12115" y="1"/>
                    <a:pt x="11422" y="37"/>
                    <a:pt x="10742" y="37"/>
                  </a:cubicBezTo>
                  <a:lnTo>
                    <a:pt x="7239" y="70"/>
                  </a:lnTo>
                  <a:lnTo>
                    <a:pt x="334" y="70"/>
                  </a:lnTo>
                  <a:cubicBezTo>
                    <a:pt x="1" y="70"/>
                    <a:pt x="1" y="570"/>
                    <a:pt x="334" y="570"/>
                  </a:cubicBezTo>
                  <a:cubicBezTo>
                    <a:pt x="1102" y="559"/>
                    <a:pt x="1869" y="556"/>
                    <a:pt x="2636" y="556"/>
                  </a:cubicBezTo>
                  <a:cubicBezTo>
                    <a:pt x="4170" y="556"/>
                    <a:pt x="5705" y="570"/>
                    <a:pt x="7239" y="570"/>
                  </a:cubicBezTo>
                  <a:lnTo>
                    <a:pt x="10642" y="570"/>
                  </a:lnTo>
                  <a:cubicBezTo>
                    <a:pt x="11342" y="570"/>
                    <a:pt x="12055" y="607"/>
                    <a:pt x="12758" y="607"/>
                  </a:cubicBezTo>
                  <a:cubicBezTo>
                    <a:pt x="13226" y="607"/>
                    <a:pt x="13691" y="591"/>
                    <a:pt x="14144" y="537"/>
                  </a:cubicBezTo>
                  <a:cubicBezTo>
                    <a:pt x="14444" y="504"/>
                    <a:pt x="14444" y="103"/>
                    <a:pt x="14144" y="70"/>
                  </a:cubicBezTo>
                  <a:cubicBezTo>
                    <a:pt x="13704" y="17"/>
                    <a:pt x="13253" y="1"/>
                    <a:pt x="12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6966" y="290"/>
                  </a:moveTo>
                  <a:cubicBezTo>
                    <a:pt x="28674" y="290"/>
                    <a:pt x="30382" y="354"/>
                    <a:pt x="32090" y="567"/>
                  </a:cubicBezTo>
                  <a:cubicBezTo>
                    <a:pt x="32824" y="667"/>
                    <a:pt x="33758" y="867"/>
                    <a:pt x="34058" y="1635"/>
                  </a:cubicBezTo>
                  <a:cubicBezTo>
                    <a:pt x="34258" y="2102"/>
                    <a:pt x="34158" y="2669"/>
                    <a:pt x="34125" y="3169"/>
                  </a:cubicBezTo>
                  <a:cubicBezTo>
                    <a:pt x="34125" y="3703"/>
                    <a:pt x="34091" y="4270"/>
                    <a:pt x="34058" y="4803"/>
                  </a:cubicBezTo>
                  <a:cubicBezTo>
                    <a:pt x="33891" y="9173"/>
                    <a:pt x="33824" y="13576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091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03" y="33599"/>
                    <a:pt x="32029" y="33638"/>
                    <a:pt x="31461" y="33638"/>
                  </a:cubicBezTo>
                  <a:cubicBezTo>
                    <a:pt x="31120" y="33638"/>
                    <a:pt x="30780" y="33624"/>
                    <a:pt x="30455" y="33624"/>
                  </a:cubicBezTo>
                  <a:cubicBezTo>
                    <a:pt x="28254" y="33657"/>
                    <a:pt x="26085" y="33657"/>
                    <a:pt x="23884" y="33657"/>
                  </a:cubicBezTo>
                  <a:cubicBezTo>
                    <a:pt x="19481" y="33657"/>
                    <a:pt x="15111" y="33591"/>
                    <a:pt x="10708" y="33491"/>
                  </a:cubicBezTo>
                  <a:cubicBezTo>
                    <a:pt x="8506" y="33424"/>
                    <a:pt x="6338" y="33357"/>
                    <a:pt x="4136" y="33291"/>
                  </a:cubicBezTo>
                  <a:cubicBezTo>
                    <a:pt x="3569" y="33257"/>
                    <a:pt x="3036" y="33224"/>
                    <a:pt x="2469" y="33224"/>
                  </a:cubicBezTo>
                  <a:cubicBezTo>
                    <a:pt x="2002" y="33190"/>
                    <a:pt x="1368" y="33257"/>
                    <a:pt x="934" y="32990"/>
                  </a:cubicBezTo>
                  <a:cubicBezTo>
                    <a:pt x="200" y="32557"/>
                    <a:pt x="267" y="31489"/>
                    <a:pt x="300" y="30789"/>
                  </a:cubicBezTo>
                  <a:cubicBezTo>
                    <a:pt x="334" y="26419"/>
                    <a:pt x="601" y="22083"/>
                    <a:pt x="801" y="17746"/>
                  </a:cubicBezTo>
                  <a:cubicBezTo>
                    <a:pt x="1034" y="13410"/>
                    <a:pt x="1201" y="9073"/>
                    <a:pt x="1034" y="4703"/>
                  </a:cubicBezTo>
                  <a:cubicBezTo>
                    <a:pt x="1001" y="3703"/>
                    <a:pt x="934" y="2735"/>
                    <a:pt x="834" y="1735"/>
                  </a:cubicBezTo>
                  <a:cubicBezTo>
                    <a:pt x="867" y="1735"/>
                    <a:pt x="901" y="1701"/>
                    <a:pt x="934" y="1701"/>
                  </a:cubicBezTo>
                  <a:cubicBezTo>
                    <a:pt x="1943" y="666"/>
                    <a:pt x="3480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cubicBezTo>
                    <a:pt x="8139" y="534"/>
                    <a:pt x="10341" y="500"/>
                    <a:pt x="12542" y="467"/>
                  </a:cubicBezTo>
                  <a:cubicBezTo>
                    <a:pt x="16912" y="400"/>
                    <a:pt x="21282" y="300"/>
                    <a:pt x="25685" y="300"/>
                  </a:cubicBezTo>
                  <a:cubicBezTo>
                    <a:pt x="26112" y="294"/>
                    <a:pt x="26539" y="290"/>
                    <a:pt x="26966" y="290"/>
                  </a:cubicBezTo>
                  <a:close/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7"/>
            <p:cNvSpPr/>
            <p:nvPr/>
          </p:nvSpPr>
          <p:spPr>
            <a:xfrm flipH="1">
              <a:off x="7532001" y="1537105"/>
              <a:ext cx="569194" cy="560136"/>
            </a:xfrm>
            <a:custGeom>
              <a:avLst/>
              <a:gdLst/>
              <a:ahLst/>
              <a:cxnLst/>
              <a:rect l="l" t="t" r="r" b="b"/>
              <a:pathLst>
                <a:path w="34058" h="33516" extrusionOk="0">
                  <a:moveTo>
                    <a:pt x="25385" y="267"/>
                  </a:moveTo>
                  <a:cubicBezTo>
                    <a:pt x="27487" y="267"/>
                    <a:pt x="29621" y="300"/>
                    <a:pt x="31723" y="567"/>
                  </a:cubicBezTo>
                  <a:cubicBezTo>
                    <a:pt x="32423" y="634"/>
                    <a:pt x="33391" y="834"/>
                    <a:pt x="33658" y="1601"/>
                  </a:cubicBezTo>
                  <a:cubicBezTo>
                    <a:pt x="33858" y="2068"/>
                    <a:pt x="33758" y="2635"/>
                    <a:pt x="33758" y="3102"/>
                  </a:cubicBezTo>
                  <a:lnTo>
                    <a:pt x="33724" y="3136"/>
                  </a:lnTo>
                  <a:cubicBezTo>
                    <a:pt x="33724" y="3669"/>
                    <a:pt x="33691" y="4203"/>
                    <a:pt x="33658" y="4770"/>
                  </a:cubicBezTo>
                  <a:cubicBezTo>
                    <a:pt x="33524" y="9073"/>
                    <a:pt x="33424" y="13410"/>
                    <a:pt x="33424" y="17746"/>
                  </a:cubicBezTo>
                  <a:cubicBezTo>
                    <a:pt x="33424" y="22049"/>
                    <a:pt x="33491" y="26386"/>
                    <a:pt x="33658" y="30722"/>
                  </a:cubicBezTo>
                  <a:cubicBezTo>
                    <a:pt x="33658" y="31189"/>
                    <a:pt x="33691" y="31656"/>
                    <a:pt x="33558" y="32090"/>
                  </a:cubicBezTo>
                  <a:cubicBezTo>
                    <a:pt x="33424" y="32523"/>
                    <a:pt x="33124" y="32824"/>
                    <a:pt x="32724" y="32990"/>
                  </a:cubicBezTo>
                  <a:cubicBezTo>
                    <a:pt x="32223" y="33199"/>
                    <a:pt x="31658" y="33238"/>
                    <a:pt x="31100" y="33238"/>
                  </a:cubicBezTo>
                  <a:cubicBezTo>
                    <a:pt x="30766" y="33238"/>
                    <a:pt x="30435" y="33224"/>
                    <a:pt x="30122" y="33224"/>
                  </a:cubicBezTo>
                  <a:cubicBezTo>
                    <a:pt x="27954" y="33257"/>
                    <a:pt x="25785" y="33257"/>
                    <a:pt x="23617" y="33257"/>
                  </a:cubicBezTo>
                  <a:cubicBezTo>
                    <a:pt x="19281" y="33257"/>
                    <a:pt x="14944" y="33191"/>
                    <a:pt x="10608" y="33091"/>
                  </a:cubicBezTo>
                  <a:cubicBezTo>
                    <a:pt x="8440" y="33024"/>
                    <a:pt x="6271" y="32957"/>
                    <a:pt x="4103" y="32890"/>
                  </a:cubicBezTo>
                  <a:cubicBezTo>
                    <a:pt x="3536" y="32857"/>
                    <a:pt x="3002" y="32857"/>
                    <a:pt x="2469" y="32824"/>
                  </a:cubicBezTo>
                  <a:cubicBezTo>
                    <a:pt x="1968" y="32790"/>
                    <a:pt x="1368" y="32857"/>
                    <a:pt x="934" y="32590"/>
                  </a:cubicBezTo>
                  <a:cubicBezTo>
                    <a:pt x="200" y="32190"/>
                    <a:pt x="301" y="31122"/>
                    <a:pt x="301" y="30422"/>
                  </a:cubicBezTo>
                  <a:cubicBezTo>
                    <a:pt x="334" y="26119"/>
                    <a:pt x="601" y="21816"/>
                    <a:pt x="801" y="17513"/>
                  </a:cubicBezTo>
                  <a:cubicBezTo>
                    <a:pt x="1034" y="13243"/>
                    <a:pt x="1201" y="8940"/>
                    <a:pt x="1034" y="4637"/>
                  </a:cubicBezTo>
                  <a:cubicBezTo>
                    <a:pt x="1001" y="3669"/>
                    <a:pt x="934" y="2669"/>
                    <a:pt x="834" y="1701"/>
                  </a:cubicBezTo>
                  <a:cubicBezTo>
                    <a:pt x="868" y="1701"/>
                    <a:pt x="901" y="1668"/>
                    <a:pt x="934" y="1668"/>
                  </a:cubicBezTo>
                  <a:cubicBezTo>
                    <a:pt x="2169" y="367"/>
                    <a:pt x="4270" y="567"/>
                    <a:pt x="5905" y="534"/>
                  </a:cubicBezTo>
                  <a:cubicBezTo>
                    <a:pt x="8073" y="501"/>
                    <a:pt x="10241" y="467"/>
                    <a:pt x="12409" y="434"/>
                  </a:cubicBezTo>
                  <a:cubicBezTo>
                    <a:pt x="16712" y="367"/>
                    <a:pt x="21049" y="300"/>
                    <a:pt x="25385" y="267"/>
                  </a:cubicBezTo>
                  <a:close/>
                  <a:moveTo>
                    <a:pt x="25481" y="0"/>
                  </a:moveTo>
                  <a:cubicBezTo>
                    <a:pt x="24384" y="0"/>
                    <a:pt x="23284" y="17"/>
                    <a:pt x="22183" y="34"/>
                  </a:cubicBezTo>
                  <a:lnTo>
                    <a:pt x="15445" y="134"/>
                  </a:lnTo>
                  <a:cubicBezTo>
                    <a:pt x="13243" y="134"/>
                    <a:pt x="11008" y="167"/>
                    <a:pt x="8773" y="200"/>
                  </a:cubicBezTo>
                  <a:cubicBezTo>
                    <a:pt x="7672" y="234"/>
                    <a:pt x="6572" y="234"/>
                    <a:pt x="5438" y="267"/>
                  </a:cubicBezTo>
                  <a:cubicBezTo>
                    <a:pt x="4570" y="267"/>
                    <a:pt x="3670" y="267"/>
                    <a:pt x="2802" y="434"/>
                  </a:cubicBezTo>
                  <a:cubicBezTo>
                    <a:pt x="2035" y="567"/>
                    <a:pt x="1301" y="867"/>
                    <a:pt x="768" y="1435"/>
                  </a:cubicBezTo>
                  <a:cubicBezTo>
                    <a:pt x="701" y="1435"/>
                    <a:pt x="667" y="1435"/>
                    <a:pt x="667" y="1501"/>
                  </a:cubicBezTo>
                  <a:cubicBezTo>
                    <a:pt x="1001" y="5904"/>
                    <a:pt x="901" y="10341"/>
                    <a:pt x="734" y="14777"/>
                  </a:cubicBezTo>
                  <a:cubicBezTo>
                    <a:pt x="534" y="19181"/>
                    <a:pt x="234" y="23617"/>
                    <a:pt x="100" y="28054"/>
                  </a:cubicBezTo>
                  <a:cubicBezTo>
                    <a:pt x="67" y="29088"/>
                    <a:pt x="0" y="30155"/>
                    <a:pt x="67" y="31189"/>
                  </a:cubicBezTo>
                  <a:cubicBezTo>
                    <a:pt x="100" y="31856"/>
                    <a:pt x="301" y="32624"/>
                    <a:pt x="968" y="32890"/>
                  </a:cubicBezTo>
                  <a:cubicBezTo>
                    <a:pt x="1435" y="33091"/>
                    <a:pt x="1968" y="33024"/>
                    <a:pt x="2469" y="33057"/>
                  </a:cubicBezTo>
                  <a:cubicBezTo>
                    <a:pt x="3002" y="33091"/>
                    <a:pt x="3570" y="33091"/>
                    <a:pt x="4103" y="33124"/>
                  </a:cubicBezTo>
                  <a:cubicBezTo>
                    <a:pt x="5204" y="33157"/>
                    <a:pt x="6338" y="33191"/>
                    <a:pt x="7472" y="33257"/>
                  </a:cubicBezTo>
                  <a:cubicBezTo>
                    <a:pt x="11909" y="33391"/>
                    <a:pt x="16379" y="33491"/>
                    <a:pt x="20849" y="33491"/>
                  </a:cubicBezTo>
                  <a:cubicBezTo>
                    <a:pt x="21966" y="33507"/>
                    <a:pt x="23083" y="33516"/>
                    <a:pt x="24201" y="33516"/>
                  </a:cubicBezTo>
                  <a:cubicBezTo>
                    <a:pt x="25318" y="33516"/>
                    <a:pt x="26436" y="33507"/>
                    <a:pt x="27553" y="33491"/>
                  </a:cubicBezTo>
                  <a:cubicBezTo>
                    <a:pt x="28654" y="33491"/>
                    <a:pt x="29788" y="33491"/>
                    <a:pt x="30922" y="33457"/>
                  </a:cubicBezTo>
                  <a:cubicBezTo>
                    <a:pt x="31656" y="33457"/>
                    <a:pt x="32524" y="33457"/>
                    <a:pt x="33191" y="33024"/>
                  </a:cubicBezTo>
                  <a:cubicBezTo>
                    <a:pt x="33925" y="32523"/>
                    <a:pt x="33958" y="31656"/>
                    <a:pt x="33925" y="30856"/>
                  </a:cubicBezTo>
                  <a:cubicBezTo>
                    <a:pt x="33891" y="29755"/>
                    <a:pt x="33858" y="28654"/>
                    <a:pt x="33824" y="27553"/>
                  </a:cubicBezTo>
                  <a:cubicBezTo>
                    <a:pt x="33758" y="25318"/>
                    <a:pt x="33724" y="23050"/>
                    <a:pt x="33691" y="20815"/>
                  </a:cubicBezTo>
                  <a:cubicBezTo>
                    <a:pt x="33658" y="16379"/>
                    <a:pt x="33724" y="11942"/>
                    <a:pt x="33858" y="7506"/>
                  </a:cubicBezTo>
                  <a:cubicBezTo>
                    <a:pt x="33891" y="6371"/>
                    <a:pt x="33925" y="5271"/>
                    <a:pt x="33958" y="4136"/>
                  </a:cubicBezTo>
                  <a:cubicBezTo>
                    <a:pt x="33991" y="3603"/>
                    <a:pt x="34025" y="3036"/>
                    <a:pt x="34025" y="2502"/>
                  </a:cubicBezTo>
                  <a:cubicBezTo>
                    <a:pt x="34058" y="2068"/>
                    <a:pt x="34025" y="1601"/>
                    <a:pt x="33758" y="1234"/>
                  </a:cubicBezTo>
                  <a:cubicBezTo>
                    <a:pt x="33357" y="601"/>
                    <a:pt x="32557" y="400"/>
                    <a:pt x="31856" y="300"/>
                  </a:cubicBezTo>
                  <a:cubicBezTo>
                    <a:pt x="30856" y="167"/>
                    <a:pt x="29788" y="100"/>
                    <a:pt x="28754" y="67"/>
                  </a:cubicBezTo>
                  <a:cubicBezTo>
                    <a:pt x="27670" y="17"/>
                    <a:pt x="26578" y="0"/>
                    <a:pt x="25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7"/>
            <p:cNvSpPr/>
            <p:nvPr/>
          </p:nvSpPr>
          <p:spPr>
            <a:xfrm flipH="1">
              <a:off x="7587186" y="1657652"/>
              <a:ext cx="350678" cy="13888"/>
            </a:xfrm>
            <a:custGeom>
              <a:avLst/>
              <a:gdLst/>
              <a:ahLst/>
              <a:cxnLst/>
              <a:rect l="l" t="t" r="r" b="b"/>
              <a:pathLst>
                <a:path w="20983" h="831" extrusionOk="0">
                  <a:moveTo>
                    <a:pt x="17830" y="1"/>
                  </a:moveTo>
                  <a:cubicBezTo>
                    <a:pt x="16896" y="1"/>
                    <a:pt x="15962" y="26"/>
                    <a:pt x="15045" y="26"/>
                  </a:cubicBezTo>
                  <a:cubicBezTo>
                    <a:pt x="13244" y="59"/>
                    <a:pt x="11409" y="59"/>
                    <a:pt x="9608" y="59"/>
                  </a:cubicBezTo>
                  <a:cubicBezTo>
                    <a:pt x="6406" y="59"/>
                    <a:pt x="3203" y="59"/>
                    <a:pt x="1" y="192"/>
                  </a:cubicBezTo>
                  <a:lnTo>
                    <a:pt x="1" y="626"/>
                  </a:lnTo>
                  <a:cubicBezTo>
                    <a:pt x="3203" y="793"/>
                    <a:pt x="6406" y="760"/>
                    <a:pt x="9608" y="793"/>
                  </a:cubicBezTo>
                  <a:lnTo>
                    <a:pt x="15045" y="793"/>
                  </a:lnTo>
                  <a:cubicBezTo>
                    <a:pt x="16023" y="793"/>
                    <a:pt x="17021" y="831"/>
                    <a:pt x="18017" y="831"/>
                  </a:cubicBezTo>
                  <a:cubicBezTo>
                    <a:pt x="18889" y="831"/>
                    <a:pt x="19759" y="802"/>
                    <a:pt x="20616" y="693"/>
                  </a:cubicBezTo>
                  <a:cubicBezTo>
                    <a:pt x="20983" y="659"/>
                    <a:pt x="20983" y="192"/>
                    <a:pt x="20616" y="126"/>
                  </a:cubicBezTo>
                  <a:cubicBezTo>
                    <a:pt x="19698" y="26"/>
                    <a:pt x="18764" y="1"/>
                    <a:pt x="17830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7"/>
            <p:cNvSpPr/>
            <p:nvPr/>
          </p:nvSpPr>
          <p:spPr>
            <a:xfrm flipH="1">
              <a:off x="7601124" y="1761704"/>
              <a:ext cx="336740" cy="15693"/>
            </a:xfrm>
            <a:custGeom>
              <a:avLst/>
              <a:gdLst/>
              <a:ahLst/>
              <a:cxnLst/>
              <a:rect l="l" t="t" r="r" b="b"/>
              <a:pathLst>
                <a:path w="20149" h="939" extrusionOk="0">
                  <a:moveTo>
                    <a:pt x="16145" y="0"/>
                  </a:moveTo>
                  <a:cubicBezTo>
                    <a:pt x="15545" y="0"/>
                    <a:pt x="14945" y="4"/>
                    <a:pt x="14345" y="4"/>
                  </a:cubicBezTo>
                  <a:lnTo>
                    <a:pt x="8907" y="4"/>
                  </a:lnTo>
                  <a:cubicBezTo>
                    <a:pt x="7106" y="4"/>
                    <a:pt x="5338" y="4"/>
                    <a:pt x="3537" y="37"/>
                  </a:cubicBezTo>
                  <a:cubicBezTo>
                    <a:pt x="2369" y="37"/>
                    <a:pt x="1168" y="37"/>
                    <a:pt x="1" y="138"/>
                  </a:cubicBezTo>
                  <a:lnTo>
                    <a:pt x="1" y="771"/>
                  </a:lnTo>
                  <a:cubicBezTo>
                    <a:pt x="1135" y="838"/>
                    <a:pt x="2303" y="871"/>
                    <a:pt x="3437" y="871"/>
                  </a:cubicBezTo>
                  <a:cubicBezTo>
                    <a:pt x="5271" y="905"/>
                    <a:pt x="7073" y="905"/>
                    <a:pt x="8907" y="905"/>
                  </a:cubicBezTo>
                  <a:lnTo>
                    <a:pt x="14278" y="905"/>
                  </a:lnTo>
                  <a:cubicBezTo>
                    <a:pt x="16079" y="871"/>
                    <a:pt x="17914" y="938"/>
                    <a:pt x="19715" y="771"/>
                  </a:cubicBezTo>
                  <a:cubicBezTo>
                    <a:pt x="20149" y="738"/>
                    <a:pt x="20149" y="171"/>
                    <a:pt x="19715" y="104"/>
                  </a:cubicBezTo>
                  <a:cubicBezTo>
                    <a:pt x="18536" y="15"/>
                    <a:pt x="17343" y="0"/>
                    <a:pt x="16145" y="0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7"/>
            <p:cNvSpPr/>
            <p:nvPr/>
          </p:nvSpPr>
          <p:spPr>
            <a:xfrm flipH="1">
              <a:off x="7609480" y="1837211"/>
              <a:ext cx="334501" cy="13487"/>
            </a:xfrm>
            <a:custGeom>
              <a:avLst/>
              <a:gdLst/>
              <a:ahLst/>
              <a:cxnLst/>
              <a:rect l="l" t="t" r="r" b="b"/>
              <a:pathLst>
                <a:path w="20015" h="807" extrusionOk="0">
                  <a:moveTo>
                    <a:pt x="1346" y="1"/>
                  </a:moveTo>
                  <a:cubicBezTo>
                    <a:pt x="1003" y="1"/>
                    <a:pt x="662" y="13"/>
                    <a:pt x="334" y="56"/>
                  </a:cubicBezTo>
                  <a:cubicBezTo>
                    <a:pt x="0" y="123"/>
                    <a:pt x="0" y="690"/>
                    <a:pt x="334" y="723"/>
                  </a:cubicBezTo>
                  <a:cubicBezTo>
                    <a:pt x="717" y="790"/>
                    <a:pt x="1117" y="807"/>
                    <a:pt x="1518" y="807"/>
                  </a:cubicBezTo>
                  <a:cubicBezTo>
                    <a:pt x="1918" y="807"/>
                    <a:pt x="2318" y="790"/>
                    <a:pt x="2702" y="790"/>
                  </a:cubicBezTo>
                  <a:cubicBezTo>
                    <a:pt x="3536" y="790"/>
                    <a:pt x="4336" y="790"/>
                    <a:pt x="5170" y="757"/>
                  </a:cubicBezTo>
                  <a:cubicBezTo>
                    <a:pt x="6772" y="757"/>
                    <a:pt x="8406" y="690"/>
                    <a:pt x="10007" y="623"/>
                  </a:cubicBezTo>
                  <a:cubicBezTo>
                    <a:pt x="10808" y="590"/>
                    <a:pt x="11617" y="581"/>
                    <a:pt x="12426" y="581"/>
                  </a:cubicBezTo>
                  <a:cubicBezTo>
                    <a:pt x="13234" y="581"/>
                    <a:pt x="14043" y="590"/>
                    <a:pt x="14844" y="590"/>
                  </a:cubicBezTo>
                  <a:lnTo>
                    <a:pt x="19781" y="590"/>
                  </a:lnTo>
                  <a:cubicBezTo>
                    <a:pt x="20014" y="590"/>
                    <a:pt x="20014" y="223"/>
                    <a:pt x="19781" y="223"/>
                  </a:cubicBezTo>
                  <a:lnTo>
                    <a:pt x="14844" y="223"/>
                  </a:lnTo>
                  <a:cubicBezTo>
                    <a:pt x="14043" y="223"/>
                    <a:pt x="13234" y="231"/>
                    <a:pt x="12426" y="231"/>
                  </a:cubicBezTo>
                  <a:cubicBezTo>
                    <a:pt x="11617" y="231"/>
                    <a:pt x="10808" y="223"/>
                    <a:pt x="10007" y="189"/>
                  </a:cubicBezTo>
                  <a:cubicBezTo>
                    <a:pt x="8406" y="123"/>
                    <a:pt x="6772" y="56"/>
                    <a:pt x="5170" y="23"/>
                  </a:cubicBezTo>
                  <a:lnTo>
                    <a:pt x="2702" y="23"/>
                  </a:lnTo>
                  <a:cubicBezTo>
                    <a:pt x="2264" y="23"/>
                    <a:pt x="1803" y="1"/>
                    <a:pt x="134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7"/>
            <p:cNvSpPr/>
            <p:nvPr/>
          </p:nvSpPr>
          <p:spPr>
            <a:xfrm flipH="1">
              <a:off x="7618956" y="1980822"/>
              <a:ext cx="331726" cy="14573"/>
            </a:xfrm>
            <a:custGeom>
              <a:avLst/>
              <a:gdLst/>
              <a:ahLst/>
              <a:cxnLst/>
              <a:rect l="l" t="t" r="r" b="b"/>
              <a:pathLst>
                <a:path w="19849" h="872" extrusionOk="0">
                  <a:moveTo>
                    <a:pt x="3986" y="1"/>
                  </a:moveTo>
                  <a:cubicBezTo>
                    <a:pt x="2725" y="1"/>
                    <a:pt x="1480" y="21"/>
                    <a:pt x="234" y="203"/>
                  </a:cubicBezTo>
                  <a:cubicBezTo>
                    <a:pt x="1" y="236"/>
                    <a:pt x="1" y="670"/>
                    <a:pt x="234" y="703"/>
                  </a:cubicBezTo>
                  <a:cubicBezTo>
                    <a:pt x="1435" y="853"/>
                    <a:pt x="2636" y="872"/>
                    <a:pt x="3851" y="872"/>
                  </a:cubicBezTo>
                  <a:cubicBezTo>
                    <a:pt x="4256" y="872"/>
                    <a:pt x="4662" y="870"/>
                    <a:pt x="5071" y="870"/>
                  </a:cubicBezTo>
                  <a:lnTo>
                    <a:pt x="14945" y="870"/>
                  </a:lnTo>
                  <a:cubicBezTo>
                    <a:pt x="15745" y="836"/>
                    <a:pt x="16579" y="836"/>
                    <a:pt x="17413" y="836"/>
                  </a:cubicBezTo>
                  <a:cubicBezTo>
                    <a:pt x="17780" y="803"/>
                    <a:pt x="18147" y="803"/>
                    <a:pt x="18547" y="803"/>
                  </a:cubicBezTo>
                  <a:cubicBezTo>
                    <a:pt x="18948" y="770"/>
                    <a:pt x="19315" y="670"/>
                    <a:pt x="19715" y="570"/>
                  </a:cubicBezTo>
                  <a:cubicBezTo>
                    <a:pt x="19848" y="536"/>
                    <a:pt x="19848" y="336"/>
                    <a:pt x="19715" y="303"/>
                  </a:cubicBezTo>
                  <a:cubicBezTo>
                    <a:pt x="19315" y="203"/>
                    <a:pt x="18981" y="136"/>
                    <a:pt x="18547" y="103"/>
                  </a:cubicBezTo>
                  <a:cubicBezTo>
                    <a:pt x="18147" y="69"/>
                    <a:pt x="17780" y="69"/>
                    <a:pt x="17413" y="69"/>
                  </a:cubicBezTo>
                  <a:cubicBezTo>
                    <a:pt x="16579" y="36"/>
                    <a:pt x="15745" y="36"/>
                    <a:pt x="14945" y="36"/>
                  </a:cubicBezTo>
                  <a:cubicBezTo>
                    <a:pt x="13277" y="3"/>
                    <a:pt x="11642" y="3"/>
                    <a:pt x="10008" y="3"/>
                  </a:cubicBezTo>
                  <a:lnTo>
                    <a:pt x="5071" y="3"/>
                  </a:lnTo>
                  <a:cubicBezTo>
                    <a:pt x="4708" y="3"/>
                    <a:pt x="4346" y="1"/>
                    <a:pt x="398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6969" y="290"/>
                  </a:moveTo>
                  <a:cubicBezTo>
                    <a:pt x="28685" y="290"/>
                    <a:pt x="30409" y="354"/>
                    <a:pt x="32090" y="567"/>
                  </a:cubicBezTo>
                  <a:cubicBezTo>
                    <a:pt x="32824" y="667"/>
                    <a:pt x="33791" y="868"/>
                    <a:pt x="34058" y="1635"/>
                  </a:cubicBezTo>
                  <a:cubicBezTo>
                    <a:pt x="34258" y="2102"/>
                    <a:pt x="34158" y="2669"/>
                    <a:pt x="34158" y="3169"/>
                  </a:cubicBezTo>
                  <a:cubicBezTo>
                    <a:pt x="34125" y="3703"/>
                    <a:pt x="34091" y="4270"/>
                    <a:pt x="34091" y="4804"/>
                  </a:cubicBezTo>
                  <a:cubicBezTo>
                    <a:pt x="33924" y="9207"/>
                    <a:pt x="33824" y="13577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125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24" y="33599"/>
                    <a:pt x="32045" y="33638"/>
                    <a:pt x="31478" y="33638"/>
                  </a:cubicBezTo>
                  <a:cubicBezTo>
                    <a:pt x="31138" y="33638"/>
                    <a:pt x="30801" y="33624"/>
                    <a:pt x="30489" y="33624"/>
                  </a:cubicBezTo>
                  <a:cubicBezTo>
                    <a:pt x="28287" y="33658"/>
                    <a:pt x="26086" y="33658"/>
                    <a:pt x="23884" y="33658"/>
                  </a:cubicBezTo>
                  <a:cubicBezTo>
                    <a:pt x="19514" y="33658"/>
                    <a:pt x="15111" y="33624"/>
                    <a:pt x="10741" y="33491"/>
                  </a:cubicBezTo>
                  <a:cubicBezTo>
                    <a:pt x="8540" y="33424"/>
                    <a:pt x="6338" y="33357"/>
                    <a:pt x="4137" y="33291"/>
                  </a:cubicBezTo>
                  <a:cubicBezTo>
                    <a:pt x="3603" y="33257"/>
                    <a:pt x="3036" y="33257"/>
                    <a:pt x="2502" y="33224"/>
                  </a:cubicBezTo>
                  <a:cubicBezTo>
                    <a:pt x="2002" y="33191"/>
                    <a:pt x="1368" y="33257"/>
                    <a:pt x="934" y="32991"/>
                  </a:cubicBezTo>
                  <a:cubicBezTo>
                    <a:pt x="200" y="32590"/>
                    <a:pt x="300" y="31489"/>
                    <a:pt x="300" y="30789"/>
                  </a:cubicBezTo>
                  <a:cubicBezTo>
                    <a:pt x="334" y="26419"/>
                    <a:pt x="601" y="22083"/>
                    <a:pt x="834" y="17746"/>
                  </a:cubicBezTo>
                  <a:cubicBezTo>
                    <a:pt x="1034" y="13410"/>
                    <a:pt x="1201" y="9073"/>
                    <a:pt x="1034" y="4704"/>
                  </a:cubicBezTo>
                  <a:cubicBezTo>
                    <a:pt x="1001" y="3736"/>
                    <a:pt x="934" y="2736"/>
                    <a:pt x="868" y="1735"/>
                  </a:cubicBezTo>
                  <a:cubicBezTo>
                    <a:pt x="901" y="1735"/>
                    <a:pt x="934" y="1735"/>
                    <a:pt x="968" y="1701"/>
                  </a:cubicBezTo>
                  <a:cubicBezTo>
                    <a:pt x="1950" y="666"/>
                    <a:pt x="3482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lnTo>
                    <a:pt x="12543" y="467"/>
                  </a:lnTo>
                  <a:cubicBezTo>
                    <a:pt x="16912" y="401"/>
                    <a:pt x="21315" y="300"/>
                    <a:pt x="25685" y="300"/>
                  </a:cubicBezTo>
                  <a:cubicBezTo>
                    <a:pt x="26112" y="294"/>
                    <a:pt x="26541" y="290"/>
                    <a:pt x="26969" y="290"/>
                  </a:cubicBezTo>
                  <a:close/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7"/>
            <p:cNvSpPr/>
            <p:nvPr/>
          </p:nvSpPr>
          <p:spPr>
            <a:xfrm flipH="1">
              <a:off x="7483485" y="1604557"/>
              <a:ext cx="568660" cy="560287"/>
            </a:xfrm>
            <a:custGeom>
              <a:avLst/>
              <a:gdLst/>
              <a:ahLst/>
              <a:cxnLst/>
              <a:rect l="l" t="t" r="r" b="b"/>
              <a:pathLst>
                <a:path w="34026" h="33525" extrusionOk="0">
                  <a:moveTo>
                    <a:pt x="25352" y="267"/>
                  </a:moveTo>
                  <a:cubicBezTo>
                    <a:pt x="27487" y="267"/>
                    <a:pt x="29589" y="301"/>
                    <a:pt x="31690" y="567"/>
                  </a:cubicBezTo>
                  <a:cubicBezTo>
                    <a:pt x="32424" y="668"/>
                    <a:pt x="33358" y="834"/>
                    <a:pt x="33658" y="1602"/>
                  </a:cubicBezTo>
                  <a:cubicBezTo>
                    <a:pt x="33825" y="2069"/>
                    <a:pt x="33758" y="2636"/>
                    <a:pt x="33725" y="3136"/>
                  </a:cubicBezTo>
                  <a:cubicBezTo>
                    <a:pt x="33691" y="3670"/>
                    <a:pt x="33658" y="4203"/>
                    <a:pt x="33658" y="4770"/>
                  </a:cubicBezTo>
                  <a:cubicBezTo>
                    <a:pt x="33491" y="9074"/>
                    <a:pt x="33425" y="13410"/>
                    <a:pt x="33391" y="17746"/>
                  </a:cubicBezTo>
                  <a:cubicBezTo>
                    <a:pt x="33391" y="22050"/>
                    <a:pt x="33458" y="26386"/>
                    <a:pt x="33625" y="30722"/>
                  </a:cubicBezTo>
                  <a:cubicBezTo>
                    <a:pt x="33658" y="31189"/>
                    <a:pt x="33691" y="31656"/>
                    <a:pt x="33558" y="32123"/>
                  </a:cubicBezTo>
                  <a:cubicBezTo>
                    <a:pt x="33425" y="32524"/>
                    <a:pt x="33124" y="32824"/>
                    <a:pt x="32724" y="32991"/>
                  </a:cubicBezTo>
                  <a:cubicBezTo>
                    <a:pt x="32203" y="33199"/>
                    <a:pt x="31643" y="33238"/>
                    <a:pt x="31084" y="33238"/>
                  </a:cubicBezTo>
                  <a:cubicBezTo>
                    <a:pt x="30749" y="33238"/>
                    <a:pt x="30414" y="33224"/>
                    <a:pt x="30089" y="33224"/>
                  </a:cubicBezTo>
                  <a:cubicBezTo>
                    <a:pt x="28556" y="33248"/>
                    <a:pt x="27023" y="33271"/>
                    <a:pt x="25489" y="33271"/>
                  </a:cubicBezTo>
                  <a:cubicBezTo>
                    <a:pt x="24854" y="33271"/>
                    <a:pt x="24219" y="33267"/>
                    <a:pt x="23584" y="33258"/>
                  </a:cubicBezTo>
                  <a:cubicBezTo>
                    <a:pt x="19248" y="33258"/>
                    <a:pt x="14911" y="33224"/>
                    <a:pt x="10575" y="33091"/>
                  </a:cubicBezTo>
                  <a:cubicBezTo>
                    <a:pt x="8407" y="33024"/>
                    <a:pt x="6239" y="32957"/>
                    <a:pt x="4070" y="32891"/>
                  </a:cubicBezTo>
                  <a:cubicBezTo>
                    <a:pt x="3537" y="32857"/>
                    <a:pt x="3003" y="32857"/>
                    <a:pt x="2436" y="32824"/>
                  </a:cubicBezTo>
                  <a:cubicBezTo>
                    <a:pt x="1969" y="32791"/>
                    <a:pt x="1335" y="32857"/>
                    <a:pt x="901" y="32624"/>
                  </a:cubicBezTo>
                  <a:cubicBezTo>
                    <a:pt x="201" y="32190"/>
                    <a:pt x="268" y="31123"/>
                    <a:pt x="268" y="30422"/>
                  </a:cubicBezTo>
                  <a:cubicBezTo>
                    <a:pt x="301" y="26119"/>
                    <a:pt x="568" y="21816"/>
                    <a:pt x="801" y="17513"/>
                  </a:cubicBezTo>
                  <a:cubicBezTo>
                    <a:pt x="1001" y="13243"/>
                    <a:pt x="1202" y="8940"/>
                    <a:pt x="1001" y="4637"/>
                  </a:cubicBezTo>
                  <a:cubicBezTo>
                    <a:pt x="968" y="3670"/>
                    <a:pt x="901" y="2669"/>
                    <a:pt x="835" y="1702"/>
                  </a:cubicBezTo>
                  <a:cubicBezTo>
                    <a:pt x="868" y="1702"/>
                    <a:pt x="901" y="1702"/>
                    <a:pt x="935" y="1668"/>
                  </a:cubicBezTo>
                  <a:cubicBezTo>
                    <a:pt x="2169" y="367"/>
                    <a:pt x="4237" y="567"/>
                    <a:pt x="5872" y="534"/>
                  </a:cubicBezTo>
                  <a:cubicBezTo>
                    <a:pt x="8040" y="501"/>
                    <a:pt x="10208" y="467"/>
                    <a:pt x="12376" y="434"/>
                  </a:cubicBezTo>
                  <a:cubicBezTo>
                    <a:pt x="16713" y="401"/>
                    <a:pt x="21049" y="301"/>
                    <a:pt x="25352" y="267"/>
                  </a:cubicBezTo>
                  <a:close/>
                  <a:moveTo>
                    <a:pt x="25456" y="0"/>
                  </a:moveTo>
                  <a:cubicBezTo>
                    <a:pt x="24360" y="0"/>
                    <a:pt x="23267" y="17"/>
                    <a:pt x="22183" y="34"/>
                  </a:cubicBezTo>
                  <a:cubicBezTo>
                    <a:pt x="19915" y="67"/>
                    <a:pt x="17680" y="100"/>
                    <a:pt x="15445" y="134"/>
                  </a:cubicBezTo>
                  <a:lnTo>
                    <a:pt x="8740" y="201"/>
                  </a:lnTo>
                  <a:cubicBezTo>
                    <a:pt x="7640" y="234"/>
                    <a:pt x="6539" y="234"/>
                    <a:pt x="5438" y="267"/>
                  </a:cubicBezTo>
                  <a:cubicBezTo>
                    <a:pt x="4537" y="267"/>
                    <a:pt x="3637" y="267"/>
                    <a:pt x="2769" y="434"/>
                  </a:cubicBezTo>
                  <a:cubicBezTo>
                    <a:pt x="2036" y="567"/>
                    <a:pt x="1302" y="868"/>
                    <a:pt x="735" y="1435"/>
                  </a:cubicBezTo>
                  <a:cubicBezTo>
                    <a:pt x="701" y="1435"/>
                    <a:pt x="635" y="1435"/>
                    <a:pt x="668" y="1501"/>
                  </a:cubicBezTo>
                  <a:cubicBezTo>
                    <a:pt x="968" y="5905"/>
                    <a:pt x="901" y="10341"/>
                    <a:pt x="701" y="14778"/>
                  </a:cubicBezTo>
                  <a:cubicBezTo>
                    <a:pt x="501" y="19181"/>
                    <a:pt x="201" y="23617"/>
                    <a:pt x="101" y="28054"/>
                  </a:cubicBezTo>
                  <a:cubicBezTo>
                    <a:pt x="67" y="29088"/>
                    <a:pt x="1" y="30155"/>
                    <a:pt x="67" y="31189"/>
                  </a:cubicBezTo>
                  <a:cubicBezTo>
                    <a:pt x="101" y="31857"/>
                    <a:pt x="268" y="32624"/>
                    <a:pt x="968" y="32891"/>
                  </a:cubicBezTo>
                  <a:cubicBezTo>
                    <a:pt x="1435" y="33091"/>
                    <a:pt x="1969" y="33024"/>
                    <a:pt x="2436" y="33057"/>
                  </a:cubicBezTo>
                  <a:cubicBezTo>
                    <a:pt x="3003" y="33091"/>
                    <a:pt x="3537" y="33091"/>
                    <a:pt x="4070" y="33124"/>
                  </a:cubicBezTo>
                  <a:cubicBezTo>
                    <a:pt x="5204" y="33157"/>
                    <a:pt x="6305" y="33224"/>
                    <a:pt x="7439" y="33258"/>
                  </a:cubicBezTo>
                  <a:cubicBezTo>
                    <a:pt x="11909" y="33391"/>
                    <a:pt x="16379" y="33491"/>
                    <a:pt x="20849" y="33524"/>
                  </a:cubicBezTo>
                  <a:lnTo>
                    <a:pt x="27520" y="33524"/>
                  </a:lnTo>
                  <a:cubicBezTo>
                    <a:pt x="28655" y="33491"/>
                    <a:pt x="29755" y="33491"/>
                    <a:pt x="30889" y="33491"/>
                  </a:cubicBezTo>
                  <a:cubicBezTo>
                    <a:pt x="31657" y="33458"/>
                    <a:pt x="32524" y="33491"/>
                    <a:pt x="33158" y="33024"/>
                  </a:cubicBezTo>
                  <a:cubicBezTo>
                    <a:pt x="33892" y="32524"/>
                    <a:pt x="33925" y="31656"/>
                    <a:pt x="33892" y="30856"/>
                  </a:cubicBezTo>
                  <a:cubicBezTo>
                    <a:pt x="33858" y="29755"/>
                    <a:pt x="33825" y="28654"/>
                    <a:pt x="33792" y="27553"/>
                  </a:cubicBezTo>
                  <a:cubicBezTo>
                    <a:pt x="33725" y="25319"/>
                    <a:pt x="33691" y="23084"/>
                    <a:pt x="33691" y="20849"/>
                  </a:cubicBezTo>
                  <a:cubicBezTo>
                    <a:pt x="33658" y="16379"/>
                    <a:pt x="33691" y="11942"/>
                    <a:pt x="33825" y="7506"/>
                  </a:cubicBezTo>
                  <a:cubicBezTo>
                    <a:pt x="33858" y="6372"/>
                    <a:pt x="33892" y="5271"/>
                    <a:pt x="33925" y="4137"/>
                  </a:cubicBezTo>
                  <a:cubicBezTo>
                    <a:pt x="33958" y="3603"/>
                    <a:pt x="33992" y="3036"/>
                    <a:pt x="34025" y="2502"/>
                  </a:cubicBezTo>
                  <a:cubicBezTo>
                    <a:pt x="34025" y="2069"/>
                    <a:pt x="33992" y="1602"/>
                    <a:pt x="33758" y="1235"/>
                  </a:cubicBezTo>
                  <a:cubicBezTo>
                    <a:pt x="33325" y="634"/>
                    <a:pt x="32557" y="401"/>
                    <a:pt x="31857" y="334"/>
                  </a:cubicBezTo>
                  <a:cubicBezTo>
                    <a:pt x="30823" y="167"/>
                    <a:pt x="29789" y="100"/>
                    <a:pt x="28755" y="67"/>
                  </a:cubicBezTo>
                  <a:cubicBezTo>
                    <a:pt x="27654" y="17"/>
                    <a:pt x="26553" y="0"/>
                    <a:pt x="25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7"/>
            <p:cNvSpPr/>
            <p:nvPr/>
          </p:nvSpPr>
          <p:spPr>
            <a:xfrm flipH="1">
              <a:off x="7538686" y="1725171"/>
              <a:ext cx="350662" cy="13838"/>
            </a:xfrm>
            <a:custGeom>
              <a:avLst/>
              <a:gdLst/>
              <a:ahLst/>
              <a:cxnLst/>
              <a:rect l="l" t="t" r="r" b="b"/>
              <a:pathLst>
                <a:path w="20982" h="828" extrusionOk="0">
                  <a:moveTo>
                    <a:pt x="18048" y="1"/>
                  </a:moveTo>
                  <a:cubicBezTo>
                    <a:pt x="17056" y="1"/>
                    <a:pt x="16057" y="37"/>
                    <a:pt x="15077" y="55"/>
                  </a:cubicBezTo>
                  <a:lnTo>
                    <a:pt x="9607" y="55"/>
                  </a:lnTo>
                  <a:cubicBezTo>
                    <a:pt x="6405" y="55"/>
                    <a:pt x="3202" y="55"/>
                    <a:pt x="0" y="189"/>
                  </a:cubicBezTo>
                  <a:lnTo>
                    <a:pt x="0" y="656"/>
                  </a:lnTo>
                  <a:cubicBezTo>
                    <a:pt x="3202" y="789"/>
                    <a:pt x="6405" y="789"/>
                    <a:pt x="9607" y="789"/>
                  </a:cubicBezTo>
                  <a:lnTo>
                    <a:pt x="15077" y="789"/>
                  </a:lnTo>
                  <a:cubicBezTo>
                    <a:pt x="16056" y="789"/>
                    <a:pt x="17053" y="827"/>
                    <a:pt x="18045" y="827"/>
                  </a:cubicBezTo>
                  <a:cubicBezTo>
                    <a:pt x="18912" y="827"/>
                    <a:pt x="19774" y="798"/>
                    <a:pt x="20615" y="689"/>
                  </a:cubicBezTo>
                  <a:cubicBezTo>
                    <a:pt x="20982" y="656"/>
                    <a:pt x="20982" y="189"/>
                    <a:pt x="20615" y="122"/>
                  </a:cubicBezTo>
                  <a:cubicBezTo>
                    <a:pt x="19775" y="29"/>
                    <a:pt x="18914" y="1"/>
                    <a:pt x="18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7"/>
            <p:cNvSpPr/>
            <p:nvPr/>
          </p:nvSpPr>
          <p:spPr>
            <a:xfrm flipH="1">
              <a:off x="7552624" y="1829173"/>
              <a:ext cx="336723" cy="15175"/>
            </a:xfrm>
            <a:custGeom>
              <a:avLst/>
              <a:gdLst/>
              <a:ahLst/>
              <a:cxnLst/>
              <a:rect l="l" t="t" r="r" b="b"/>
              <a:pathLst>
                <a:path w="20148" h="908" extrusionOk="0">
                  <a:moveTo>
                    <a:pt x="15914" y="1"/>
                  </a:moveTo>
                  <a:cubicBezTo>
                    <a:pt x="15404" y="1"/>
                    <a:pt x="14892" y="3"/>
                    <a:pt x="14377" y="3"/>
                  </a:cubicBezTo>
                  <a:lnTo>
                    <a:pt x="8906" y="3"/>
                  </a:lnTo>
                  <a:cubicBezTo>
                    <a:pt x="7138" y="3"/>
                    <a:pt x="5337" y="37"/>
                    <a:pt x="3569" y="37"/>
                  </a:cubicBezTo>
                  <a:cubicBezTo>
                    <a:pt x="2368" y="37"/>
                    <a:pt x="1201" y="37"/>
                    <a:pt x="0" y="137"/>
                  </a:cubicBezTo>
                  <a:lnTo>
                    <a:pt x="0" y="771"/>
                  </a:lnTo>
                  <a:cubicBezTo>
                    <a:pt x="1168" y="871"/>
                    <a:pt x="2302" y="871"/>
                    <a:pt x="3469" y="871"/>
                  </a:cubicBezTo>
                  <a:cubicBezTo>
                    <a:pt x="5270" y="904"/>
                    <a:pt x="7105" y="904"/>
                    <a:pt x="8906" y="904"/>
                  </a:cubicBezTo>
                  <a:lnTo>
                    <a:pt x="14277" y="904"/>
                  </a:lnTo>
                  <a:cubicBezTo>
                    <a:pt x="14888" y="904"/>
                    <a:pt x="15496" y="908"/>
                    <a:pt x="16103" y="908"/>
                  </a:cubicBezTo>
                  <a:cubicBezTo>
                    <a:pt x="17316" y="908"/>
                    <a:pt x="18524" y="893"/>
                    <a:pt x="19747" y="804"/>
                  </a:cubicBezTo>
                  <a:cubicBezTo>
                    <a:pt x="20148" y="737"/>
                    <a:pt x="20148" y="170"/>
                    <a:pt x="19747" y="137"/>
                  </a:cubicBezTo>
                  <a:cubicBezTo>
                    <a:pt x="18461" y="18"/>
                    <a:pt x="17191" y="1"/>
                    <a:pt x="15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7"/>
            <p:cNvSpPr/>
            <p:nvPr/>
          </p:nvSpPr>
          <p:spPr>
            <a:xfrm flipH="1">
              <a:off x="7560981" y="1904680"/>
              <a:ext cx="334501" cy="13554"/>
            </a:xfrm>
            <a:custGeom>
              <a:avLst/>
              <a:gdLst/>
              <a:ahLst/>
              <a:cxnLst/>
              <a:rect l="l" t="t" r="r" b="b"/>
              <a:pathLst>
                <a:path w="20015" h="811" extrusionOk="0">
                  <a:moveTo>
                    <a:pt x="1346" y="0"/>
                  </a:moveTo>
                  <a:cubicBezTo>
                    <a:pt x="1004" y="0"/>
                    <a:pt x="662" y="12"/>
                    <a:pt x="334" y="55"/>
                  </a:cubicBezTo>
                  <a:cubicBezTo>
                    <a:pt x="0" y="122"/>
                    <a:pt x="0" y="689"/>
                    <a:pt x="334" y="756"/>
                  </a:cubicBezTo>
                  <a:cubicBezTo>
                    <a:pt x="662" y="799"/>
                    <a:pt x="1004" y="811"/>
                    <a:pt x="1346" y="811"/>
                  </a:cubicBezTo>
                  <a:cubicBezTo>
                    <a:pt x="1803" y="811"/>
                    <a:pt x="2264" y="789"/>
                    <a:pt x="2702" y="789"/>
                  </a:cubicBezTo>
                  <a:cubicBezTo>
                    <a:pt x="3536" y="789"/>
                    <a:pt x="4370" y="789"/>
                    <a:pt x="5170" y="756"/>
                  </a:cubicBezTo>
                  <a:cubicBezTo>
                    <a:pt x="6805" y="756"/>
                    <a:pt x="8406" y="689"/>
                    <a:pt x="10041" y="622"/>
                  </a:cubicBezTo>
                  <a:cubicBezTo>
                    <a:pt x="10841" y="589"/>
                    <a:pt x="11642" y="581"/>
                    <a:pt x="12446" y="581"/>
                  </a:cubicBezTo>
                  <a:cubicBezTo>
                    <a:pt x="13251" y="581"/>
                    <a:pt x="14060" y="589"/>
                    <a:pt x="14877" y="589"/>
                  </a:cubicBezTo>
                  <a:lnTo>
                    <a:pt x="19814" y="589"/>
                  </a:lnTo>
                  <a:cubicBezTo>
                    <a:pt x="20014" y="589"/>
                    <a:pt x="20014" y="222"/>
                    <a:pt x="19814" y="222"/>
                  </a:cubicBezTo>
                  <a:lnTo>
                    <a:pt x="14877" y="222"/>
                  </a:lnTo>
                  <a:cubicBezTo>
                    <a:pt x="14060" y="222"/>
                    <a:pt x="13251" y="230"/>
                    <a:pt x="12446" y="230"/>
                  </a:cubicBezTo>
                  <a:cubicBezTo>
                    <a:pt x="11642" y="230"/>
                    <a:pt x="10841" y="222"/>
                    <a:pt x="10041" y="189"/>
                  </a:cubicBezTo>
                  <a:cubicBezTo>
                    <a:pt x="8406" y="122"/>
                    <a:pt x="6805" y="55"/>
                    <a:pt x="5170" y="55"/>
                  </a:cubicBezTo>
                  <a:cubicBezTo>
                    <a:pt x="4370" y="22"/>
                    <a:pt x="3536" y="22"/>
                    <a:pt x="2702" y="22"/>
                  </a:cubicBezTo>
                  <a:cubicBezTo>
                    <a:pt x="2264" y="22"/>
                    <a:pt x="1803" y="0"/>
                    <a:pt x="1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7"/>
            <p:cNvSpPr/>
            <p:nvPr/>
          </p:nvSpPr>
          <p:spPr>
            <a:xfrm flipH="1">
              <a:off x="7569905" y="2048290"/>
              <a:ext cx="332278" cy="14674"/>
            </a:xfrm>
            <a:custGeom>
              <a:avLst/>
              <a:gdLst/>
              <a:ahLst/>
              <a:cxnLst/>
              <a:rect l="l" t="t" r="r" b="b"/>
              <a:pathLst>
                <a:path w="19882" h="878" extrusionOk="0">
                  <a:moveTo>
                    <a:pt x="4004" y="0"/>
                  </a:moveTo>
                  <a:cubicBezTo>
                    <a:pt x="2758" y="0"/>
                    <a:pt x="1513" y="20"/>
                    <a:pt x="268" y="202"/>
                  </a:cubicBezTo>
                  <a:cubicBezTo>
                    <a:pt x="1" y="235"/>
                    <a:pt x="1" y="669"/>
                    <a:pt x="268" y="702"/>
                  </a:cubicBezTo>
                  <a:cubicBezTo>
                    <a:pt x="1287" y="851"/>
                    <a:pt x="2305" y="878"/>
                    <a:pt x="3324" y="878"/>
                  </a:cubicBezTo>
                  <a:cubicBezTo>
                    <a:pt x="3907" y="878"/>
                    <a:pt x="4489" y="869"/>
                    <a:pt x="5071" y="869"/>
                  </a:cubicBezTo>
                  <a:lnTo>
                    <a:pt x="14945" y="869"/>
                  </a:lnTo>
                  <a:cubicBezTo>
                    <a:pt x="15779" y="869"/>
                    <a:pt x="16613" y="869"/>
                    <a:pt x="17413" y="836"/>
                  </a:cubicBezTo>
                  <a:cubicBezTo>
                    <a:pt x="17814" y="836"/>
                    <a:pt x="18180" y="802"/>
                    <a:pt x="18547" y="802"/>
                  </a:cubicBezTo>
                  <a:cubicBezTo>
                    <a:pt x="18981" y="769"/>
                    <a:pt x="19315" y="669"/>
                    <a:pt x="19748" y="569"/>
                  </a:cubicBezTo>
                  <a:cubicBezTo>
                    <a:pt x="19848" y="569"/>
                    <a:pt x="19882" y="335"/>
                    <a:pt x="19748" y="302"/>
                  </a:cubicBezTo>
                  <a:cubicBezTo>
                    <a:pt x="19315" y="235"/>
                    <a:pt x="18981" y="135"/>
                    <a:pt x="18547" y="102"/>
                  </a:cubicBezTo>
                  <a:cubicBezTo>
                    <a:pt x="18180" y="68"/>
                    <a:pt x="17814" y="68"/>
                    <a:pt x="17413" y="68"/>
                  </a:cubicBezTo>
                  <a:cubicBezTo>
                    <a:pt x="16613" y="35"/>
                    <a:pt x="15779" y="35"/>
                    <a:pt x="14945" y="35"/>
                  </a:cubicBezTo>
                  <a:lnTo>
                    <a:pt x="10008" y="35"/>
                  </a:lnTo>
                  <a:lnTo>
                    <a:pt x="5071" y="2"/>
                  </a:lnTo>
                  <a:cubicBezTo>
                    <a:pt x="4715" y="2"/>
                    <a:pt x="4359" y="0"/>
                    <a:pt x="4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7"/>
            <p:cNvSpPr/>
            <p:nvPr/>
          </p:nvSpPr>
          <p:spPr>
            <a:xfrm flipH="1">
              <a:off x="7928355" y="1692097"/>
              <a:ext cx="69156" cy="66516"/>
            </a:xfrm>
            <a:custGeom>
              <a:avLst/>
              <a:gdLst/>
              <a:ahLst/>
              <a:cxnLst/>
              <a:rect l="l" t="t" r="r" b="b"/>
              <a:pathLst>
                <a:path w="4138" h="3980" extrusionOk="0">
                  <a:moveTo>
                    <a:pt x="3739" y="1"/>
                  </a:moveTo>
                  <a:cubicBezTo>
                    <a:pt x="3620" y="1"/>
                    <a:pt x="3505" y="52"/>
                    <a:pt x="3437" y="166"/>
                  </a:cubicBezTo>
                  <a:cubicBezTo>
                    <a:pt x="3303" y="466"/>
                    <a:pt x="3203" y="767"/>
                    <a:pt x="3103" y="1067"/>
                  </a:cubicBezTo>
                  <a:cubicBezTo>
                    <a:pt x="2970" y="1334"/>
                    <a:pt x="2869" y="1601"/>
                    <a:pt x="2703" y="1867"/>
                  </a:cubicBezTo>
                  <a:cubicBezTo>
                    <a:pt x="2503" y="2268"/>
                    <a:pt x="2269" y="2668"/>
                    <a:pt x="2036" y="3035"/>
                  </a:cubicBezTo>
                  <a:cubicBezTo>
                    <a:pt x="1569" y="2435"/>
                    <a:pt x="1068" y="1867"/>
                    <a:pt x="601" y="1267"/>
                  </a:cubicBezTo>
                  <a:cubicBezTo>
                    <a:pt x="539" y="1205"/>
                    <a:pt x="455" y="1179"/>
                    <a:pt x="374" y="1179"/>
                  </a:cubicBezTo>
                  <a:cubicBezTo>
                    <a:pt x="279" y="1179"/>
                    <a:pt x="188" y="1213"/>
                    <a:pt x="134" y="1267"/>
                  </a:cubicBezTo>
                  <a:cubicBezTo>
                    <a:pt x="1" y="1400"/>
                    <a:pt x="1" y="1601"/>
                    <a:pt x="134" y="1734"/>
                  </a:cubicBezTo>
                  <a:lnTo>
                    <a:pt x="1835" y="3869"/>
                  </a:lnTo>
                  <a:cubicBezTo>
                    <a:pt x="1888" y="3948"/>
                    <a:pt x="1966" y="3980"/>
                    <a:pt x="2048" y="3980"/>
                  </a:cubicBezTo>
                  <a:cubicBezTo>
                    <a:pt x="2174" y="3980"/>
                    <a:pt x="2308" y="3903"/>
                    <a:pt x="2369" y="3802"/>
                  </a:cubicBezTo>
                  <a:cubicBezTo>
                    <a:pt x="2769" y="3302"/>
                    <a:pt x="3103" y="2768"/>
                    <a:pt x="3370" y="2234"/>
                  </a:cubicBezTo>
                  <a:cubicBezTo>
                    <a:pt x="3537" y="1968"/>
                    <a:pt x="3670" y="1667"/>
                    <a:pt x="3770" y="1400"/>
                  </a:cubicBezTo>
                  <a:cubicBezTo>
                    <a:pt x="3904" y="1100"/>
                    <a:pt x="4070" y="767"/>
                    <a:pt x="4104" y="466"/>
                  </a:cubicBezTo>
                  <a:cubicBezTo>
                    <a:pt x="4137" y="266"/>
                    <a:pt x="4070" y="100"/>
                    <a:pt x="3904" y="33"/>
                  </a:cubicBezTo>
                  <a:cubicBezTo>
                    <a:pt x="3851" y="12"/>
                    <a:pt x="3795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7"/>
            <p:cNvSpPr/>
            <p:nvPr/>
          </p:nvSpPr>
          <p:spPr>
            <a:xfrm flipH="1">
              <a:off x="7933937" y="1806293"/>
              <a:ext cx="64126" cy="59697"/>
            </a:xfrm>
            <a:custGeom>
              <a:avLst/>
              <a:gdLst/>
              <a:ahLst/>
              <a:cxnLst/>
              <a:rect l="l" t="t" r="r" b="b"/>
              <a:pathLst>
                <a:path w="3837" h="3572" extrusionOk="0">
                  <a:moveTo>
                    <a:pt x="2047" y="0"/>
                  </a:moveTo>
                  <a:cubicBezTo>
                    <a:pt x="1734" y="0"/>
                    <a:pt x="1425" y="83"/>
                    <a:pt x="1168" y="272"/>
                  </a:cubicBezTo>
                  <a:cubicBezTo>
                    <a:pt x="934" y="438"/>
                    <a:pt x="768" y="605"/>
                    <a:pt x="668" y="839"/>
                  </a:cubicBezTo>
                  <a:cubicBezTo>
                    <a:pt x="234" y="1206"/>
                    <a:pt x="0" y="1839"/>
                    <a:pt x="234" y="2406"/>
                  </a:cubicBezTo>
                  <a:cubicBezTo>
                    <a:pt x="467" y="2940"/>
                    <a:pt x="901" y="3374"/>
                    <a:pt x="1501" y="3507"/>
                  </a:cubicBezTo>
                  <a:cubicBezTo>
                    <a:pt x="1660" y="3549"/>
                    <a:pt x="1828" y="3572"/>
                    <a:pt x="1997" y="3572"/>
                  </a:cubicBezTo>
                  <a:cubicBezTo>
                    <a:pt x="2362" y="3572"/>
                    <a:pt x="2729" y="3468"/>
                    <a:pt x="3003" y="3240"/>
                  </a:cubicBezTo>
                  <a:cubicBezTo>
                    <a:pt x="3503" y="2873"/>
                    <a:pt x="3836" y="2306"/>
                    <a:pt x="3803" y="1673"/>
                  </a:cubicBezTo>
                  <a:cubicBezTo>
                    <a:pt x="3770" y="1072"/>
                    <a:pt x="3470" y="472"/>
                    <a:pt x="2902" y="205"/>
                  </a:cubicBezTo>
                  <a:cubicBezTo>
                    <a:pt x="2643" y="75"/>
                    <a:pt x="2343" y="0"/>
                    <a:pt x="2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7"/>
            <p:cNvSpPr/>
            <p:nvPr/>
          </p:nvSpPr>
          <p:spPr>
            <a:xfrm flipH="1">
              <a:off x="7934488" y="1884174"/>
              <a:ext cx="60783" cy="60499"/>
            </a:xfrm>
            <a:custGeom>
              <a:avLst/>
              <a:gdLst/>
              <a:ahLst/>
              <a:cxnLst/>
              <a:rect l="l" t="t" r="r" b="b"/>
              <a:pathLst>
                <a:path w="3637" h="3620" extrusionOk="0">
                  <a:moveTo>
                    <a:pt x="1803" y="1"/>
                  </a:moveTo>
                  <a:cubicBezTo>
                    <a:pt x="1749" y="1"/>
                    <a:pt x="1693" y="5"/>
                    <a:pt x="1635" y="15"/>
                  </a:cubicBezTo>
                  <a:cubicBezTo>
                    <a:pt x="1368" y="48"/>
                    <a:pt x="1168" y="81"/>
                    <a:pt x="934" y="215"/>
                  </a:cubicBezTo>
                  <a:cubicBezTo>
                    <a:pt x="801" y="282"/>
                    <a:pt x="667" y="415"/>
                    <a:pt x="601" y="548"/>
                  </a:cubicBezTo>
                  <a:cubicBezTo>
                    <a:pt x="367" y="749"/>
                    <a:pt x="167" y="1049"/>
                    <a:pt x="100" y="1349"/>
                  </a:cubicBezTo>
                  <a:cubicBezTo>
                    <a:pt x="0" y="1683"/>
                    <a:pt x="0" y="2050"/>
                    <a:pt x="100" y="2383"/>
                  </a:cubicBezTo>
                  <a:cubicBezTo>
                    <a:pt x="200" y="2617"/>
                    <a:pt x="300" y="2783"/>
                    <a:pt x="467" y="2984"/>
                  </a:cubicBezTo>
                  <a:cubicBezTo>
                    <a:pt x="567" y="3084"/>
                    <a:pt x="701" y="3184"/>
                    <a:pt x="834" y="3284"/>
                  </a:cubicBezTo>
                  <a:cubicBezTo>
                    <a:pt x="1101" y="3484"/>
                    <a:pt x="1435" y="3584"/>
                    <a:pt x="1768" y="3617"/>
                  </a:cubicBezTo>
                  <a:cubicBezTo>
                    <a:pt x="1793" y="3619"/>
                    <a:pt x="1817" y="3619"/>
                    <a:pt x="1842" y="3619"/>
                  </a:cubicBezTo>
                  <a:cubicBezTo>
                    <a:pt x="2453" y="3619"/>
                    <a:pt x="3081" y="3228"/>
                    <a:pt x="3369" y="2683"/>
                  </a:cubicBezTo>
                  <a:cubicBezTo>
                    <a:pt x="3536" y="2383"/>
                    <a:pt x="3636" y="2016"/>
                    <a:pt x="3603" y="1649"/>
                  </a:cubicBezTo>
                  <a:cubicBezTo>
                    <a:pt x="3569" y="1382"/>
                    <a:pt x="3536" y="1216"/>
                    <a:pt x="3403" y="949"/>
                  </a:cubicBezTo>
                  <a:cubicBezTo>
                    <a:pt x="3336" y="782"/>
                    <a:pt x="3202" y="649"/>
                    <a:pt x="3102" y="548"/>
                  </a:cubicBezTo>
                  <a:cubicBezTo>
                    <a:pt x="2969" y="415"/>
                    <a:pt x="2802" y="315"/>
                    <a:pt x="2669" y="215"/>
                  </a:cubicBezTo>
                  <a:cubicBezTo>
                    <a:pt x="2502" y="148"/>
                    <a:pt x="2335" y="81"/>
                    <a:pt x="2168" y="48"/>
                  </a:cubicBezTo>
                  <a:cubicBezTo>
                    <a:pt x="2050" y="24"/>
                    <a:pt x="1932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7"/>
            <p:cNvSpPr/>
            <p:nvPr/>
          </p:nvSpPr>
          <p:spPr>
            <a:xfrm flipH="1">
              <a:off x="7926132" y="2010921"/>
              <a:ext cx="70259" cy="67686"/>
            </a:xfrm>
            <a:custGeom>
              <a:avLst/>
              <a:gdLst/>
              <a:ahLst/>
              <a:cxnLst/>
              <a:rect l="l" t="t" r="r" b="b"/>
              <a:pathLst>
                <a:path w="4204" h="4050" extrusionOk="0">
                  <a:moveTo>
                    <a:pt x="1965" y="0"/>
                  </a:moveTo>
                  <a:cubicBezTo>
                    <a:pt x="1933" y="0"/>
                    <a:pt x="1900" y="1"/>
                    <a:pt x="1868" y="3"/>
                  </a:cubicBezTo>
                  <a:cubicBezTo>
                    <a:pt x="1101" y="70"/>
                    <a:pt x="301" y="503"/>
                    <a:pt x="101" y="1304"/>
                  </a:cubicBezTo>
                  <a:cubicBezTo>
                    <a:pt x="67" y="1437"/>
                    <a:pt x="34" y="1537"/>
                    <a:pt x="34" y="1671"/>
                  </a:cubicBezTo>
                  <a:cubicBezTo>
                    <a:pt x="0" y="1938"/>
                    <a:pt x="0" y="2204"/>
                    <a:pt x="34" y="2471"/>
                  </a:cubicBezTo>
                  <a:cubicBezTo>
                    <a:pt x="134" y="3005"/>
                    <a:pt x="534" y="3439"/>
                    <a:pt x="968" y="3739"/>
                  </a:cubicBezTo>
                  <a:cubicBezTo>
                    <a:pt x="1326" y="3954"/>
                    <a:pt x="1719" y="4049"/>
                    <a:pt x="2121" y="4049"/>
                  </a:cubicBezTo>
                  <a:cubicBezTo>
                    <a:pt x="2280" y="4049"/>
                    <a:pt x="2441" y="4034"/>
                    <a:pt x="2602" y="4006"/>
                  </a:cubicBezTo>
                  <a:cubicBezTo>
                    <a:pt x="3303" y="3906"/>
                    <a:pt x="3870" y="3339"/>
                    <a:pt x="4037" y="2671"/>
                  </a:cubicBezTo>
                  <a:cubicBezTo>
                    <a:pt x="4203" y="1971"/>
                    <a:pt x="4003" y="1304"/>
                    <a:pt x="3570" y="770"/>
                  </a:cubicBezTo>
                  <a:cubicBezTo>
                    <a:pt x="3221" y="295"/>
                    <a:pt x="2572" y="0"/>
                    <a:pt x="1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7"/>
            <p:cNvSpPr/>
            <p:nvPr/>
          </p:nvSpPr>
          <p:spPr>
            <a:xfrm flipH="1">
              <a:off x="6303866" y="3565167"/>
              <a:ext cx="1165145" cy="627237"/>
            </a:xfrm>
            <a:custGeom>
              <a:avLst/>
              <a:gdLst/>
              <a:ahLst/>
              <a:cxnLst/>
              <a:rect l="l" t="t" r="r" b="b"/>
              <a:pathLst>
                <a:path w="69717" h="37531" extrusionOk="0">
                  <a:moveTo>
                    <a:pt x="24396" y="1"/>
                  </a:moveTo>
                  <a:cubicBezTo>
                    <a:pt x="16330" y="1"/>
                    <a:pt x="8203" y="785"/>
                    <a:pt x="134" y="2005"/>
                  </a:cubicBezTo>
                  <a:cubicBezTo>
                    <a:pt x="234" y="7776"/>
                    <a:pt x="0" y="16382"/>
                    <a:pt x="5171" y="20118"/>
                  </a:cubicBezTo>
                  <a:cubicBezTo>
                    <a:pt x="7339" y="21686"/>
                    <a:pt x="9907" y="22520"/>
                    <a:pt x="12543" y="23020"/>
                  </a:cubicBezTo>
                  <a:cubicBezTo>
                    <a:pt x="13310" y="23187"/>
                    <a:pt x="14110" y="23320"/>
                    <a:pt x="14878" y="23420"/>
                  </a:cubicBezTo>
                  <a:cubicBezTo>
                    <a:pt x="18280" y="23887"/>
                    <a:pt x="21783" y="24154"/>
                    <a:pt x="25018" y="25389"/>
                  </a:cubicBezTo>
                  <a:cubicBezTo>
                    <a:pt x="25519" y="25555"/>
                    <a:pt x="26052" y="25789"/>
                    <a:pt x="26386" y="26256"/>
                  </a:cubicBezTo>
                  <a:cubicBezTo>
                    <a:pt x="26753" y="26756"/>
                    <a:pt x="26753" y="27457"/>
                    <a:pt x="26753" y="28124"/>
                  </a:cubicBezTo>
                  <a:lnTo>
                    <a:pt x="26753" y="37464"/>
                  </a:lnTo>
                  <a:lnTo>
                    <a:pt x="66148" y="37531"/>
                  </a:lnTo>
                  <a:cubicBezTo>
                    <a:pt x="66748" y="33294"/>
                    <a:pt x="67215" y="29091"/>
                    <a:pt x="67348" y="25389"/>
                  </a:cubicBezTo>
                  <a:cubicBezTo>
                    <a:pt x="67615" y="19017"/>
                    <a:pt x="69717" y="10912"/>
                    <a:pt x="62712" y="7709"/>
                  </a:cubicBezTo>
                  <a:cubicBezTo>
                    <a:pt x="50446" y="2072"/>
                    <a:pt x="37502" y="1"/>
                    <a:pt x="24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7"/>
            <p:cNvSpPr/>
            <p:nvPr/>
          </p:nvSpPr>
          <p:spPr>
            <a:xfrm flipH="1">
              <a:off x="7157374" y="2603680"/>
              <a:ext cx="138263" cy="133934"/>
            </a:xfrm>
            <a:custGeom>
              <a:avLst/>
              <a:gdLst/>
              <a:ahLst/>
              <a:cxnLst/>
              <a:rect l="l" t="t" r="r" b="b"/>
              <a:pathLst>
                <a:path w="8273" h="8014" extrusionOk="0">
                  <a:moveTo>
                    <a:pt x="3787" y="1"/>
                  </a:moveTo>
                  <a:cubicBezTo>
                    <a:pt x="2734" y="1"/>
                    <a:pt x="1669" y="580"/>
                    <a:pt x="1068" y="1528"/>
                  </a:cubicBezTo>
                  <a:cubicBezTo>
                    <a:pt x="0" y="3229"/>
                    <a:pt x="434" y="5631"/>
                    <a:pt x="1902" y="6965"/>
                  </a:cubicBezTo>
                  <a:cubicBezTo>
                    <a:pt x="2565" y="7598"/>
                    <a:pt x="3474" y="8014"/>
                    <a:pt x="4406" y="8014"/>
                  </a:cubicBezTo>
                  <a:cubicBezTo>
                    <a:pt x="4505" y="8014"/>
                    <a:pt x="4604" y="8009"/>
                    <a:pt x="4704" y="7999"/>
                  </a:cubicBezTo>
                  <a:cubicBezTo>
                    <a:pt x="5838" y="7899"/>
                    <a:pt x="6739" y="7332"/>
                    <a:pt x="7339" y="6365"/>
                  </a:cubicBezTo>
                  <a:cubicBezTo>
                    <a:pt x="7873" y="5531"/>
                    <a:pt x="8273" y="4430"/>
                    <a:pt x="8240" y="3429"/>
                  </a:cubicBezTo>
                  <a:cubicBezTo>
                    <a:pt x="8206" y="2262"/>
                    <a:pt x="7572" y="1294"/>
                    <a:pt x="6572" y="794"/>
                  </a:cubicBezTo>
                  <a:cubicBezTo>
                    <a:pt x="6105" y="594"/>
                    <a:pt x="5638" y="427"/>
                    <a:pt x="5137" y="360"/>
                  </a:cubicBezTo>
                  <a:cubicBezTo>
                    <a:pt x="4717" y="115"/>
                    <a:pt x="4254" y="1"/>
                    <a:pt x="37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7"/>
            <p:cNvSpPr/>
            <p:nvPr/>
          </p:nvSpPr>
          <p:spPr>
            <a:xfrm flipH="1">
              <a:off x="5906376" y="1854292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67" y="0"/>
                  </a:moveTo>
                  <a:cubicBezTo>
                    <a:pt x="22675" y="0"/>
                    <a:pt x="22580" y="1"/>
                    <a:pt x="22483" y="1"/>
                  </a:cubicBezTo>
                  <a:lnTo>
                    <a:pt x="18046" y="1"/>
                  </a:lnTo>
                  <a:lnTo>
                    <a:pt x="12242" y="35"/>
                  </a:lnTo>
                  <a:cubicBezTo>
                    <a:pt x="11118" y="35"/>
                    <a:pt x="9990" y="29"/>
                    <a:pt x="8863" y="29"/>
                  </a:cubicBezTo>
                  <a:cubicBezTo>
                    <a:pt x="6043" y="29"/>
                    <a:pt x="3222" y="63"/>
                    <a:pt x="434" y="302"/>
                  </a:cubicBezTo>
                  <a:cubicBezTo>
                    <a:pt x="0" y="335"/>
                    <a:pt x="0" y="735"/>
                    <a:pt x="434" y="769"/>
                  </a:cubicBezTo>
                  <a:cubicBezTo>
                    <a:pt x="4337" y="1136"/>
                    <a:pt x="8306" y="1036"/>
                    <a:pt x="12242" y="1069"/>
                  </a:cubicBezTo>
                  <a:lnTo>
                    <a:pt x="22483" y="1069"/>
                  </a:lnTo>
                  <a:cubicBezTo>
                    <a:pt x="22590" y="1069"/>
                    <a:pt x="22694" y="1070"/>
                    <a:pt x="22795" y="1070"/>
                  </a:cubicBezTo>
                  <a:cubicBezTo>
                    <a:pt x="23201" y="1070"/>
                    <a:pt x="23564" y="1049"/>
                    <a:pt x="23884" y="835"/>
                  </a:cubicBezTo>
                  <a:cubicBezTo>
                    <a:pt x="24117" y="669"/>
                    <a:pt x="24117" y="402"/>
                    <a:pt x="23884" y="235"/>
                  </a:cubicBezTo>
                  <a:lnTo>
                    <a:pt x="23884" y="268"/>
                  </a:lnTo>
                  <a:cubicBezTo>
                    <a:pt x="23556" y="23"/>
                    <a:pt x="23184" y="0"/>
                    <a:pt x="22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7"/>
            <p:cNvSpPr/>
            <p:nvPr/>
          </p:nvSpPr>
          <p:spPr>
            <a:xfrm flipH="1">
              <a:off x="5906376" y="1918417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95" y="66"/>
                  </a:moveTo>
                  <a:cubicBezTo>
                    <a:pt x="22694" y="66"/>
                    <a:pt x="22590" y="67"/>
                    <a:pt x="22483" y="67"/>
                  </a:cubicBezTo>
                  <a:lnTo>
                    <a:pt x="12242" y="67"/>
                  </a:lnTo>
                  <a:cubicBezTo>
                    <a:pt x="8306" y="101"/>
                    <a:pt x="4337" y="1"/>
                    <a:pt x="434" y="367"/>
                  </a:cubicBezTo>
                  <a:cubicBezTo>
                    <a:pt x="0" y="401"/>
                    <a:pt x="0" y="801"/>
                    <a:pt x="434" y="834"/>
                  </a:cubicBezTo>
                  <a:cubicBezTo>
                    <a:pt x="2959" y="1072"/>
                    <a:pt x="5512" y="1114"/>
                    <a:pt x="8067" y="1114"/>
                  </a:cubicBezTo>
                  <a:cubicBezTo>
                    <a:pt x="9460" y="1114"/>
                    <a:pt x="10853" y="1101"/>
                    <a:pt x="12242" y="1101"/>
                  </a:cubicBezTo>
                  <a:cubicBezTo>
                    <a:pt x="14177" y="1101"/>
                    <a:pt x="16112" y="1135"/>
                    <a:pt x="18046" y="1135"/>
                  </a:cubicBezTo>
                  <a:lnTo>
                    <a:pt x="22483" y="1135"/>
                  </a:lnTo>
                  <a:cubicBezTo>
                    <a:pt x="22590" y="1135"/>
                    <a:pt x="22694" y="1136"/>
                    <a:pt x="22795" y="1136"/>
                  </a:cubicBezTo>
                  <a:cubicBezTo>
                    <a:pt x="23201" y="1136"/>
                    <a:pt x="23564" y="1115"/>
                    <a:pt x="23884" y="901"/>
                  </a:cubicBezTo>
                  <a:cubicBezTo>
                    <a:pt x="24117" y="734"/>
                    <a:pt x="24117" y="468"/>
                    <a:pt x="23884" y="301"/>
                  </a:cubicBezTo>
                  <a:cubicBezTo>
                    <a:pt x="23564" y="87"/>
                    <a:pt x="23201" y="66"/>
                    <a:pt x="22795" y="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7"/>
            <p:cNvSpPr/>
            <p:nvPr/>
          </p:nvSpPr>
          <p:spPr>
            <a:xfrm flipH="1">
              <a:off x="5571747" y="3742778"/>
              <a:ext cx="71415" cy="225205"/>
            </a:xfrm>
            <a:custGeom>
              <a:avLst/>
              <a:gdLst/>
              <a:ahLst/>
              <a:cxnLst/>
              <a:rect l="l" t="t" r="r" b="b"/>
              <a:pathLst>
                <a:path w="4959" h="15638" extrusionOk="0">
                  <a:moveTo>
                    <a:pt x="120" y="1"/>
                  </a:moveTo>
                  <a:cubicBezTo>
                    <a:pt x="64" y="1"/>
                    <a:pt x="0" y="52"/>
                    <a:pt x="22" y="117"/>
                  </a:cubicBezTo>
                  <a:cubicBezTo>
                    <a:pt x="789" y="2052"/>
                    <a:pt x="1623" y="3986"/>
                    <a:pt x="2290" y="5988"/>
                  </a:cubicBezTo>
                  <a:cubicBezTo>
                    <a:pt x="2924" y="7956"/>
                    <a:pt x="3491" y="9991"/>
                    <a:pt x="3958" y="12025"/>
                  </a:cubicBezTo>
                  <a:cubicBezTo>
                    <a:pt x="4092" y="12592"/>
                    <a:pt x="4225" y="13159"/>
                    <a:pt x="4325" y="13727"/>
                  </a:cubicBezTo>
                  <a:cubicBezTo>
                    <a:pt x="4425" y="14327"/>
                    <a:pt x="4459" y="14994"/>
                    <a:pt x="4692" y="15528"/>
                  </a:cubicBezTo>
                  <a:cubicBezTo>
                    <a:pt x="4707" y="15603"/>
                    <a:pt x="4763" y="15637"/>
                    <a:pt x="4819" y="15637"/>
                  </a:cubicBezTo>
                  <a:cubicBezTo>
                    <a:pt x="4888" y="15637"/>
                    <a:pt x="4959" y="15586"/>
                    <a:pt x="4959" y="15494"/>
                  </a:cubicBezTo>
                  <a:cubicBezTo>
                    <a:pt x="4959" y="14994"/>
                    <a:pt x="4826" y="14460"/>
                    <a:pt x="4725" y="13993"/>
                  </a:cubicBezTo>
                  <a:cubicBezTo>
                    <a:pt x="4625" y="13460"/>
                    <a:pt x="4525" y="12926"/>
                    <a:pt x="4392" y="12426"/>
                  </a:cubicBezTo>
                  <a:cubicBezTo>
                    <a:pt x="4192" y="11392"/>
                    <a:pt x="3925" y="10357"/>
                    <a:pt x="3658" y="9323"/>
                  </a:cubicBezTo>
                  <a:cubicBezTo>
                    <a:pt x="3091" y="7255"/>
                    <a:pt x="2390" y="5254"/>
                    <a:pt x="1623" y="3252"/>
                  </a:cubicBezTo>
                  <a:cubicBezTo>
                    <a:pt x="1190" y="2185"/>
                    <a:pt x="756" y="1084"/>
                    <a:pt x="189" y="50"/>
                  </a:cubicBezTo>
                  <a:cubicBezTo>
                    <a:pt x="177" y="15"/>
                    <a:pt x="149" y="1"/>
                    <a:pt x="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7"/>
            <p:cNvSpPr/>
            <p:nvPr/>
          </p:nvSpPr>
          <p:spPr>
            <a:xfrm flipH="1">
              <a:off x="5410340" y="3125926"/>
              <a:ext cx="170539" cy="576334"/>
            </a:xfrm>
            <a:custGeom>
              <a:avLst/>
              <a:gdLst/>
              <a:ahLst/>
              <a:cxnLst/>
              <a:rect l="l" t="t" r="r" b="b"/>
              <a:pathLst>
                <a:path w="11842" h="40020" extrusionOk="0">
                  <a:moveTo>
                    <a:pt x="5970" y="0"/>
                  </a:moveTo>
                  <a:cubicBezTo>
                    <a:pt x="5801" y="0"/>
                    <a:pt x="5632" y="27"/>
                    <a:pt x="5471" y="87"/>
                  </a:cubicBezTo>
                  <a:lnTo>
                    <a:pt x="5504" y="87"/>
                  </a:lnTo>
                  <a:cubicBezTo>
                    <a:pt x="5437" y="87"/>
                    <a:pt x="5371" y="120"/>
                    <a:pt x="5304" y="154"/>
                  </a:cubicBezTo>
                  <a:cubicBezTo>
                    <a:pt x="4904" y="387"/>
                    <a:pt x="4670" y="754"/>
                    <a:pt x="4437" y="1154"/>
                  </a:cubicBezTo>
                  <a:cubicBezTo>
                    <a:pt x="1902" y="5357"/>
                    <a:pt x="634" y="10261"/>
                    <a:pt x="267" y="15131"/>
                  </a:cubicBezTo>
                  <a:cubicBezTo>
                    <a:pt x="0" y="18800"/>
                    <a:pt x="200" y="22503"/>
                    <a:pt x="667" y="26172"/>
                  </a:cubicBezTo>
                  <a:cubicBezTo>
                    <a:pt x="1201" y="30475"/>
                    <a:pt x="634" y="34745"/>
                    <a:pt x="2202" y="38881"/>
                  </a:cubicBezTo>
                  <a:cubicBezTo>
                    <a:pt x="2335" y="39282"/>
                    <a:pt x="2535" y="39715"/>
                    <a:pt x="2902" y="39915"/>
                  </a:cubicBezTo>
                  <a:cubicBezTo>
                    <a:pt x="3040" y="39988"/>
                    <a:pt x="3183" y="40020"/>
                    <a:pt x="3327" y="40020"/>
                  </a:cubicBezTo>
                  <a:cubicBezTo>
                    <a:pt x="3915" y="40020"/>
                    <a:pt x="4522" y="39484"/>
                    <a:pt x="4870" y="38948"/>
                  </a:cubicBezTo>
                  <a:cubicBezTo>
                    <a:pt x="5871" y="37514"/>
                    <a:pt x="6438" y="35812"/>
                    <a:pt x="6938" y="34145"/>
                  </a:cubicBezTo>
                  <a:cubicBezTo>
                    <a:pt x="10007" y="24271"/>
                    <a:pt x="11842" y="12529"/>
                    <a:pt x="8373" y="2489"/>
                  </a:cubicBezTo>
                  <a:cubicBezTo>
                    <a:pt x="8139" y="1788"/>
                    <a:pt x="7872" y="1088"/>
                    <a:pt x="7339" y="554"/>
                  </a:cubicBezTo>
                  <a:cubicBezTo>
                    <a:pt x="6966" y="231"/>
                    <a:pt x="6464" y="0"/>
                    <a:pt x="5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7"/>
            <p:cNvSpPr/>
            <p:nvPr/>
          </p:nvSpPr>
          <p:spPr>
            <a:xfrm flipH="1">
              <a:off x="5502090" y="3244735"/>
              <a:ext cx="67743" cy="779088"/>
            </a:xfrm>
            <a:custGeom>
              <a:avLst/>
              <a:gdLst/>
              <a:ahLst/>
              <a:cxnLst/>
              <a:rect l="l" t="t" r="r" b="b"/>
              <a:pathLst>
                <a:path w="4704" h="54099" extrusionOk="0">
                  <a:moveTo>
                    <a:pt x="4620" y="1"/>
                  </a:moveTo>
                  <a:cubicBezTo>
                    <a:pt x="4579" y="1"/>
                    <a:pt x="4537" y="26"/>
                    <a:pt x="4537" y="76"/>
                  </a:cubicBezTo>
                  <a:cubicBezTo>
                    <a:pt x="4437" y="4146"/>
                    <a:pt x="4370" y="8215"/>
                    <a:pt x="4270" y="12285"/>
                  </a:cubicBezTo>
                  <a:cubicBezTo>
                    <a:pt x="4170" y="15854"/>
                    <a:pt x="4203" y="19490"/>
                    <a:pt x="3903" y="23059"/>
                  </a:cubicBezTo>
                  <a:cubicBezTo>
                    <a:pt x="3603" y="26495"/>
                    <a:pt x="2836" y="29831"/>
                    <a:pt x="2002" y="33166"/>
                  </a:cubicBezTo>
                  <a:cubicBezTo>
                    <a:pt x="1201" y="36469"/>
                    <a:pt x="434" y="39771"/>
                    <a:pt x="201" y="43207"/>
                  </a:cubicBezTo>
                  <a:cubicBezTo>
                    <a:pt x="0" y="46776"/>
                    <a:pt x="301" y="50379"/>
                    <a:pt x="701" y="53948"/>
                  </a:cubicBezTo>
                  <a:cubicBezTo>
                    <a:pt x="701" y="54048"/>
                    <a:pt x="768" y="54098"/>
                    <a:pt x="834" y="54098"/>
                  </a:cubicBezTo>
                  <a:cubicBezTo>
                    <a:pt x="901" y="54098"/>
                    <a:pt x="968" y="54048"/>
                    <a:pt x="968" y="53948"/>
                  </a:cubicBezTo>
                  <a:cubicBezTo>
                    <a:pt x="634" y="49945"/>
                    <a:pt x="234" y="45942"/>
                    <a:pt x="634" y="41906"/>
                  </a:cubicBezTo>
                  <a:cubicBezTo>
                    <a:pt x="1001" y="38504"/>
                    <a:pt x="1868" y="35168"/>
                    <a:pt x="2669" y="31865"/>
                  </a:cubicBezTo>
                  <a:cubicBezTo>
                    <a:pt x="3069" y="30231"/>
                    <a:pt x="3436" y="28596"/>
                    <a:pt x="3703" y="26962"/>
                  </a:cubicBezTo>
                  <a:cubicBezTo>
                    <a:pt x="4003" y="25261"/>
                    <a:pt x="4170" y="23526"/>
                    <a:pt x="4270" y="21792"/>
                  </a:cubicBezTo>
                  <a:cubicBezTo>
                    <a:pt x="4470" y="18189"/>
                    <a:pt x="4470" y="14586"/>
                    <a:pt x="4537" y="10984"/>
                  </a:cubicBezTo>
                  <a:cubicBezTo>
                    <a:pt x="4570" y="7348"/>
                    <a:pt x="4637" y="3712"/>
                    <a:pt x="4704" y="76"/>
                  </a:cubicBezTo>
                  <a:cubicBezTo>
                    <a:pt x="4704" y="26"/>
                    <a:pt x="4662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7"/>
            <p:cNvSpPr/>
            <p:nvPr/>
          </p:nvSpPr>
          <p:spPr>
            <a:xfrm flipH="1">
              <a:off x="5187785" y="3408071"/>
              <a:ext cx="308070" cy="418541"/>
            </a:xfrm>
            <a:custGeom>
              <a:avLst/>
              <a:gdLst/>
              <a:ahLst/>
              <a:cxnLst/>
              <a:rect l="l" t="t" r="r" b="b"/>
              <a:pathLst>
                <a:path w="21392" h="29063" extrusionOk="0">
                  <a:moveTo>
                    <a:pt x="18721" y="1"/>
                  </a:moveTo>
                  <a:cubicBezTo>
                    <a:pt x="18451" y="1"/>
                    <a:pt x="18150" y="35"/>
                    <a:pt x="17813" y="109"/>
                  </a:cubicBezTo>
                  <a:cubicBezTo>
                    <a:pt x="13043" y="1143"/>
                    <a:pt x="8773" y="6113"/>
                    <a:pt x="6405" y="10083"/>
                  </a:cubicBezTo>
                  <a:cubicBezTo>
                    <a:pt x="4470" y="13285"/>
                    <a:pt x="3136" y="16787"/>
                    <a:pt x="2102" y="20323"/>
                  </a:cubicBezTo>
                  <a:cubicBezTo>
                    <a:pt x="1335" y="22925"/>
                    <a:pt x="0" y="26361"/>
                    <a:pt x="768" y="29063"/>
                  </a:cubicBezTo>
                  <a:cubicBezTo>
                    <a:pt x="2302" y="27462"/>
                    <a:pt x="3703" y="25627"/>
                    <a:pt x="5271" y="23993"/>
                  </a:cubicBezTo>
                  <a:cubicBezTo>
                    <a:pt x="10641" y="18355"/>
                    <a:pt x="16746" y="12985"/>
                    <a:pt x="19915" y="5679"/>
                  </a:cubicBezTo>
                  <a:cubicBezTo>
                    <a:pt x="20914" y="3377"/>
                    <a:pt x="21391" y="1"/>
                    <a:pt x="18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7"/>
            <p:cNvSpPr/>
            <p:nvPr/>
          </p:nvSpPr>
          <p:spPr>
            <a:xfrm flipH="1">
              <a:off x="5608250" y="3567115"/>
              <a:ext cx="341077" cy="219517"/>
            </a:xfrm>
            <a:custGeom>
              <a:avLst/>
              <a:gdLst/>
              <a:ahLst/>
              <a:cxnLst/>
              <a:rect l="l" t="t" r="r" b="b"/>
              <a:pathLst>
                <a:path w="23684" h="15243" extrusionOk="0">
                  <a:moveTo>
                    <a:pt x="13067" y="1"/>
                  </a:moveTo>
                  <a:cubicBezTo>
                    <a:pt x="12585" y="1"/>
                    <a:pt x="12103" y="60"/>
                    <a:pt x="11642" y="173"/>
                  </a:cubicBezTo>
                  <a:cubicBezTo>
                    <a:pt x="10141" y="573"/>
                    <a:pt x="8840" y="1440"/>
                    <a:pt x="7606" y="2374"/>
                  </a:cubicBezTo>
                  <a:cubicBezTo>
                    <a:pt x="5604" y="3909"/>
                    <a:pt x="3770" y="5643"/>
                    <a:pt x="2168" y="7545"/>
                  </a:cubicBezTo>
                  <a:cubicBezTo>
                    <a:pt x="1335" y="8512"/>
                    <a:pt x="534" y="9580"/>
                    <a:pt x="200" y="10814"/>
                  </a:cubicBezTo>
                  <a:cubicBezTo>
                    <a:pt x="67" y="11347"/>
                    <a:pt x="0" y="11948"/>
                    <a:pt x="234" y="12482"/>
                  </a:cubicBezTo>
                  <a:cubicBezTo>
                    <a:pt x="501" y="13149"/>
                    <a:pt x="1201" y="13616"/>
                    <a:pt x="1935" y="13749"/>
                  </a:cubicBezTo>
                  <a:cubicBezTo>
                    <a:pt x="2172" y="13792"/>
                    <a:pt x="2412" y="13811"/>
                    <a:pt x="2653" y="13811"/>
                  </a:cubicBezTo>
                  <a:cubicBezTo>
                    <a:pt x="3157" y="13811"/>
                    <a:pt x="3662" y="13729"/>
                    <a:pt x="4137" y="13616"/>
                  </a:cubicBezTo>
                  <a:cubicBezTo>
                    <a:pt x="8306" y="12648"/>
                    <a:pt x="11909" y="10147"/>
                    <a:pt x="15378" y="7678"/>
                  </a:cubicBezTo>
                  <a:cubicBezTo>
                    <a:pt x="16979" y="10080"/>
                    <a:pt x="18847" y="12281"/>
                    <a:pt x="20915" y="14283"/>
                  </a:cubicBezTo>
                  <a:cubicBezTo>
                    <a:pt x="21292" y="14613"/>
                    <a:pt x="22036" y="15243"/>
                    <a:pt x="22628" y="15243"/>
                  </a:cubicBezTo>
                  <a:cubicBezTo>
                    <a:pt x="22874" y="15243"/>
                    <a:pt x="23094" y="15134"/>
                    <a:pt x="23250" y="14850"/>
                  </a:cubicBezTo>
                  <a:cubicBezTo>
                    <a:pt x="23684" y="14049"/>
                    <a:pt x="22383" y="12315"/>
                    <a:pt x="22049" y="11681"/>
                  </a:cubicBezTo>
                  <a:cubicBezTo>
                    <a:pt x="20615" y="8912"/>
                    <a:pt x="19181" y="6144"/>
                    <a:pt x="17713" y="3375"/>
                  </a:cubicBezTo>
                  <a:cubicBezTo>
                    <a:pt x="17279" y="2508"/>
                    <a:pt x="16779" y="1607"/>
                    <a:pt x="16045" y="973"/>
                  </a:cubicBezTo>
                  <a:cubicBezTo>
                    <a:pt x="15236" y="303"/>
                    <a:pt x="14154" y="1"/>
                    <a:pt x="130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7"/>
            <p:cNvSpPr/>
            <p:nvPr/>
          </p:nvSpPr>
          <p:spPr>
            <a:xfrm flipH="1">
              <a:off x="5329521" y="3590502"/>
              <a:ext cx="195640" cy="371334"/>
            </a:xfrm>
            <a:custGeom>
              <a:avLst/>
              <a:gdLst/>
              <a:ahLst/>
              <a:cxnLst/>
              <a:rect l="l" t="t" r="r" b="b"/>
              <a:pathLst>
                <a:path w="13585" h="25785" extrusionOk="0">
                  <a:moveTo>
                    <a:pt x="13401" y="1"/>
                  </a:moveTo>
                  <a:cubicBezTo>
                    <a:pt x="13369" y="1"/>
                    <a:pt x="13336" y="15"/>
                    <a:pt x="13310" y="50"/>
                  </a:cubicBezTo>
                  <a:cubicBezTo>
                    <a:pt x="10808" y="3052"/>
                    <a:pt x="8507" y="6221"/>
                    <a:pt x="6372" y="9523"/>
                  </a:cubicBezTo>
                  <a:cubicBezTo>
                    <a:pt x="4304" y="12692"/>
                    <a:pt x="2236" y="15995"/>
                    <a:pt x="1035" y="19597"/>
                  </a:cubicBezTo>
                  <a:cubicBezTo>
                    <a:pt x="701" y="20598"/>
                    <a:pt x="434" y="21599"/>
                    <a:pt x="267" y="22633"/>
                  </a:cubicBezTo>
                  <a:cubicBezTo>
                    <a:pt x="101" y="23633"/>
                    <a:pt x="1" y="24701"/>
                    <a:pt x="134" y="25735"/>
                  </a:cubicBezTo>
                  <a:cubicBezTo>
                    <a:pt x="134" y="25768"/>
                    <a:pt x="159" y="25785"/>
                    <a:pt x="184" y="25785"/>
                  </a:cubicBezTo>
                  <a:cubicBezTo>
                    <a:pt x="209" y="25785"/>
                    <a:pt x="234" y="25768"/>
                    <a:pt x="234" y="25735"/>
                  </a:cubicBezTo>
                  <a:cubicBezTo>
                    <a:pt x="234" y="24768"/>
                    <a:pt x="267" y="23834"/>
                    <a:pt x="401" y="22900"/>
                  </a:cubicBezTo>
                  <a:cubicBezTo>
                    <a:pt x="534" y="21999"/>
                    <a:pt x="734" y="21098"/>
                    <a:pt x="1035" y="20231"/>
                  </a:cubicBezTo>
                  <a:cubicBezTo>
                    <a:pt x="1602" y="18430"/>
                    <a:pt x="2402" y="16728"/>
                    <a:pt x="3270" y="15094"/>
                  </a:cubicBezTo>
                  <a:cubicBezTo>
                    <a:pt x="5104" y="11725"/>
                    <a:pt x="7206" y="8523"/>
                    <a:pt x="9441" y="5454"/>
                  </a:cubicBezTo>
                  <a:cubicBezTo>
                    <a:pt x="10742" y="3652"/>
                    <a:pt x="12076" y="1918"/>
                    <a:pt x="13510" y="217"/>
                  </a:cubicBezTo>
                  <a:cubicBezTo>
                    <a:pt x="13584" y="118"/>
                    <a:pt x="13494" y="1"/>
                    <a:pt x="13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7"/>
            <p:cNvSpPr/>
            <p:nvPr/>
          </p:nvSpPr>
          <p:spPr>
            <a:xfrm flipH="1">
              <a:off x="5695394" y="3656833"/>
              <a:ext cx="41029" cy="26225"/>
            </a:xfrm>
            <a:custGeom>
              <a:avLst/>
              <a:gdLst/>
              <a:ahLst/>
              <a:cxnLst/>
              <a:rect l="l" t="t" r="r" b="b"/>
              <a:pathLst>
                <a:path w="2849" h="1821" extrusionOk="0">
                  <a:moveTo>
                    <a:pt x="2650" y="0"/>
                  </a:moveTo>
                  <a:cubicBezTo>
                    <a:pt x="2632" y="0"/>
                    <a:pt x="2614" y="5"/>
                    <a:pt x="2595" y="14"/>
                  </a:cubicBezTo>
                  <a:cubicBezTo>
                    <a:pt x="2362" y="147"/>
                    <a:pt x="2162" y="314"/>
                    <a:pt x="1962" y="447"/>
                  </a:cubicBezTo>
                  <a:cubicBezTo>
                    <a:pt x="1761" y="614"/>
                    <a:pt x="1561" y="748"/>
                    <a:pt x="1328" y="881"/>
                  </a:cubicBezTo>
                  <a:cubicBezTo>
                    <a:pt x="927" y="1148"/>
                    <a:pt x="494" y="1415"/>
                    <a:pt x="60" y="1682"/>
                  </a:cubicBezTo>
                  <a:cubicBezTo>
                    <a:pt x="1" y="1711"/>
                    <a:pt x="47" y="1820"/>
                    <a:pt x="129" y="1820"/>
                  </a:cubicBezTo>
                  <a:cubicBezTo>
                    <a:pt x="139" y="1820"/>
                    <a:pt x="149" y="1819"/>
                    <a:pt x="160" y="1815"/>
                  </a:cubicBezTo>
                  <a:cubicBezTo>
                    <a:pt x="594" y="1582"/>
                    <a:pt x="1061" y="1348"/>
                    <a:pt x="1495" y="1081"/>
                  </a:cubicBezTo>
                  <a:cubicBezTo>
                    <a:pt x="1928" y="814"/>
                    <a:pt x="2362" y="548"/>
                    <a:pt x="2762" y="247"/>
                  </a:cubicBezTo>
                  <a:cubicBezTo>
                    <a:pt x="2848" y="161"/>
                    <a:pt x="2761" y="0"/>
                    <a:pt x="26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7"/>
            <p:cNvSpPr/>
            <p:nvPr/>
          </p:nvSpPr>
          <p:spPr>
            <a:xfrm flipH="1">
              <a:off x="5422334" y="3872718"/>
              <a:ext cx="287289" cy="332912"/>
            </a:xfrm>
            <a:custGeom>
              <a:avLst/>
              <a:gdLst/>
              <a:ahLst/>
              <a:cxnLst/>
              <a:rect l="l" t="t" r="r" b="b"/>
              <a:pathLst>
                <a:path w="19949" h="23117" extrusionOk="0">
                  <a:moveTo>
                    <a:pt x="0" y="0"/>
                  </a:moveTo>
                  <a:lnTo>
                    <a:pt x="2502" y="23117"/>
                  </a:lnTo>
                  <a:lnTo>
                    <a:pt x="16312" y="23117"/>
                  </a:lnTo>
                  <a:lnTo>
                    <a:pt x="19948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7"/>
            <p:cNvSpPr/>
            <p:nvPr/>
          </p:nvSpPr>
          <p:spPr>
            <a:xfrm flipH="1">
              <a:off x="5430025" y="3916915"/>
              <a:ext cx="275753" cy="10095"/>
            </a:xfrm>
            <a:custGeom>
              <a:avLst/>
              <a:gdLst/>
              <a:ahLst/>
              <a:cxnLst/>
              <a:rect l="l" t="t" r="r" b="b"/>
              <a:pathLst>
                <a:path w="19148" h="701" extrusionOk="0">
                  <a:moveTo>
                    <a:pt x="0" y="0"/>
                  </a:moveTo>
                  <a:cubicBezTo>
                    <a:pt x="34" y="100"/>
                    <a:pt x="34" y="200"/>
                    <a:pt x="67" y="300"/>
                  </a:cubicBezTo>
                  <a:cubicBezTo>
                    <a:pt x="67" y="334"/>
                    <a:pt x="67" y="334"/>
                    <a:pt x="67" y="367"/>
                  </a:cubicBezTo>
                  <a:lnTo>
                    <a:pt x="1601" y="367"/>
                  </a:lnTo>
                  <a:cubicBezTo>
                    <a:pt x="2335" y="367"/>
                    <a:pt x="3069" y="400"/>
                    <a:pt x="3770" y="400"/>
                  </a:cubicBezTo>
                  <a:lnTo>
                    <a:pt x="11642" y="567"/>
                  </a:lnTo>
                  <a:lnTo>
                    <a:pt x="15545" y="634"/>
                  </a:lnTo>
                  <a:cubicBezTo>
                    <a:pt x="16212" y="634"/>
                    <a:pt x="16879" y="667"/>
                    <a:pt x="17546" y="667"/>
                  </a:cubicBezTo>
                  <a:cubicBezTo>
                    <a:pt x="18047" y="667"/>
                    <a:pt x="18547" y="701"/>
                    <a:pt x="19081" y="701"/>
                  </a:cubicBezTo>
                  <a:cubicBezTo>
                    <a:pt x="19081" y="600"/>
                    <a:pt x="19114" y="500"/>
                    <a:pt x="19147" y="434"/>
                  </a:cubicBezTo>
                  <a:cubicBezTo>
                    <a:pt x="18514" y="367"/>
                    <a:pt x="17880" y="367"/>
                    <a:pt x="17246" y="367"/>
                  </a:cubicBezTo>
                  <a:cubicBezTo>
                    <a:pt x="16545" y="367"/>
                    <a:pt x="15812" y="334"/>
                    <a:pt x="15078" y="334"/>
                  </a:cubicBezTo>
                  <a:lnTo>
                    <a:pt x="7306" y="167"/>
                  </a:lnTo>
                  <a:cubicBezTo>
                    <a:pt x="6005" y="167"/>
                    <a:pt x="4670" y="133"/>
                    <a:pt x="3369" y="100"/>
                  </a:cubicBezTo>
                  <a:lnTo>
                    <a:pt x="1435" y="67"/>
                  </a:lnTo>
                  <a:cubicBezTo>
                    <a:pt x="968" y="33"/>
                    <a:pt x="467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7"/>
            <p:cNvSpPr/>
            <p:nvPr/>
          </p:nvSpPr>
          <p:spPr>
            <a:xfrm flipH="1">
              <a:off x="5430025" y="3937436"/>
              <a:ext cx="275753" cy="9750"/>
            </a:xfrm>
            <a:custGeom>
              <a:avLst/>
              <a:gdLst/>
              <a:ahLst/>
              <a:cxnLst/>
              <a:rect l="l" t="t" r="r" b="b"/>
              <a:pathLst>
                <a:path w="19148" h="677" extrusionOk="0">
                  <a:moveTo>
                    <a:pt x="284" y="0"/>
                  </a:moveTo>
                  <a:cubicBezTo>
                    <a:pt x="188" y="0"/>
                    <a:pt x="94" y="3"/>
                    <a:pt x="0" y="9"/>
                  </a:cubicBezTo>
                  <a:cubicBezTo>
                    <a:pt x="34" y="109"/>
                    <a:pt x="34" y="210"/>
                    <a:pt x="67" y="310"/>
                  </a:cubicBezTo>
                  <a:cubicBezTo>
                    <a:pt x="67" y="310"/>
                    <a:pt x="67" y="310"/>
                    <a:pt x="67" y="343"/>
                  </a:cubicBezTo>
                  <a:lnTo>
                    <a:pt x="1601" y="343"/>
                  </a:lnTo>
                  <a:cubicBezTo>
                    <a:pt x="2335" y="343"/>
                    <a:pt x="3069" y="376"/>
                    <a:pt x="3770" y="376"/>
                  </a:cubicBezTo>
                  <a:lnTo>
                    <a:pt x="11642" y="543"/>
                  </a:lnTo>
                  <a:lnTo>
                    <a:pt x="15545" y="610"/>
                  </a:lnTo>
                  <a:cubicBezTo>
                    <a:pt x="16212" y="610"/>
                    <a:pt x="16879" y="643"/>
                    <a:pt x="17546" y="643"/>
                  </a:cubicBezTo>
                  <a:cubicBezTo>
                    <a:pt x="18047" y="643"/>
                    <a:pt x="18547" y="677"/>
                    <a:pt x="19081" y="677"/>
                  </a:cubicBezTo>
                  <a:cubicBezTo>
                    <a:pt x="19081" y="576"/>
                    <a:pt x="19114" y="476"/>
                    <a:pt x="19147" y="410"/>
                  </a:cubicBezTo>
                  <a:cubicBezTo>
                    <a:pt x="18514" y="343"/>
                    <a:pt x="17880" y="376"/>
                    <a:pt x="17246" y="343"/>
                  </a:cubicBezTo>
                  <a:cubicBezTo>
                    <a:pt x="16545" y="343"/>
                    <a:pt x="15812" y="310"/>
                    <a:pt x="15078" y="310"/>
                  </a:cubicBezTo>
                  <a:lnTo>
                    <a:pt x="7306" y="143"/>
                  </a:lnTo>
                  <a:cubicBezTo>
                    <a:pt x="6005" y="143"/>
                    <a:pt x="4670" y="109"/>
                    <a:pt x="3369" y="76"/>
                  </a:cubicBezTo>
                  <a:lnTo>
                    <a:pt x="1435" y="43"/>
                  </a:lnTo>
                  <a:cubicBezTo>
                    <a:pt x="1061" y="43"/>
                    <a:pt x="666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7"/>
            <p:cNvSpPr/>
            <p:nvPr/>
          </p:nvSpPr>
          <p:spPr>
            <a:xfrm flipH="1">
              <a:off x="5449726" y="4067261"/>
              <a:ext cx="242602" cy="9145"/>
            </a:xfrm>
            <a:custGeom>
              <a:avLst/>
              <a:gdLst/>
              <a:ahLst/>
              <a:cxnLst/>
              <a:rect l="l" t="t" r="r" b="b"/>
              <a:pathLst>
                <a:path w="16846" h="635" extrusionOk="0">
                  <a:moveTo>
                    <a:pt x="0" y="1"/>
                  </a:moveTo>
                  <a:cubicBezTo>
                    <a:pt x="34" y="34"/>
                    <a:pt x="67" y="68"/>
                    <a:pt x="67" y="101"/>
                  </a:cubicBezTo>
                  <a:cubicBezTo>
                    <a:pt x="100" y="168"/>
                    <a:pt x="134" y="268"/>
                    <a:pt x="167" y="334"/>
                  </a:cubicBezTo>
                  <a:lnTo>
                    <a:pt x="667" y="334"/>
                  </a:lnTo>
                  <a:lnTo>
                    <a:pt x="2836" y="368"/>
                  </a:lnTo>
                  <a:lnTo>
                    <a:pt x="10708" y="535"/>
                  </a:lnTo>
                  <a:lnTo>
                    <a:pt x="14611" y="601"/>
                  </a:lnTo>
                  <a:lnTo>
                    <a:pt x="16579" y="635"/>
                  </a:lnTo>
                  <a:lnTo>
                    <a:pt x="16812" y="635"/>
                  </a:lnTo>
                  <a:cubicBezTo>
                    <a:pt x="16812" y="601"/>
                    <a:pt x="16812" y="568"/>
                    <a:pt x="16812" y="535"/>
                  </a:cubicBezTo>
                  <a:cubicBezTo>
                    <a:pt x="16812" y="468"/>
                    <a:pt x="16846" y="401"/>
                    <a:pt x="16846" y="334"/>
                  </a:cubicBezTo>
                  <a:lnTo>
                    <a:pt x="16312" y="334"/>
                  </a:lnTo>
                  <a:cubicBezTo>
                    <a:pt x="15611" y="301"/>
                    <a:pt x="14878" y="301"/>
                    <a:pt x="14144" y="268"/>
                  </a:cubicBezTo>
                  <a:cubicBezTo>
                    <a:pt x="11575" y="234"/>
                    <a:pt x="8973" y="168"/>
                    <a:pt x="6372" y="134"/>
                  </a:cubicBezTo>
                  <a:cubicBezTo>
                    <a:pt x="5071" y="101"/>
                    <a:pt x="3770" y="68"/>
                    <a:pt x="2435" y="34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7"/>
            <p:cNvSpPr/>
            <p:nvPr/>
          </p:nvSpPr>
          <p:spPr>
            <a:xfrm flipH="1">
              <a:off x="6607683" y="3642897"/>
              <a:ext cx="464039" cy="550059"/>
            </a:xfrm>
            <a:custGeom>
              <a:avLst/>
              <a:gdLst/>
              <a:ahLst/>
              <a:cxnLst/>
              <a:rect l="l" t="t" r="r" b="b"/>
              <a:pathLst>
                <a:path w="27766" h="32913" extrusionOk="0">
                  <a:moveTo>
                    <a:pt x="439" y="1"/>
                  </a:moveTo>
                  <a:cubicBezTo>
                    <a:pt x="164" y="1"/>
                    <a:pt x="0" y="428"/>
                    <a:pt x="279" y="623"/>
                  </a:cubicBezTo>
                  <a:cubicBezTo>
                    <a:pt x="6750" y="5193"/>
                    <a:pt x="15290" y="4593"/>
                    <a:pt x="22061" y="8562"/>
                  </a:cubicBezTo>
                  <a:cubicBezTo>
                    <a:pt x="23729" y="9530"/>
                    <a:pt x="25363" y="10830"/>
                    <a:pt x="26231" y="12632"/>
                  </a:cubicBezTo>
                  <a:cubicBezTo>
                    <a:pt x="27231" y="14767"/>
                    <a:pt x="26798" y="17235"/>
                    <a:pt x="26631" y="19470"/>
                  </a:cubicBezTo>
                  <a:cubicBezTo>
                    <a:pt x="26264" y="23940"/>
                    <a:pt x="25864" y="28410"/>
                    <a:pt x="25430" y="32913"/>
                  </a:cubicBezTo>
                  <a:lnTo>
                    <a:pt x="26031" y="32913"/>
                  </a:lnTo>
                  <a:cubicBezTo>
                    <a:pt x="26431" y="28877"/>
                    <a:pt x="26798" y="24840"/>
                    <a:pt x="27131" y="20804"/>
                  </a:cubicBezTo>
                  <a:cubicBezTo>
                    <a:pt x="27331" y="18536"/>
                    <a:pt x="27765" y="16068"/>
                    <a:pt x="27231" y="13799"/>
                  </a:cubicBezTo>
                  <a:cubicBezTo>
                    <a:pt x="26798" y="11898"/>
                    <a:pt x="25530" y="10330"/>
                    <a:pt x="23996" y="9129"/>
                  </a:cubicBezTo>
                  <a:cubicBezTo>
                    <a:pt x="20894" y="6728"/>
                    <a:pt x="16957" y="5660"/>
                    <a:pt x="13188" y="4726"/>
                  </a:cubicBezTo>
                  <a:cubicBezTo>
                    <a:pt x="8852" y="3625"/>
                    <a:pt x="4315" y="2691"/>
                    <a:pt x="612" y="56"/>
                  </a:cubicBezTo>
                  <a:cubicBezTo>
                    <a:pt x="552" y="18"/>
                    <a:pt x="493" y="1"/>
                    <a:pt x="4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134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36" name="Picture 135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37" name="Picture 136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8" name="Picture 137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47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Manfaat</a:t>
            </a:r>
            <a:r>
              <a:rPr lang="en-US" dirty="0" smtClean="0"/>
              <a:t> </a:t>
            </a:r>
            <a:r>
              <a:rPr lang="en" dirty="0" smtClean="0"/>
              <a:t>pembelajaran proyek</a:t>
            </a:r>
            <a:endParaRPr/>
          </a:p>
        </p:txBody>
      </p:sp>
      <p:sp>
        <p:nvSpPr>
          <p:cNvPr id="2436" name="Google Shape;2436;p47"/>
          <p:cNvSpPr txBox="1">
            <a:spLocks noGrp="1"/>
          </p:cNvSpPr>
          <p:nvPr>
            <p:ph type="body" idx="1"/>
          </p:nvPr>
        </p:nvSpPr>
        <p:spPr>
          <a:xfrm>
            <a:off x="357158" y="1380675"/>
            <a:ext cx="4714908" cy="2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keterampilan</a:t>
            </a:r>
            <a:r>
              <a:rPr lang="en-US" dirty="0" smtClean="0"/>
              <a:t> </a:t>
            </a:r>
            <a:r>
              <a:rPr lang="en-US" dirty="0" err="1" smtClean="0"/>
              <a:t>pemecahan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keterampilan</a:t>
            </a:r>
            <a:r>
              <a:rPr lang="en-US" dirty="0" smtClean="0"/>
              <a:t> </a:t>
            </a:r>
            <a:r>
              <a:rPr lang="en-US" dirty="0" err="1" smtClean="0"/>
              <a:t>kolaborasi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memungkinkan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terlibat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terlibat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berpikir</a:t>
            </a:r>
            <a:r>
              <a:rPr lang="en-US" dirty="0" smtClean="0"/>
              <a:t> </a:t>
            </a:r>
            <a:r>
              <a:rPr lang="en-US" dirty="0" err="1" smtClean="0"/>
              <a:t>kritis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reflektif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endParaRPr lang="en-US" dirty="0" smtClean="0"/>
          </a:p>
          <a:p>
            <a:pPr lvl="0" algn="just"/>
            <a:r>
              <a:rPr lang="en-US" dirty="0" err="1" smtClean="0"/>
              <a:t>membantu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mengembangkan</a:t>
            </a:r>
            <a:r>
              <a:rPr lang="en-US" dirty="0" smtClean="0"/>
              <a:t> </a:t>
            </a:r>
            <a:r>
              <a:rPr lang="en-US" dirty="0" err="1" smtClean="0"/>
              <a:t>keterampilan</a:t>
            </a:r>
            <a:r>
              <a:rPr lang="en-US" dirty="0" smtClean="0"/>
              <a:t> </a:t>
            </a:r>
            <a:r>
              <a:rPr lang="en-US" dirty="0" err="1" smtClean="0"/>
              <a:t>penyelesaian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kompleks</a:t>
            </a:r>
            <a:endParaRPr lang="en-US" dirty="0" smtClean="0"/>
          </a:p>
          <a:p>
            <a:pPr lvl="0" algn="just"/>
            <a:r>
              <a:rPr lang="en-US" dirty="0" err="1" smtClean="0"/>
              <a:t>mahasiswa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terlibat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termotivasi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memungkinkan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r>
              <a:rPr lang="en-US" dirty="0" smtClean="0"/>
              <a:t> </a:t>
            </a:r>
            <a:r>
              <a:rPr lang="en-US" dirty="0" err="1" smtClean="0"/>
              <a:t>berperan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fasilitator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pendamping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meningkat</a:t>
            </a:r>
            <a:r>
              <a:rPr lang="en-US" dirty="0" smtClean="0"/>
              <a:t> </a:t>
            </a:r>
            <a:r>
              <a:rPr lang="en-US" dirty="0" err="1" smtClean="0"/>
              <a:t>reputasi</a:t>
            </a:r>
            <a:r>
              <a:rPr lang="en-US" dirty="0" smtClean="0"/>
              <a:t> PT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tengah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manfaat</a:t>
            </a:r>
            <a:r>
              <a:rPr lang="en-US" dirty="0" smtClean="0"/>
              <a:t> </a:t>
            </a:r>
            <a:r>
              <a:rPr lang="en-US" dirty="0" err="1" smtClean="0"/>
              <a:t>langsung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endParaRPr lang="en-US" dirty="0"/>
          </a:p>
        </p:txBody>
      </p:sp>
      <p:sp>
        <p:nvSpPr>
          <p:cNvPr id="2437" name="Google Shape;2437;p47"/>
          <p:cNvSpPr/>
          <p:nvPr/>
        </p:nvSpPr>
        <p:spPr>
          <a:xfrm flipH="1">
            <a:off x="7356589" y="4230114"/>
            <a:ext cx="18753" cy="5794"/>
          </a:xfrm>
          <a:custGeom>
            <a:avLst/>
            <a:gdLst/>
            <a:ahLst/>
            <a:cxnLst/>
            <a:rect l="l" t="t" r="r" b="b"/>
            <a:pathLst>
              <a:path w="1136" h="351" extrusionOk="0">
                <a:moveTo>
                  <a:pt x="1" y="0"/>
                </a:moveTo>
                <a:cubicBezTo>
                  <a:pt x="68" y="234"/>
                  <a:pt x="293" y="350"/>
                  <a:pt x="530" y="350"/>
                </a:cubicBezTo>
                <a:cubicBezTo>
                  <a:pt x="768" y="350"/>
                  <a:pt x="1018" y="234"/>
                  <a:pt x="1135" y="0"/>
                </a:cubicBezTo>
                <a:close/>
              </a:path>
            </a:pathLst>
          </a:custGeom>
          <a:solidFill>
            <a:srgbClr val="F2A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7"/>
          <p:cNvSpPr/>
          <p:nvPr/>
        </p:nvSpPr>
        <p:spPr>
          <a:xfrm flipH="1">
            <a:off x="7368653" y="4192136"/>
            <a:ext cx="22311" cy="267"/>
          </a:xfrm>
          <a:custGeom>
            <a:avLst/>
            <a:gdLst/>
            <a:ahLst/>
            <a:cxnLst/>
            <a:rect l="l" t="t" r="r" b="b"/>
            <a:pathLst>
              <a:path w="1335" h="16" extrusionOk="0">
                <a:moveTo>
                  <a:pt x="361" y="1"/>
                </a:moveTo>
                <a:cubicBezTo>
                  <a:pt x="163" y="1"/>
                  <a:pt x="11" y="4"/>
                  <a:pt x="0" y="16"/>
                </a:cubicBezTo>
                <a:lnTo>
                  <a:pt x="1335" y="16"/>
                </a:lnTo>
                <a:cubicBezTo>
                  <a:pt x="1335" y="16"/>
                  <a:pt x="756" y="1"/>
                  <a:pt x="3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7"/>
          <p:cNvSpPr/>
          <p:nvPr/>
        </p:nvSpPr>
        <p:spPr>
          <a:xfrm flipH="1">
            <a:off x="7150121" y="4191836"/>
            <a:ext cx="22879" cy="17"/>
          </a:xfrm>
          <a:custGeom>
            <a:avLst/>
            <a:gdLst/>
            <a:ahLst/>
            <a:cxnLst/>
            <a:rect l="l" t="t" r="r" b="b"/>
            <a:pathLst>
              <a:path w="1369" h="1" extrusionOk="0">
                <a:moveTo>
                  <a:pt x="1369" y="0"/>
                </a:moveTo>
                <a:cubicBezTo>
                  <a:pt x="1302" y="0"/>
                  <a:pt x="1" y="0"/>
                  <a:pt x="1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7"/>
          <p:cNvSpPr/>
          <p:nvPr/>
        </p:nvSpPr>
        <p:spPr>
          <a:xfrm flipH="1">
            <a:off x="6363513" y="4191267"/>
            <a:ext cx="658406" cy="1454"/>
          </a:xfrm>
          <a:custGeom>
            <a:avLst/>
            <a:gdLst/>
            <a:ahLst/>
            <a:cxnLst/>
            <a:rect l="l" t="t" r="r" b="b"/>
            <a:pathLst>
              <a:path w="39396" h="87" extrusionOk="0">
                <a:moveTo>
                  <a:pt x="1" y="1"/>
                </a:moveTo>
                <a:cubicBezTo>
                  <a:pt x="1" y="1"/>
                  <a:pt x="24893" y="86"/>
                  <a:pt x="35106" y="86"/>
                </a:cubicBezTo>
                <a:cubicBezTo>
                  <a:pt x="37660" y="86"/>
                  <a:pt x="39295" y="81"/>
                  <a:pt x="39396" y="68"/>
                </a:cubicBezTo>
                <a:lnTo>
                  <a:pt x="1" y="1"/>
                </a:lnTo>
                <a:close/>
              </a:path>
            </a:pathLst>
          </a:custGeom>
          <a:solidFill>
            <a:srgbClr val="7745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441;p47"/>
          <p:cNvGrpSpPr/>
          <p:nvPr/>
        </p:nvGrpSpPr>
        <p:grpSpPr>
          <a:xfrm>
            <a:off x="5070718" y="937862"/>
            <a:ext cx="3076186" cy="3267768"/>
            <a:chOff x="5070718" y="937862"/>
            <a:chExt cx="3076186" cy="3267768"/>
          </a:xfrm>
        </p:grpSpPr>
        <p:sp>
          <p:nvSpPr>
            <p:cNvPr id="2442" name="Google Shape;2442;p47"/>
            <p:cNvSpPr/>
            <p:nvPr/>
          </p:nvSpPr>
          <p:spPr>
            <a:xfrm flipH="1">
              <a:off x="5070718" y="937862"/>
              <a:ext cx="3076186" cy="1968181"/>
            </a:xfrm>
            <a:custGeom>
              <a:avLst/>
              <a:gdLst/>
              <a:ahLst/>
              <a:cxnLst/>
              <a:rect l="l" t="t" r="r" b="b"/>
              <a:pathLst>
                <a:path w="184065" h="117767" extrusionOk="0">
                  <a:moveTo>
                    <a:pt x="140645" y="1"/>
                  </a:moveTo>
                  <a:cubicBezTo>
                    <a:pt x="134831" y="1"/>
                    <a:pt x="128871" y="555"/>
                    <a:pt x="123055" y="1231"/>
                  </a:cubicBezTo>
                  <a:cubicBezTo>
                    <a:pt x="114415" y="2265"/>
                    <a:pt x="105742" y="1765"/>
                    <a:pt x="96969" y="2299"/>
                  </a:cubicBezTo>
                  <a:cubicBezTo>
                    <a:pt x="77522" y="3500"/>
                    <a:pt x="58108" y="5735"/>
                    <a:pt x="39161" y="10371"/>
                  </a:cubicBezTo>
                  <a:cubicBezTo>
                    <a:pt x="33057" y="11872"/>
                    <a:pt x="26886" y="13674"/>
                    <a:pt x="21749" y="17276"/>
                  </a:cubicBezTo>
                  <a:cubicBezTo>
                    <a:pt x="15478" y="21613"/>
                    <a:pt x="11175" y="28317"/>
                    <a:pt x="8306" y="35356"/>
                  </a:cubicBezTo>
                  <a:cubicBezTo>
                    <a:pt x="0" y="55737"/>
                    <a:pt x="2735" y="78720"/>
                    <a:pt x="6638" y="100369"/>
                  </a:cubicBezTo>
                  <a:cubicBezTo>
                    <a:pt x="7339" y="104138"/>
                    <a:pt x="8139" y="108141"/>
                    <a:pt x="10641" y="111077"/>
                  </a:cubicBezTo>
                  <a:cubicBezTo>
                    <a:pt x="13043" y="113912"/>
                    <a:pt x="16745" y="115380"/>
                    <a:pt x="20381" y="116280"/>
                  </a:cubicBezTo>
                  <a:cubicBezTo>
                    <a:pt x="25109" y="117423"/>
                    <a:pt x="29945" y="117766"/>
                    <a:pt x="34810" y="117766"/>
                  </a:cubicBezTo>
                  <a:cubicBezTo>
                    <a:pt x="39315" y="117766"/>
                    <a:pt x="43844" y="117472"/>
                    <a:pt x="48335" y="117248"/>
                  </a:cubicBezTo>
                  <a:cubicBezTo>
                    <a:pt x="67615" y="116280"/>
                    <a:pt x="86929" y="116481"/>
                    <a:pt x="106142" y="114813"/>
                  </a:cubicBezTo>
                  <a:cubicBezTo>
                    <a:pt x="125356" y="113145"/>
                    <a:pt x="144637" y="109576"/>
                    <a:pt x="162116" y="101403"/>
                  </a:cubicBezTo>
                  <a:cubicBezTo>
                    <a:pt x="167286" y="98968"/>
                    <a:pt x="172490" y="95999"/>
                    <a:pt x="175725" y="91263"/>
                  </a:cubicBezTo>
                  <a:cubicBezTo>
                    <a:pt x="178294" y="87426"/>
                    <a:pt x="179395" y="82823"/>
                    <a:pt x="180329" y="78320"/>
                  </a:cubicBezTo>
                  <a:cubicBezTo>
                    <a:pt x="182330" y="68846"/>
                    <a:pt x="182430" y="59607"/>
                    <a:pt x="183231" y="49966"/>
                  </a:cubicBezTo>
                  <a:cubicBezTo>
                    <a:pt x="184065" y="39659"/>
                    <a:pt x="183164" y="28985"/>
                    <a:pt x="178427" y="19645"/>
                  </a:cubicBezTo>
                  <a:cubicBezTo>
                    <a:pt x="170413" y="3883"/>
                    <a:pt x="156038" y="1"/>
                    <a:pt x="140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7"/>
            <p:cNvSpPr/>
            <p:nvPr/>
          </p:nvSpPr>
          <p:spPr>
            <a:xfrm flipH="1">
              <a:off x="6361291" y="3191425"/>
              <a:ext cx="450268" cy="199063"/>
            </a:xfrm>
            <a:custGeom>
              <a:avLst/>
              <a:gdLst/>
              <a:ahLst/>
              <a:cxnLst/>
              <a:rect l="l" t="t" r="r" b="b"/>
              <a:pathLst>
                <a:path w="26942" h="11911" extrusionOk="0">
                  <a:moveTo>
                    <a:pt x="4176" y="0"/>
                  </a:moveTo>
                  <a:cubicBezTo>
                    <a:pt x="0" y="0"/>
                    <a:pt x="714" y="5677"/>
                    <a:pt x="1157" y="9191"/>
                  </a:cubicBezTo>
                  <a:cubicBezTo>
                    <a:pt x="1190" y="9524"/>
                    <a:pt x="1257" y="9924"/>
                    <a:pt x="1490" y="10191"/>
                  </a:cubicBezTo>
                  <a:cubicBezTo>
                    <a:pt x="1824" y="10558"/>
                    <a:pt x="2358" y="10592"/>
                    <a:pt x="2825" y="10625"/>
                  </a:cubicBezTo>
                  <a:cubicBezTo>
                    <a:pt x="10297" y="11059"/>
                    <a:pt x="17735" y="11492"/>
                    <a:pt x="25174" y="11893"/>
                  </a:cubicBezTo>
                  <a:cubicBezTo>
                    <a:pt x="25282" y="11904"/>
                    <a:pt x="25396" y="11910"/>
                    <a:pt x="25512" y="11910"/>
                  </a:cubicBezTo>
                  <a:cubicBezTo>
                    <a:pt x="26074" y="11910"/>
                    <a:pt x="26676" y="11757"/>
                    <a:pt x="26842" y="11259"/>
                  </a:cubicBezTo>
                  <a:cubicBezTo>
                    <a:pt x="26942" y="10992"/>
                    <a:pt x="26875" y="10658"/>
                    <a:pt x="26809" y="10391"/>
                  </a:cubicBezTo>
                  <a:cubicBezTo>
                    <a:pt x="26508" y="9091"/>
                    <a:pt x="26175" y="7756"/>
                    <a:pt x="25374" y="6689"/>
                  </a:cubicBezTo>
                  <a:cubicBezTo>
                    <a:pt x="24040" y="4854"/>
                    <a:pt x="21705" y="4054"/>
                    <a:pt x="19503" y="3453"/>
                  </a:cubicBezTo>
                  <a:cubicBezTo>
                    <a:pt x="14733" y="2119"/>
                    <a:pt x="9796" y="751"/>
                    <a:pt x="4893" y="51"/>
                  </a:cubicBezTo>
                  <a:cubicBezTo>
                    <a:pt x="4639" y="17"/>
                    <a:pt x="4401" y="0"/>
                    <a:pt x="4176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7"/>
            <p:cNvSpPr/>
            <p:nvPr/>
          </p:nvSpPr>
          <p:spPr>
            <a:xfrm flipH="1">
              <a:off x="7332421" y="3956891"/>
              <a:ext cx="58544" cy="235513"/>
            </a:xfrm>
            <a:custGeom>
              <a:avLst/>
              <a:gdLst/>
              <a:ahLst/>
              <a:cxnLst/>
              <a:rect l="l" t="t" r="r" b="b"/>
              <a:pathLst>
                <a:path w="3503" h="14092" extrusionOk="0">
                  <a:moveTo>
                    <a:pt x="3260" y="1"/>
                  </a:moveTo>
                  <a:cubicBezTo>
                    <a:pt x="3156" y="1"/>
                    <a:pt x="3048" y="60"/>
                    <a:pt x="3002" y="182"/>
                  </a:cubicBezTo>
                  <a:cubicBezTo>
                    <a:pt x="2669" y="1016"/>
                    <a:pt x="2535" y="1916"/>
                    <a:pt x="2335" y="2783"/>
                  </a:cubicBezTo>
                  <a:cubicBezTo>
                    <a:pt x="2135" y="3684"/>
                    <a:pt x="1935" y="4585"/>
                    <a:pt x="1768" y="5519"/>
                  </a:cubicBezTo>
                  <a:cubicBezTo>
                    <a:pt x="1401" y="7287"/>
                    <a:pt x="1034" y="9021"/>
                    <a:pt x="667" y="10789"/>
                  </a:cubicBezTo>
                  <a:cubicBezTo>
                    <a:pt x="434" y="11890"/>
                    <a:pt x="200" y="12991"/>
                    <a:pt x="0" y="14092"/>
                  </a:cubicBezTo>
                  <a:lnTo>
                    <a:pt x="1335" y="14092"/>
                  </a:lnTo>
                  <a:cubicBezTo>
                    <a:pt x="1768" y="11490"/>
                    <a:pt x="2202" y="8888"/>
                    <a:pt x="2636" y="6286"/>
                  </a:cubicBezTo>
                  <a:cubicBezTo>
                    <a:pt x="2802" y="5319"/>
                    <a:pt x="2969" y="4318"/>
                    <a:pt x="3136" y="3317"/>
                  </a:cubicBezTo>
                  <a:cubicBezTo>
                    <a:pt x="3303" y="2316"/>
                    <a:pt x="3503" y="1282"/>
                    <a:pt x="3503" y="248"/>
                  </a:cubicBezTo>
                  <a:cubicBezTo>
                    <a:pt x="3503" y="85"/>
                    <a:pt x="3384" y="1"/>
                    <a:pt x="3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7"/>
            <p:cNvSpPr/>
            <p:nvPr/>
          </p:nvSpPr>
          <p:spPr>
            <a:xfrm flipH="1">
              <a:off x="7150121" y="3990533"/>
              <a:ext cx="31236" cy="201319"/>
            </a:xfrm>
            <a:custGeom>
              <a:avLst/>
              <a:gdLst/>
              <a:ahLst/>
              <a:cxnLst/>
              <a:rect l="l" t="t" r="r" b="b"/>
              <a:pathLst>
                <a:path w="1869" h="12046" extrusionOk="0">
                  <a:moveTo>
                    <a:pt x="489" y="0"/>
                  </a:moveTo>
                  <a:cubicBezTo>
                    <a:pt x="348" y="0"/>
                    <a:pt x="205" y="87"/>
                    <a:pt x="167" y="237"/>
                  </a:cubicBezTo>
                  <a:cubicBezTo>
                    <a:pt x="1" y="737"/>
                    <a:pt x="67" y="1271"/>
                    <a:pt x="101" y="1771"/>
                  </a:cubicBezTo>
                  <a:cubicBezTo>
                    <a:pt x="101" y="2338"/>
                    <a:pt x="134" y="2872"/>
                    <a:pt x="134" y="3439"/>
                  </a:cubicBezTo>
                  <a:cubicBezTo>
                    <a:pt x="201" y="4473"/>
                    <a:pt x="234" y="5507"/>
                    <a:pt x="267" y="6541"/>
                  </a:cubicBezTo>
                  <a:cubicBezTo>
                    <a:pt x="368" y="8376"/>
                    <a:pt x="434" y="10211"/>
                    <a:pt x="501" y="12045"/>
                  </a:cubicBezTo>
                  <a:lnTo>
                    <a:pt x="1869" y="12045"/>
                  </a:lnTo>
                  <a:cubicBezTo>
                    <a:pt x="1769" y="10144"/>
                    <a:pt x="1668" y="8242"/>
                    <a:pt x="1502" y="6308"/>
                  </a:cubicBezTo>
                  <a:cubicBezTo>
                    <a:pt x="1435" y="5274"/>
                    <a:pt x="1335" y="4240"/>
                    <a:pt x="1235" y="3206"/>
                  </a:cubicBezTo>
                  <a:cubicBezTo>
                    <a:pt x="1201" y="2672"/>
                    <a:pt x="1135" y="2105"/>
                    <a:pt x="1068" y="1571"/>
                  </a:cubicBezTo>
                  <a:cubicBezTo>
                    <a:pt x="1035" y="1071"/>
                    <a:pt x="1001" y="604"/>
                    <a:pt x="768" y="170"/>
                  </a:cubicBezTo>
                  <a:cubicBezTo>
                    <a:pt x="709" y="53"/>
                    <a:pt x="600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7"/>
            <p:cNvSpPr/>
            <p:nvPr/>
          </p:nvSpPr>
          <p:spPr>
            <a:xfrm flipH="1">
              <a:off x="6433205" y="2776186"/>
              <a:ext cx="1423253" cy="1352008"/>
            </a:xfrm>
            <a:custGeom>
              <a:avLst/>
              <a:gdLst/>
              <a:ahLst/>
              <a:cxnLst/>
              <a:rect l="l" t="t" r="r" b="b"/>
              <a:pathLst>
                <a:path w="85161" h="80898" extrusionOk="0">
                  <a:moveTo>
                    <a:pt x="22742" y="0"/>
                  </a:moveTo>
                  <a:cubicBezTo>
                    <a:pt x="17821" y="0"/>
                    <a:pt x="12882" y="2070"/>
                    <a:pt x="9507" y="5683"/>
                  </a:cubicBezTo>
                  <a:cubicBezTo>
                    <a:pt x="4670" y="10853"/>
                    <a:pt x="3336" y="18325"/>
                    <a:pt x="2769" y="25364"/>
                  </a:cubicBezTo>
                  <a:cubicBezTo>
                    <a:pt x="1535" y="40108"/>
                    <a:pt x="0" y="61289"/>
                    <a:pt x="13043" y="71630"/>
                  </a:cubicBezTo>
                  <a:cubicBezTo>
                    <a:pt x="22805" y="79362"/>
                    <a:pt x="38664" y="80897"/>
                    <a:pt x="52387" y="80897"/>
                  </a:cubicBezTo>
                  <a:cubicBezTo>
                    <a:pt x="56248" y="80897"/>
                    <a:pt x="59939" y="80776"/>
                    <a:pt x="63279" y="80637"/>
                  </a:cubicBezTo>
                  <a:cubicBezTo>
                    <a:pt x="69983" y="80370"/>
                    <a:pt x="77656" y="79102"/>
                    <a:pt x="81125" y="73365"/>
                  </a:cubicBezTo>
                  <a:cubicBezTo>
                    <a:pt x="85161" y="66693"/>
                    <a:pt x="80191" y="61189"/>
                    <a:pt x="74253" y="58354"/>
                  </a:cubicBezTo>
                  <a:cubicBezTo>
                    <a:pt x="67648" y="55185"/>
                    <a:pt x="60777" y="52517"/>
                    <a:pt x="53738" y="50382"/>
                  </a:cubicBezTo>
                  <a:cubicBezTo>
                    <a:pt x="50436" y="49381"/>
                    <a:pt x="47067" y="48480"/>
                    <a:pt x="44232" y="46546"/>
                  </a:cubicBezTo>
                  <a:cubicBezTo>
                    <a:pt x="37527" y="41942"/>
                    <a:pt x="35626" y="32969"/>
                    <a:pt x="35058" y="24863"/>
                  </a:cubicBezTo>
                  <a:cubicBezTo>
                    <a:pt x="34625" y="19293"/>
                    <a:pt x="35092" y="8385"/>
                    <a:pt x="30889" y="3148"/>
                  </a:cubicBezTo>
                  <a:lnTo>
                    <a:pt x="30855" y="3148"/>
                  </a:lnTo>
                  <a:cubicBezTo>
                    <a:pt x="29788" y="1814"/>
                    <a:pt x="28420" y="846"/>
                    <a:pt x="26619" y="446"/>
                  </a:cubicBezTo>
                  <a:cubicBezTo>
                    <a:pt x="25348" y="145"/>
                    <a:pt x="24045" y="0"/>
                    <a:pt x="2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7"/>
            <p:cNvSpPr/>
            <p:nvPr/>
          </p:nvSpPr>
          <p:spPr>
            <a:xfrm flipH="1">
              <a:off x="7677701" y="3392477"/>
              <a:ext cx="106843" cy="803270"/>
            </a:xfrm>
            <a:custGeom>
              <a:avLst/>
              <a:gdLst/>
              <a:ahLst/>
              <a:cxnLst/>
              <a:rect l="l" t="t" r="r" b="b"/>
              <a:pathLst>
                <a:path w="6393" h="48064" extrusionOk="0">
                  <a:moveTo>
                    <a:pt x="6077" y="0"/>
                  </a:moveTo>
                  <a:cubicBezTo>
                    <a:pt x="5982" y="0"/>
                    <a:pt x="5888" y="41"/>
                    <a:pt x="5838" y="129"/>
                  </a:cubicBezTo>
                  <a:cubicBezTo>
                    <a:pt x="5237" y="1497"/>
                    <a:pt x="4904" y="2998"/>
                    <a:pt x="4637" y="4432"/>
                  </a:cubicBezTo>
                  <a:cubicBezTo>
                    <a:pt x="4370" y="5934"/>
                    <a:pt x="4170" y="7435"/>
                    <a:pt x="3970" y="8936"/>
                  </a:cubicBezTo>
                  <a:cubicBezTo>
                    <a:pt x="3603" y="12005"/>
                    <a:pt x="3303" y="15073"/>
                    <a:pt x="3002" y="18142"/>
                  </a:cubicBezTo>
                  <a:cubicBezTo>
                    <a:pt x="2369" y="24413"/>
                    <a:pt x="1735" y="30685"/>
                    <a:pt x="1101" y="36922"/>
                  </a:cubicBezTo>
                  <a:cubicBezTo>
                    <a:pt x="734" y="40458"/>
                    <a:pt x="400" y="43961"/>
                    <a:pt x="34" y="47463"/>
                  </a:cubicBezTo>
                  <a:cubicBezTo>
                    <a:pt x="0" y="47864"/>
                    <a:pt x="292" y="48064"/>
                    <a:pt x="605" y="48064"/>
                  </a:cubicBezTo>
                  <a:cubicBezTo>
                    <a:pt x="917" y="48064"/>
                    <a:pt x="1251" y="47864"/>
                    <a:pt x="1301" y="47463"/>
                  </a:cubicBezTo>
                  <a:cubicBezTo>
                    <a:pt x="2535" y="35088"/>
                    <a:pt x="3803" y="22712"/>
                    <a:pt x="4937" y="10337"/>
                  </a:cubicBezTo>
                  <a:cubicBezTo>
                    <a:pt x="5104" y="8669"/>
                    <a:pt x="5271" y="6968"/>
                    <a:pt x="5537" y="5300"/>
                  </a:cubicBezTo>
                  <a:cubicBezTo>
                    <a:pt x="5771" y="3632"/>
                    <a:pt x="6171" y="1964"/>
                    <a:pt x="6371" y="296"/>
                  </a:cubicBezTo>
                  <a:cubicBezTo>
                    <a:pt x="6392" y="110"/>
                    <a:pt x="623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7"/>
            <p:cNvSpPr/>
            <p:nvPr/>
          </p:nvSpPr>
          <p:spPr>
            <a:xfrm flipH="1">
              <a:off x="7436105" y="2572093"/>
              <a:ext cx="200717" cy="370583"/>
            </a:xfrm>
            <a:custGeom>
              <a:avLst/>
              <a:gdLst/>
              <a:ahLst/>
              <a:cxnLst/>
              <a:rect l="l" t="t" r="r" b="b"/>
              <a:pathLst>
                <a:path w="12010" h="22174" extrusionOk="0">
                  <a:moveTo>
                    <a:pt x="7572" y="0"/>
                  </a:moveTo>
                  <a:cubicBezTo>
                    <a:pt x="7206" y="0"/>
                    <a:pt x="6844" y="141"/>
                    <a:pt x="6505" y="282"/>
                  </a:cubicBezTo>
                  <a:cubicBezTo>
                    <a:pt x="6038" y="449"/>
                    <a:pt x="5571" y="649"/>
                    <a:pt x="5138" y="916"/>
                  </a:cubicBezTo>
                  <a:cubicBezTo>
                    <a:pt x="4804" y="1116"/>
                    <a:pt x="4471" y="1316"/>
                    <a:pt x="4237" y="1617"/>
                  </a:cubicBezTo>
                  <a:cubicBezTo>
                    <a:pt x="3003" y="3051"/>
                    <a:pt x="3437" y="5019"/>
                    <a:pt x="3603" y="6720"/>
                  </a:cubicBezTo>
                  <a:cubicBezTo>
                    <a:pt x="3703" y="8021"/>
                    <a:pt x="3570" y="9422"/>
                    <a:pt x="3870" y="10723"/>
                  </a:cubicBezTo>
                  <a:cubicBezTo>
                    <a:pt x="3904" y="10923"/>
                    <a:pt x="3937" y="11123"/>
                    <a:pt x="3970" y="11324"/>
                  </a:cubicBezTo>
                  <a:cubicBezTo>
                    <a:pt x="4004" y="12224"/>
                    <a:pt x="3737" y="13092"/>
                    <a:pt x="3437" y="14026"/>
                  </a:cubicBezTo>
                  <a:cubicBezTo>
                    <a:pt x="2803" y="15827"/>
                    <a:pt x="1" y="20463"/>
                    <a:pt x="2569" y="21798"/>
                  </a:cubicBezTo>
                  <a:cubicBezTo>
                    <a:pt x="3056" y="22065"/>
                    <a:pt x="3631" y="22173"/>
                    <a:pt x="4205" y="22173"/>
                  </a:cubicBezTo>
                  <a:cubicBezTo>
                    <a:pt x="4417" y="22173"/>
                    <a:pt x="4630" y="22158"/>
                    <a:pt x="4838" y="22131"/>
                  </a:cubicBezTo>
                  <a:cubicBezTo>
                    <a:pt x="5338" y="22065"/>
                    <a:pt x="6339" y="21931"/>
                    <a:pt x="6739" y="21631"/>
                  </a:cubicBezTo>
                  <a:cubicBezTo>
                    <a:pt x="7306" y="21264"/>
                    <a:pt x="7406" y="19963"/>
                    <a:pt x="7540" y="19363"/>
                  </a:cubicBezTo>
                  <a:cubicBezTo>
                    <a:pt x="7973" y="17495"/>
                    <a:pt x="8340" y="15627"/>
                    <a:pt x="8574" y="13759"/>
                  </a:cubicBezTo>
                  <a:cubicBezTo>
                    <a:pt x="8640" y="13425"/>
                    <a:pt x="8674" y="13125"/>
                    <a:pt x="8840" y="12825"/>
                  </a:cubicBezTo>
                  <a:cubicBezTo>
                    <a:pt x="9174" y="12258"/>
                    <a:pt x="9875" y="11957"/>
                    <a:pt x="10275" y="11424"/>
                  </a:cubicBezTo>
                  <a:cubicBezTo>
                    <a:pt x="10742" y="10857"/>
                    <a:pt x="11042" y="10189"/>
                    <a:pt x="11276" y="9489"/>
                  </a:cubicBezTo>
                  <a:cubicBezTo>
                    <a:pt x="11843" y="7921"/>
                    <a:pt x="12009" y="6187"/>
                    <a:pt x="11876" y="4519"/>
                  </a:cubicBezTo>
                  <a:cubicBezTo>
                    <a:pt x="11876" y="4419"/>
                    <a:pt x="11843" y="4285"/>
                    <a:pt x="11776" y="4219"/>
                  </a:cubicBezTo>
                  <a:cubicBezTo>
                    <a:pt x="11712" y="4155"/>
                    <a:pt x="11636" y="4132"/>
                    <a:pt x="11554" y="4132"/>
                  </a:cubicBezTo>
                  <a:cubicBezTo>
                    <a:pt x="11507" y="4132"/>
                    <a:pt x="11458" y="4140"/>
                    <a:pt x="11409" y="4152"/>
                  </a:cubicBezTo>
                  <a:cubicBezTo>
                    <a:pt x="11276" y="4185"/>
                    <a:pt x="11209" y="4285"/>
                    <a:pt x="11109" y="4385"/>
                  </a:cubicBezTo>
                  <a:cubicBezTo>
                    <a:pt x="10975" y="4552"/>
                    <a:pt x="10875" y="4752"/>
                    <a:pt x="10775" y="4952"/>
                  </a:cubicBezTo>
                  <a:cubicBezTo>
                    <a:pt x="10708" y="5119"/>
                    <a:pt x="10675" y="5286"/>
                    <a:pt x="10642" y="5453"/>
                  </a:cubicBezTo>
                  <a:cubicBezTo>
                    <a:pt x="10542" y="5886"/>
                    <a:pt x="10508" y="6320"/>
                    <a:pt x="10342" y="6720"/>
                  </a:cubicBezTo>
                  <a:cubicBezTo>
                    <a:pt x="10308" y="6787"/>
                    <a:pt x="10241" y="6887"/>
                    <a:pt x="10175" y="6920"/>
                  </a:cubicBezTo>
                  <a:cubicBezTo>
                    <a:pt x="10081" y="6979"/>
                    <a:pt x="10003" y="7005"/>
                    <a:pt x="9940" y="7005"/>
                  </a:cubicBezTo>
                  <a:cubicBezTo>
                    <a:pt x="9463" y="7005"/>
                    <a:pt x="9774" y="5529"/>
                    <a:pt x="9774" y="5353"/>
                  </a:cubicBezTo>
                  <a:cubicBezTo>
                    <a:pt x="9774" y="3885"/>
                    <a:pt x="9841" y="249"/>
                    <a:pt x="7773" y="16"/>
                  </a:cubicBezTo>
                  <a:cubicBezTo>
                    <a:pt x="7706" y="5"/>
                    <a:pt x="7639" y="0"/>
                    <a:pt x="75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7"/>
            <p:cNvSpPr/>
            <p:nvPr/>
          </p:nvSpPr>
          <p:spPr>
            <a:xfrm flipH="1">
              <a:off x="7465519" y="2687159"/>
              <a:ext cx="17799" cy="22060"/>
            </a:xfrm>
            <a:custGeom>
              <a:avLst/>
              <a:gdLst/>
              <a:ahLst/>
              <a:cxnLst/>
              <a:rect l="l" t="t" r="r" b="b"/>
              <a:pathLst>
                <a:path w="1065" h="1320" extrusionOk="0">
                  <a:moveTo>
                    <a:pt x="919" y="0"/>
                  </a:moveTo>
                  <a:cubicBezTo>
                    <a:pt x="896" y="0"/>
                    <a:pt x="873" y="10"/>
                    <a:pt x="856" y="35"/>
                  </a:cubicBezTo>
                  <a:cubicBezTo>
                    <a:pt x="656" y="202"/>
                    <a:pt x="523" y="369"/>
                    <a:pt x="356" y="569"/>
                  </a:cubicBezTo>
                  <a:cubicBezTo>
                    <a:pt x="223" y="769"/>
                    <a:pt x="122" y="969"/>
                    <a:pt x="22" y="1203"/>
                  </a:cubicBezTo>
                  <a:cubicBezTo>
                    <a:pt x="1" y="1268"/>
                    <a:pt x="50" y="1319"/>
                    <a:pt x="105" y="1319"/>
                  </a:cubicBezTo>
                  <a:cubicBezTo>
                    <a:pt x="135" y="1319"/>
                    <a:pt x="166" y="1305"/>
                    <a:pt x="189" y="1270"/>
                  </a:cubicBezTo>
                  <a:cubicBezTo>
                    <a:pt x="423" y="869"/>
                    <a:pt x="656" y="502"/>
                    <a:pt x="990" y="169"/>
                  </a:cubicBezTo>
                  <a:cubicBezTo>
                    <a:pt x="1065" y="94"/>
                    <a:pt x="990" y="0"/>
                    <a:pt x="919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7"/>
            <p:cNvSpPr/>
            <p:nvPr/>
          </p:nvSpPr>
          <p:spPr>
            <a:xfrm flipH="1">
              <a:off x="6027843" y="3384572"/>
              <a:ext cx="163164" cy="802985"/>
            </a:xfrm>
            <a:custGeom>
              <a:avLst/>
              <a:gdLst/>
              <a:ahLst/>
              <a:cxnLst/>
              <a:rect l="l" t="t" r="r" b="b"/>
              <a:pathLst>
                <a:path w="9763" h="48047" extrusionOk="0">
                  <a:moveTo>
                    <a:pt x="402" y="0"/>
                  </a:moveTo>
                  <a:cubicBezTo>
                    <a:pt x="193" y="0"/>
                    <a:pt x="0" y="134"/>
                    <a:pt x="18" y="402"/>
                  </a:cubicBezTo>
                  <a:cubicBezTo>
                    <a:pt x="152" y="1937"/>
                    <a:pt x="585" y="3471"/>
                    <a:pt x="852" y="4972"/>
                  </a:cubicBezTo>
                  <a:cubicBezTo>
                    <a:pt x="1152" y="6540"/>
                    <a:pt x="1486" y="8074"/>
                    <a:pt x="1786" y="9642"/>
                  </a:cubicBezTo>
                  <a:cubicBezTo>
                    <a:pt x="2387" y="12678"/>
                    <a:pt x="2987" y="15713"/>
                    <a:pt x="3554" y="18782"/>
                  </a:cubicBezTo>
                  <a:cubicBezTo>
                    <a:pt x="4688" y="24920"/>
                    <a:pt x="5822" y="31091"/>
                    <a:pt x="6856" y="37262"/>
                  </a:cubicBezTo>
                  <a:cubicBezTo>
                    <a:pt x="7123" y="38963"/>
                    <a:pt x="7424" y="40631"/>
                    <a:pt x="7690" y="42332"/>
                  </a:cubicBezTo>
                  <a:cubicBezTo>
                    <a:pt x="7991" y="44100"/>
                    <a:pt x="8157" y="45902"/>
                    <a:pt x="8558" y="47636"/>
                  </a:cubicBezTo>
                  <a:cubicBezTo>
                    <a:pt x="8632" y="47917"/>
                    <a:pt x="8882" y="48047"/>
                    <a:pt x="9133" y="48047"/>
                  </a:cubicBezTo>
                  <a:cubicBezTo>
                    <a:pt x="9448" y="48047"/>
                    <a:pt x="9762" y="47841"/>
                    <a:pt x="9725" y="47469"/>
                  </a:cubicBezTo>
                  <a:cubicBezTo>
                    <a:pt x="9625" y="45935"/>
                    <a:pt x="9292" y="44367"/>
                    <a:pt x="9058" y="42833"/>
                  </a:cubicBezTo>
                  <a:cubicBezTo>
                    <a:pt x="8791" y="41265"/>
                    <a:pt x="8524" y="39697"/>
                    <a:pt x="8291" y="38129"/>
                  </a:cubicBezTo>
                  <a:cubicBezTo>
                    <a:pt x="7757" y="35094"/>
                    <a:pt x="7257" y="32025"/>
                    <a:pt x="6690" y="28989"/>
                  </a:cubicBezTo>
                  <a:cubicBezTo>
                    <a:pt x="5589" y="22818"/>
                    <a:pt x="4421" y="16681"/>
                    <a:pt x="3154" y="10543"/>
                  </a:cubicBezTo>
                  <a:cubicBezTo>
                    <a:pt x="2820" y="8875"/>
                    <a:pt x="2453" y="7174"/>
                    <a:pt x="2086" y="5506"/>
                  </a:cubicBezTo>
                  <a:lnTo>
                    <a:pt x="1519" y="2904"/>
                  </a:lnTo>
                  <a:cubicBezTo>
                    <a:pt x="1319" y="2037"/>
                    <a:pt x="1152" y="1136"/>
                    <a:pt x="852" y="302"/>
                  </a:cubicBezTo>
                  <a:cubicBezTo>
                    <a:pt x="775" y="101"/>
                    <a:pt x="582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7"/>
            <p:cNvSpPr/>
            <p:nvPr/>
          </p:nvSpPr>
          <p:spPr>
            <a:xfrm flipH="1">
              <a:off x="6830678" y="2791311"/>
              <a:ext cx="608235" cy="826266"/>
            </a:xfrm>
            <a:custGeom>
              <a:avLst/>
              <a:gdLst/>
              <a:ahLst/>
              <a:cxnLst/>
              <a:rect l="l" t="t" r="r" b="b"/>
              <a:pathLst>
                <a:path w="36394" h="49440" extrusionOk="0">
                  <a:moveTo>
                    <a:pt x="18720" y="1"/>
                  </a:moveTo>
                  <a:cubicBezTo>
                    <a:pt x="18675" y="1"/>
                    <a:pt x="18628" y="3"/>
                    <a:pt x="18581" y="8"/>
                  </a:cubicBezTo>
                  <a:cubicBezTo>
                    <a:pt x="17146" y="141"/>
                    <a:pt x="15745" y="575"/>
                    <a:pt x="14344" y="909"/>
                  </a:cubicBezTo>
                  <a:cubicBezTo>
                    <a:pt x="13877" y="1009"/>
                    <a:pt x="13377" y="1109"/>
                    <a:pt x="12910" y="1109"/>
                  </a:cubicBezTo>
                  <a:cubicBezTo>
                    <a:pt x="12576" y="1109"/>
                    <a:pt x="12209" y="1042"/>
                    <a:pt x="11876" y="1009"/>
                  </a:cubicBezTo>
                  <a:cubicBezTo>
                    <a:pt x="11450" y="976"/>
                    <a:pt x="11023" y="961"/>
                    <a:pt x="10598" y="961"/>
                  </a:cubicBezTo>
                  <a:cubicBezTo>
                    <a:pt x="9291" y="961"/>
                    <a:pt x="7989" y="1099"/>
                    <a:pt x="6705" y="1275"/>
                  </a:cubicBezTo>
                  <a:cubicBezTo>
                    <a:pt x="6505" y="1309"/>
                    <a:pt x="6272" y="1376"/>
                    <a:pt x="6072" y="1476"/>
                  </a:cubicBezTo>
                  <a:cubicBezTo>
                    <a:pt x="5538" y="1776"/>
                    <a:pt x="5304" y="2576"/>
                    <a:pt x="4971" y="3077"/>
                  </a:cubicBezTo>
                  <a:cubicBezTo>
                    <a:pt x="4604" y="3644"/>
                    <a:pt x="4137" y="4144"/>
                    <a:pt x="3837" y="4745"/>
                  </a:cubicBezTo>
                  <a:cubicBezTo>
                    <a:pt x="3136" y="6146"/>
                    <a:pt x="2869" y="7713"/>
                    <a:pt x="2903" y="9248"/>
                  </a:cubicBezTo>
                  <a:cubicBezTo>
                    <a:pt x="2903" y="9581"/>
                    <a:pt x="2903" y="9948"/>
                    <a:pt x="2903" y="10315"/>
                  </a:cubicBezTo>
                  <a:cubicBezTo>
                    <a:pt x="2936" y="22858"/>
                    <a:pt x="1" y="36501"/>
                    <a:pt x="534" y="49110"/>
                  </a:cubicBezTo>
                  <a:cubicBezTo>
                    <a:pt x="1525" y="49091"/>
                    <a:pt x="2534" y="49083"/>
                    <a:pt x="3559" y="49083"/>
                  </a:cubicBezTo>
                  <a:cubicBezTo>
                    <a:pt x="10410" y="49083"/>
                    <a:pt x="17971" y="49440"/>
                    <a:pt x="25394" y="49440"/>
                  </a:cubicBezTo>
                  <a:cubicBezTo>
                    <a:pt x="28980" y="49440"/>
                    <a:pt x="32534" y="49357"/>
                    <a:pt x="35960" y="49110"/>
                  </a:cubicBezTo>
                  <a:cubicBezTo>
                    <a:pt x="36393" y="49076"/>
                    <a:pt x="35860" y="23925"/>
                    <a:pt x="35526" y="21690"/>
                  </a:cubicBezTo>
                  <a:cubicBezTo>
                    <a:pt x="34725" y="16386"/>
                    <a:pt x="31957" y="11249"/>
                    <a:pt x="29789" y="6246"/>
                  </a:cubicBezTo>
                  <a:cubicBezTo>
                    <a:pt x="28454" y="3110"/>
                    <a:pt x="25219" y="2476"/>
                    <a:pt x="21816" y="1909"/>
                  </a:cubicBezTo>
                  <a:cubicBezTo>
                    <a:pt x="20529" y="1684"/>
                    <a:pt x="19956" y="1"/>
                    <a:pt x="18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7"/>
            <p:cNvSpPr/>
            <p:nvPr/>
          </p:nvSpPr>
          <p:spPr>
            <a:xfrm flipH="1">
              <a:off x="6610474" y="2827310"/>
              <a:ext cx="391925" cy="556744"/>
            </a:xfrm>
            <a:custGeom>
              <a:avLst/>
              <a:gdLst/>
              <a:ahLst/>
              <a:cxnLst/>
              <a:rect l="l" t="t" r="r" b="b"/>
              <a:pathLst>
                <a:path w="23451" h="33313" extrusionOk="0">
                  <a:moveTo>
                    <a:pt x="2207" y="0"/>
                  </a:moveTo>
                  <a:cubicBezTo>
                    <a:pt x="1843" y="0"/>
                    <a:pt x="1483" y="62"/>
                    <a:pt x="1134" y="222"/>
                  </a:cubicBezTo>
                  <a:cubicBezTo>
                    <a:pt x="901" y="356"/>
                    <a:pt x="734" y="489"/>
                    <a:pt x="601" y="656"/>
                  </a:cubicBezTo>
                  <a:cubicBezTo>
                    <a:pt x="0" y="1490"/>
                    <a:pt x="300" y="2991"/>
                    <a:pt x="267" y="3958"/>
                  </a:cubicBezTo>
                  <a:cubicBezTo>
                    <a:pt x="267" y="4058"/>
                    <a:pt x="267" y="4192"/>
                    <a:pt x="267" y="4292"/>
                  </a:cubicBezTo>
                  <a:cubicBezTo>
                    <a:pt x="200" y="5760"/>
                    <a:pt x="234" y="7227"/>
                    <a:pt x="267" y="8695"/>
                  </a:cubicBezTo>
                  <a:cubicBezTo>
                    <a:pt x="434" y="12097"/>
                    <a:pt x="434" y="15533"/>
                    <a:pt x="534" y="18936"/>
                  </a:cubicBezTo>
                  <a:lnTo>
                    <a:pt x="868" y="33313"/>
                  </a:lnTo>
                  <a:lnTo>
                    <a:pt x="23450" y="33313"/>
                  </a:lnTo>
                  <a:cubicBezTo>
                    <a:pt x="22716" y="29310"/>
                    <a:pt x="21782" y="25274"/>
                    <a:pt x="20548" y="21337"/>
                  </a:cubicBezTo>
                  <a:cubicBezTo>
                    <a:pt x="19447" y="17835"/>
                    <a:pt x="18080" y="14466"/>
                    <a:pt x="16312" y="11264"/>
                  </a:cubicBezTo>
                  <a:cubicBezTo>
                    <a:pt x="14677" y="8261"/>
                    <a:pt x="12909" y="5426"/>
                    <a:pt x="10341" y="3091"/>
                  </a:cubicBezTo>
                  <a:cubicBezTo>
                    <a:pt x="9540" y="2390"/>
                    <a:pt x="8706" y="1723"/>
                    <a:pt x="7706" y="1323"/>
                  </a:cubicBezTo>
                  <a:cubicBezTo>
                    <a:pt x="6838" y="923"/>
                    <a:pt x="5904" y="756"/>
                    <a:pt x="4970" y="589"/>
                  </a:cubicBezTo>
                  <a:cubicBezTo>
                    <a:pt x="4085" y="398"/>
                    <a:pt x="3131" y="0"/>
                    <a:pt x="2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7"/>
            <p:cNvSpPr/>
            <p:nvPr/>
          </p:nvSpPr>
          <p:spPr>
            <a:xfrm flipH="1">
              <a:off x="7186353" y="2783624"/>
              <a:ext cx="550811" cy="828439"/>
            </a:xfrm>
            <a:custGeom>
              <a:avLst/>
              <a:gdLst/>
              <a:ahLst/>
              <a:cxnLst/>
              <a:rect l="l" t="t" r="r" b="b"/>
              <a:pathLst>
                <a:path w="32958" h="49570" extrusionOk="0">
                  <a:moveTo>
                    <a:pt x="32957" y="1"/>
                  </a:moveTo>
                  <a:lnTo>
                    <a:pt x="32957" y="1"/>
                  </a:lnTo>
                  <a:cubicBezTo>
                    <a:pt x="31656" y="801"/>
                    <a:pt x="29989" y="1068"/>
                    <a:pt x="28454" y="1268"/>
                  </a:cubicBezTo>
                  <a:cubicBezTo>
                    <a:pt x="27353" y="1402"/>
                    <a:pt x="26353" y="1569"/>
                    <a:pt x="25219" y="1669"/>
                  </a:cubicBezTo>
                  <a:lnTo>
                    <a:pt x="25252" y="1669"/>
                  </a:lnTo>
                  <a:cubicBezTo>
                    <a:pt x="24852" y="1702"/>
                    <a:pt x="24451" y="1735"/>
                    <a:pt x="24051" y="1802"/>
                  </a:cubicBezTo>
                  <a:cubicBezTo>
                    <a:pt x="23284" y="1902"/>
                    <a:pt x="22550" y="2036"/>
                    <a:pt x="21816" y="2202"/>
                  </a:cubicBezTo>
                  <a:cubicBezTo>
                    <a:pt x="19148" y="2836"/>
                    <a:pt x="17179" y="4137"/>
                    <a:pt x="15045" y="5805"/>
                  </a:cubicBezTo>
                  <a:cubicBezTo>
                    <a:pt x="9974" y="9741"/>
                    <a:pt x="6138" y="15545"/>
                    <a:pt x="2969" y="21083"/>
                  </a:cubicBezTo>
                  <a:cubicBezTo>
                    <a:pt x="2602" y="21750"/>
                    <a:pt x="2235" y="22417"/>
                    <a:pt x="1902" y="23084"/>
                  </a:cubicBezTo>
                  <a:cubicBezTo>
                    <a:pt x="1168" y="24652"/>
                    <a:pt x="468" y="26286"/>
                    <a:pt x="167" y="27988"/>
                  </a:cubicBezTo>
                  <a:cubicBezTo>
                    <a:pt x="67" y="28655"/>
                    <a:pt x="1" y="29389"/>
                    <a:pt x="201" y="30056"/>
                  </a:cubicBezTo>
                  <a:cubicBezTo>
                    <a:pt x="544" y="31272"/>
                    <a:pt x="1586" y="31730"/>
                    <a:pt x="2729" y="31730"/>
                  </a:cubicBezTo>
                  <a:cubicBezTo>
                    <a:pt x="2809" y="31730"/>
                    <a:pt x="2889" y="31728"/>
                    <a:pt x="2969" y="31724"/>
                  </a:cubicBezTo>
                  <a:cubicBezTo>
                    <a:pt x="4304" y="31657"/>
                    <a:pt x="5738" y="31423"/>
                    <a:pt x="7006" y="30956"/>
                  </a:cubicBezTo>
                  <a:cubicBezTo>
                    <a:pt x="10241" y="29789"/>
                    <a:pt x="13243" y="27988"/>
                    <a:pt x="15778" y="25653"/>
                  </a:cubicBezTo>
                  <a:lnTo>
                    <a:pt x="15778" y="25653"/>
                  </a:lnTo>
                  <a:cubicBezTo>
                    <a:pt x="15712" y="28021"/>
                    <a:pt x="15879" y="30389"/>
                    <a:pt x="15845" y="32791"/>
                  </a:cubicBezTo>
                  <a:cubicBezTo>
                    <a:pt x="15812" y="35293"/>
                    <a:pt x="15678" y="37761"/>
                    <a:pt x="15578" y="40263"/>
                  </a:cubicBezTo>
                  <a:cubicBezTo>
                    <a:pt x="15512" y="41831"/>
                    <a:pt x="15845" y="48002"/>
                    <a:pt x="15778" y="49570"/>
                  </a:cubicBezTo>
                  <a:lnTo>
                    <a:pt x="31757" y="49136"/>
                  </a:lnTo>
                  <a:cubicBezTo>
                    <a:pt x="31923" y="41364"/>
                    <a:pt x="29555" y="29455"/>
                    <a:pt x="29822" y="21683"/>
                  </a:cubicBezTo>
                  <a:cubicBezTo>
                    <a:pt x="29955" y="17747"/>
                    <a:pt x="30089" y="13811"/>
                    <a:pt x="30189" y="9875"/>
                  </a:cubicBezTo>
                  <a:cubicBezTo>
                    <a:pt x="30255" y="8140"/>
                    <a:pt x="30356" y="6539"/>
                    <a:pt x="30956" y="4904"/>
                  </a:cubicBezTo>
                  <a:cubicBezTo>
                    <a:pt x="31556" y="3270"/>
                    <a:pt x="32224" y="1635"/>
                    <a:pt x="32957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7"/>
            <p:cNvSpPr/>
            <p:nvPr/>
          </p:nvSpPr>
          <p:spPr>
            <a:xfrm flipH="1">
              <a:off x="6930468" y="2456410"/>
              <a:ext cx="332829" cy="475571"/>
            </a:xfrm>
            <a:custGeom>
              <a:avLst/>
              <a:gdLst/>
              <a:ahLst/>
              <a:cxnLst/>
              <a:rect l="l" t="t" r="r" b="b"/>
              <a:pathLst>
                <a:path w="19915" h="28456" extrusionOk="0">
                  <a:moveTo>
                    <a:pt x="17846" y="22182"/>
                  </a:moveTo>
                  <a:lnTo>
                    <a:pt x="17846" y="22182"/>
                  </a:lnTo>
                  <a:cubicBezTo>
                    <a:pt x="17845" y="22184"/>
                    <a:pt x="17844" y="22187"/>
                    <a:pt x="17843" y="22189"/>
                  </a:cubicBezTo>
                  <a:lnTo>
                    <a:pt x="17843" y="22189"/>
                  </a:lnTo>
                  <a:cubicBezTo>
                    <a:pt x="17845" y="22187"/>
                    <a:pt x="17846" y="22184"/>
                    <a:pt x="17846" y="22182"/>
                  </a:cubicBezTo>
                  <a:close/>
                  <a:moveTo>
                    <a:pt x="14309" y="1"/>
                  </a:moveTo>
                  <a:cubicBezTo>
                    <a:pt x="14166" y="1"/>
                    <a:pt x="14022" y="11"/>
                    <a:pt x="13877" y="33"/>
                  </a:cubicBezTo>
                  <a:cubicBezTo>
                    <a:pt x="12909" y="199"/>
                    <a:pt x="12042" y="566"/>
                    <a:pt x="11208" y="1067"/>
                  </a:cubicBezTo>
                  <a:cubicBezTo>
                    <a:pt x="9407" y="2101"/>
                    <a:pt x="7939" y="3669"/>
                    <a:pt x="6972" y="5470"/>
                  </a:cubicBezTo>
                  <a:cubicBezTo>
                    <a:pt x="5838" y="7538"/>
                    <a:pt x="5904" y="9473"/>
                    <a:pt x="6004" y="11774"/>
                  </a:cubicBezTo>
                  <a:cubicBezTo>
                    <a:pt x="6071" y="13375"/>
                    <a:pt x="6038" y="14977"/>
                    <a:pt x="5871" y="16578"/>
                  </a:cubicBezTo>
                  <a:cubicBezTo>
                    <a:pt x="5838" y="17011"/>
                    <a:pt x="5771" y="17412"/>
                    <a:pt x="5637" y="17745"/>
                  </a:cubicBezTo>
                  <a:cubicBezTo>
                    <a:pt x="5037" y="19513"/>
                    <a:pt x="3436" y="20214"/>
                    <a:pt x="1434" y="20647"/>
                  </a:cubicBezTo>
                  <a:cubicBezTo>
                    <a:pt x="1068" y="20747"/>
                    <a:pt x="367" y="20781"/>
                    <a:pt x="0" y="20847"/>
                  </a:cubicBezTo>
                  <a:cubicBezTo>
                    <a:pt x="1434" y="24150"/>
                    <a:pt x="3836" y="27252"/>
                    <a:pt x="7505" y="28219"/>
                  </a:cubicBezTo>
                  <a:cubicBezTo>
                    <a:pt x="8106" y="28380"/>
                    <a:pt x="8749" y="28456"/>
                    <a:pt x="9401" y="28456"/>
                  </a:cubicBezTo>
                  <a:cubicBezTo>
                    <a:pt x="10920" y="28456"/>
                    <a:pt x="12486" y="28042"/>
                    <a:pt x="13677" y="27319"/>
                  </a:cubicBezTo>
                  <a:cubicBezTo>
                    <a:pt x="14611" y="26752"/>
                    <a:pt x="14944" y="26218"/>
                    <a:pt x="15778" y="25484"/>
                  </a:cubicBezTo>
                  <a:cubicBezTo>
                    <a:pt x="16710" y="24652"/>
                    <a:pt x="17410" y="23388"/>
                    <a:pt x="17843" y="22189"/>
                  </a:cubicBezTo>
                  <a:lnTo>
                    <a:pt x="17843" y="22189"/>
                  </a:lnTo>
                  <a:cubicBezTo>
                    <a:pt x="17830" y="22216"/>
                    <a:pt x="17786" y="22229"/>
                    <a:pt x="17717" y="22229"/>
                  </a:cubicBezTo>
                  <a:cubicBezTo>
                    <a:pt x="17171" y="22229"/>
                    <a:pt x="15087" y="21450"/>
                    <a:pt x="14911" y="20981"/>
                  </a:cubicBezTo>
                  <a:cubicBezTo>
                    <a:pt x="14811" y="20747"/>
                    <a:pt x="14811" y="20481"/>
                    <a:pt x="14811" y="20247"/>
                  </a:cubicBezTo>
                  <a:cubicBezTo>
                    <a:pt x="14844" y="18713"/>
                    <a:pt x="14911" y="17212"/>
                    <a:pt x="15044" y="15677"/>
                  </a:cubicBezTo>
                  <a:cubicBezTo>
                    <a:pt x="15044" y="15577"/>
                    <a:pt x="15044" y="15444"/>
                    <a:pt x="15144" y="15344"/>
                  </a:cubicBezTo>
                  <a:cubicBezTo>
                    <a:pt x="15211" y="15310"/>
                    <a:pt x="15278" y="15277"/>
                    <a:pt x="15378" y="15243"/>
                  </a:cubicBezTo>
                  <a:cubicBezTo>
                    <a:pt x="16812" y="14810"/>
                    <a:pt x="17980" y="12908"/>
                    <a:pt x="18547" y="11641"/>
                  </a:cubicBezTo>
                  <a:cubicBezTo>
                    <a:pt x="19547" y="9339"/>
                    <a:pt x="19914" y="6571"/>
                    <a:pt x="18947" y="4069"/>
                  </a:cubicBezTo>
                  <a:cubicBezTo>
                    <a:pt x="18229" y="2196"/>
                    <a:pt x="16400" y="1"/>
                    <a:pt x="14309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7"/>
            <p:cNvSpPr/>
            <p:nvPr/>
          </p:nvSpPr>
          <p:spPr>
            <a:xfrm flipH="1">
              <a:off x="7644610" y="3068505"/>
              <a:ext cx="30667" cy="30383"/>
            </a:xfrm>
            <a:custGeom>
              <a:avLst/>
              <a:gdLst/>
              <a:ahLst/>
              <a:cxnLst/>
              <a:rect l="l" t="t" r="r" b="b"/>
              <a:pathLst>
                <a:path w="1835" h="1818" extrusionOk="0">
                  <a:moveTo>
                    <a:pt x="34" y="0"/>
                  </a:moveTo>
                  <a:lnTo>
                    <a:pt x="34" y="0"/>
                  </a:lnTo>
                  <a:cubicBezTo>
                    <a:pt x="3" y="62"/>
                    <a:pt x="0" y="182"/>
                    <a:pt x="54" y="252"/>
                  </a:cubicBezTo>
                  <a:lnTo>
                    <a:pt x="54" y="252"/>
                  </a:lnTo>
                  <a:cubicBezTo>
                    <a:pt x="45" y="167"/>
                    <a:pt x="39" y="83"/>
                    <a:pt x="34" y="0"/>
                  </a:cubicBezTo>
                  <a:close/>
                  <a:moveTo>
                    <a:pt x="54" y="252"/>
                  </a:moveTo>
                  <a:cubicBezTo>
                    <a:pt x="96" y="683"/>
                    <a:pt x="189" y="1134"/>
                    <a:pt x="467" y="1468"/>
                  </a:cubicBezTo>
                  <a:cubicBezTo>
                    <a:pt x="650" y="1688"/>
                    <a:pt x="954" y="1817"/>
                    <a:pt x="1241" y="1817"/>
                  </a:cubicBezTo>
                  <a:cubicBezTo>
                    <a:pt x="1476" y="1817"/>
                    <a:pt x="1700" y="1730"/>
                    <a:pt x="1835" y="1535"/>
                  </a:cubicBezTo>
                  <a:lnTo>
                    <a:pt x="67" y="267"/>
                  </a:lnTo>
                  <a:cubicBezTo>
                    <a:pt x="62" y="263"/>
                    <a:pt x="58" y="258"/>
                    <a:pt x="54" y="2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7"/>
            <p:cNvSpPr/>
            <p:nvPr/>
          </p:nvSpPr>
          <p:spPr>
            <a:xfrm flipH="1">
              <a:off x="7437225" y="2792548"/>
              <a:ext cx="336172" cy="511302"/>
            </a:xfrm>
            <a:custGeom>
              <a:avLst/>
              <a:gdLst/>
              <a:ahLst/>
              <a:cxnLst/>
              <a:rect l="l" t="t" r="r" b="b"/>
              <a:pathLst>
                <a:path w="20115" h="30594" extrusionOk="0">
                  <a:moveTo>
                    <a:pt x="7739" y="1"/>
                  </a:moveTo>
                  <a:cubicBezTo>
                    <a:pt x="6171" y="4337"/>
                    <a:pt x="4137" y="8507"/>
                    <a:pt x="2602" y="12843"/>
                  </a:cubicBezTo>
                  <a:cubicBezTo>
                    <a:pt x="1068" y="17180"/>
                    <a:pt x="0" y="21816"/>
                    <a:pt x="501" y="26420"/>
                  </a:cubicBezTo>
                  <a:cubicBezTo>
                    <a:pt x="847" y="29470"/>
                    <a:pt x="2097" y="30593"/>
                    <a:pt x="3685" y="30593"/>
                  </a:cubicBezTo>
                  <a:cubicBezTo>
                    <a:pt x="5466" y="30593"/>
                    <a:pt x="7673" y="29180"/>
                    <a:pt x="9507" y="27487"/>
                  </a:cubicBezTo>
                  <a:cubicBezTo>
                    <a:pt x="13010" y="24251"/>
                    <a:pt x="15044" y="19615"/>
                    <a:pt x="16746" y="15245"/>
                  </a:cubicBezTo>
                  <a:cubicBezTo>
                    <a:pt x="17580" y="13010"/>
                    <a:pt x="18347" y="10742"/>
                    <a:pt x="18780" y="8407"/>
                  </a:cubicBezTo>
                  <a:cubicBezTo>
                    <a:pt x="18981" y="7373"/>
                    <a:pt x="20115" y="4504"/>
                    <a:pt x="19648" y="3103"/>
                  </a:cubicBezTo>
                  <a:cubicBezTo>
                    <a:pt x="19314" y="2202"/>
                    <a:pt x="11909" y="734"/>
                    <a:pt x="8873" y="201"/>
                  </a:cubicBezTo>
                  <a:cubicBezTo>
                    <a:pt x="8340" y="101"/>
                    <a:pt x="7939" y="34"/>
                    <a:pt x="7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7"/>
            <p:cNvSpPr/>
            <p:nvPr/>
          </p:nvSpPr>
          <p:spPr>
            <a:xfrm flipH="1">
              <a:off x="6923783" y="2398400"/>
              <a:ext cx="309967" cy="272882"/>
            </a:xfrm>
            <a:custGeom>
              <a:avLst/>
              <a:gdLst/>
              <a:ahLst/>
              <a:cxnLst/>
              <a:rect l="l" t="t" r="r" b="b"/>
              <a:pathLst>
                <a:path w="18547" h="16328" extrusionOk="0">
                  <a:moveTo>
                    <a:pt x="9551" y="0"/>
                  </a:moveTo>
                  <a:cubicBezTo>
                    <a:pt x="9503" y="0"/>
                    <a:pt x="9455" y="0"/>
                    <a:pt x="9407" y="1"/>
                  </a:cubicBezTo>
                  <a:cubicBezTo>
                    <a:pt x="8906" y="1"/>
                    <a:pt x="8373" y="68"/>
                    <a:pt x="7872" y="168"/>
                  </a:cubicBezTo>
                  <a:cubicBezTo>
                    <a:pt x="4470" y="835"/>
                    <a:pt x="1501" y="3470"/>
                    <a:pt x="567" y="6806"/>
                  </a:cubicBezTo>
                  <a:cubicBezTo>
                    <a:pt x="0" y="8907"/>
                    <a:pt x="267" y="11176"/>
                    <a:pt x="1234" y="13110"/>
                  </a:cubicBezTo>
                  <a:cubicBezTo>
                    <a:pt x="1747" y="14137"/>
                    <a:pt x="3070" y="16328"/>
                    <a:pt x="4397" y="16328"/>
                  </a:cubicBezTo>
                  <a:cubicBezTo>
                    <a:pt x="4795" y="16328"/>
                    <a:pt x="5193" y="16131"/>
                    <a:pt x="5571" y="15646"/>
                  </a:cubicBezTo>
                  <a:lnTo>
                    <a:pt x="5571" y="15679"/>
                  </a:lnTo>
                  <a:cubicBezTo>
                    <a:pt x="5904" y="15245"/>
                    <a:pt x="6004" y="14678"/>
                    <a:pt x="5737" y="13911"/>
                  </a:cubicBezTo>
                  <a:cubicBezTo>
                    <a:pt x="5404" y="12977"/>
                    <a:pt x="4403" y="10442"/>
                    <a:pt x="6038" y="10108"/>
                  </a:cubicBezTo>
                  <a:cubicBezTo>
                    <a:pt x="6176" y="10075"/>
                    <a:pt x="6321" y="10065"/>
                    <a:pt x="6469" y="10065"/>
                  </a:cubicBezTo>
                  <a:cubicBezTo>
                    <a:pt x="6752" y="10065"/>
                    <a:pt x="7047" y="10104"/>
                    <a:pt x="7329" y="10104"/>
                  </a:cubicBezTo>
                  <a:cubicBezTo>
                    <a:pt x="7648" y="10104"/>
                    <a:pt x="7951" y="10054"/>
                    <a:pt x="8206" y="9841"/>
                  </a:cubicBezTo>
                  <a:cubicBezTo>
                    <a:pt x="8673" y="9408"/>
                    <a:pt x="8406" y="8741"/>
                    <a:pt x="8673" y="8240"/>
                  </a:cubicBezTo>
                  <a:cubicBezTo>
                    <a:pt x="8928" y="7729"/>
                    <a:pt x="9595" y="7484"/>
                    <a:pt x="10178" y="7484"/>
                  </a:cubicBezTo>
                  <a:cubicBezTo>
                    <a:pt x="10280" y="7484"/>
                    <a:pt x="10380" y="7492"/>
                    <a:pt x="10474" y="7506"/>
                  </a:cubicBezTo>
                  <a:cubicBezTo>
                    <a:pt x="10975" y="7607"/>
                    <a:pt x="11442" y="7873"/>
                    <a:pt x="11909" y="8107"/>
                  </a:cubicBezTo>
                  <a:cubicBezTo>
                    <a:pt x="12798" y="8537"/>
                    <a:pt x="13761" y="8795"/>
                    <a:pt x="14756" y="8795"/>
                  </a:cubicBezTo>
                  <a:cubicBezTo>
                    <a:pt x="14918" y="8795"/>
                    <a:pt x="15081" y="8788"/>
                    <a:pt x="15244" y="8774"/>
                  </a:cubicBezTo>
                  <a:cubicBezTo>
                    <a:pt x="16145" y="8707"/>
                    <a:pt x="16979" y="8374"/>
                    <a:pt x="17713" y="7840"/>
                  </a:cubicBezTo>
                  <a:cubicBezTo>
                    <a:pt x="18447" y="7306"/>
                    <a:pt x="18547" y="6939"/>
                    <a:pt x="18413" y="6072"/>
                  </a:cubicBezTo>
                  <a:cubicBezTo>
                    <a:pt x="18246" y="4771"/>
                    <a:pt x="17613" y="3604"/>
                    <a:pt x="16679" y="2703"/>
                  </a:cubicBezTo>
                  <a:cubicBezTo>
                    <a:pt x="14878" y="870"/>
                    <a:pt x="12113" y="0"/>
                    <a:pt x="9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7"/>
            <p:cNvSpPr/>
            <p:nvPr/>
          </p:nvSpPr>
          <p:spPr>
            <a:xfrm flipH="1">
              <a:off x="7098278" y="2553292"/>
              <a:ext cx="74722" cy="80504"/>
            </a:xfrm>
            <a:custGeom>
              <a:avLst/>
              <a:gdLst/>
              <a:ahLst/>
              <a:cxnLst/>
              <a:rect l="l" t="t" r="r" b="b"/>
              <a:pathLst>
                <a:path w="4471" h="4817" extrusionOk="0">
                  <a:moveTo>
                    <a:pt x="2307" y="1"/>
                  </a:moveTo>
                  <a:cubicBezTo>
                    <a:pt x="1190" y="1"/>
                    <a:pt x="156" y="787"/>
                    <a:pt x="68" y="1941"/>
                  </a:cubicBezTo>
                  <a:cubicBezTo>
                    <a:pt x="1" y="3242"/>
                    <a:pt x="868" y="4543"/>
                    <a:pt x="2236" y="4776"/>
                  </a:cubicBezTo>
                  <a:cubicBezTo>
                    <a:pt x="2379" y="4804"/>
                    <a:pt x="2517" y="4817"/>
                    <a:pt x="2649" y="4817"/>
                  </a:cubicBezTo>
                  <a:cubicBezTo>
                    <a:pt x="3654" y="4817"/>
                    <a:pt x="4316" y="4054"/>
                    <a:pt x="4404" y="2875"/>
                  </a:cubicBezTo>
                  <a:cubicBezTo>
                    <a:pt x="4471" y="1608"/>
                    <a:pt x="4071" y="273"/>
                    <a:pt x="2736" y="40"/>
                  </a:cubicBezTo>
                  <a:cubicBezTo>
                    <a:pt x="2593" y="13"/>
                    <a:pt x="2449" y="1"/>
                    <a:pt x="2307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7"/>
            <p:cNvSpPr/>
            <p:nvPr/>
          </p:nvSpPr>
          <p:spPr>
            <a:xfrm flipH="1">
              <a:off x="6983982" y="2649272"/>
              <a:ext cx="56889" cy="16228"/>
            </a:xfrm>
            <a:custGeom>
              <a:avLst/>
              <a:gdLst/>
              <a:ahLst/>
              <a:cxnLst/>
              <a:rect l="l" t="t" r="r" b="b"/>
              <a:pathLst>
                <a:path w="3404" h="971" extrusionOk="0">
                  <a:moveTo>
                    <a:pt x="3403" y="1"/>
                  </a:moveTo>
                  <a:lnTo>
                    <a:pt x="1" y="168"/>
                  </a:lnTo>
                  <a:cubicBezTo>
                    <a:pt x="381" y="674"/>
                    <a:pt x="1032" y="971"/>
                    <a:pt x="1667" y="971"/>
                  </a:cubicBezTo>
                  <a:cubicBezTo>
                    <a:pt x="1701" y="971"/>
                    <a:pt x="1735" y="970"/>
                    <a:pt x="1769" y="968"/>
                  </a:cubicBezTo>
                  <a:cubicBezTo>
                    <a:pt x="2436" y="935"/>
                    <a:pt x="3069" y="568"/>
                    <a:pt x="3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7"/>
            <p:cNvSpPr/>
            <p:nvPr/>
          </p:nvSpPr>
          <p:spPr>
            <a:xfrm flipH="1">
              <a:off x="6249785" y="3060149"/>
              <a:ext cx="608786" cy="312206"/>
            </a:xfrm>
            <a:custGeom>
              <a:avLst/>
              <a:gdLst/>
              <a:ahLst/>
              <a:cxnLst/>
              <a:rect l="l" t="t" r="r" b="b"/>
              <a:pathLst>
                <a:path w="36427" h="18681" extrusionOk="0">
                  <a:moveTo>
                    <a:pt x="5704" y="0"/>
                  </a:moveTo>
                  <a:cubicBezTo>
                    <a:pt x="5438" y="0"/>
                    <a:pt x="5171" y="200"/>
                    <a:pt x="5071" y="467"/>
                  </a:cubicBezTo>
                  <a:lnTo>
                    <a:pt x="0" y="18680"/>
                  </a:lnTo>
                  <a:lnTo>
                    <a:pt x="31289" y="18680"/>
                  </a:lnTo>
                  <a:lnTo>
                    <a:pt x="36293" y="834"/>
                  </a:lnTo>
                  <a:cubicBezTo>
                    <a:pt x="36426" y="400"/>
                    <a:pt x="36093" y="0"/>
                    <a:pt x="35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7"/>
            <p:cNvSpPr/>
            <p:nvPr/>
          </p:nvSpPr>
          <p:spPr>
            <a:xfrm flipH="1">
              <a:off x="6357931" y="3343342"/>
              <a:ext cx="648930" cy="29013"/>
            </a:xfrm>
            <a:custGeom>
              <a:avLst/>
              <a:gdLst/>
              <a:ahLst/>
              <a:cxnLst/>
              <a:rect l="l" t="t" r="r" b="b"/>
              <a:pathLst>
                <a:path w="38829" h="1736" extrusionOk="0">
                  <a:moveTo>
                    <a:pt x="834" y="1"/>
                  </a:moveTo>
                  <a:cubicBezTo>
                    <a:pt x="367" y="1"/>
                    <a:pt x="0" y="401"/>
                    <a:pt x="0" y="868"/>
                  </a:cubicBezTo>
                  <a:cubicBezTo>
                    <a:pt x="0" y="1335"/>
                    <a:pt x="367" y="1735"/>
                    <a:pt x="834" y="1735"/>
                  </a:cubicBezTo>
                  <a:lnTo>
                    <a:pt x="37961" y="1735"/>
                  </a:lnTo>
                  <a:cubicBezTo>
                    <a:pt x="38461" y="1735"/>
                    <a:pt x="38828" y="1335"/>
                    <a:pt x="38828" y="868"/>
                  </a:cubicBezTo>
                  <a:cubicBezTo>
                    <a:pt x="38828" y="401"/>
                    <a:pt x="38461" y="1"/>
                    <a:pt x="37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7"/>
            <p:cNvSpPr/>
            <p:nvPr/>
          </p:nvSpPr>
          <p:spPr>
            <a:xfrm flipH="1">
              <a:off x="6491732" y="3188918"/>
              <a:ext cx="60232" cy="49636"/>
            </a:xfrm>
            <a:custGeom>
              <a:avLst/>
              <a:gdLst/>
              <a:ahLst/>
              <a:cxnLst/>
              <a:rect l="l" t="t" r="r" b="b"/>
              <a:pathLst>
                <a:path w="3604" h="2970" fill="none" extrusionOk="0">
                  <a:moveTo>
                    <a:pt x="3437" y="1502"/>
                  </a:moveTo>
                  <a:cubicBezTo>
                    <a:pt x="3236" y="2302"/>
                    <a:pt x="2369" y="2969"/>
                    <a:pt x="1469" y="2969"/>
                  </a:cubicBezTo>
                  <a:cubicBezTo>
                    <a:pt x="568" y="2969"/>
                    <a:pt x="1" y="2302"/>
                    <a:pt x="168" y="1502"/>
                  </a:cubicBezTo>
                  <a:cubicBezTo>
                    <a:pt x="334" y="668"/>
                    <a:pt x="1202" y="1"/>
                    <a:pt x="2102" y="1"/>
                  </a:cubicBezTo>
                  <a:cubicBezTo>
                    <a:pt x="3003" y="1"/>
                    <a:pt x="3603" y="668"/>
                    <a:pt x="3437" y="1502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7"/>
            <p:cNvSpPr/>
            <p:nvPr/>
          </p:nvSpPr>
          <p:spPr>
            <a:xfrm flipH="1">
              <a:off x="7113320" y="2570021"/>
              <a:ext cx="17682" cy="38272"/>
            </a:xfrm>
            <a:custGeom>
              <a:avLst/>
              <a:gdLst/>
              <a:ahLst/>
              <a:cxnLst/>
              <a:rect l="l" t="t" r="r" b="b"/>
              <a:pathLst>
                <a:path w="1058" h="2290" extrusionOk="0">
                  <a:moveTo>
                    <a:pt x="101" y="1"/>
                  </a:moveTo>
                  <a:cubicBezTo>
                    <a:pt x="44" y="1"/>
                    <a:pt x="1" y="110"/>
                    <a:pt x="90" y="140"/>
                  </a:cubicBezTo>
                  <a:cubicBezTo>
                    <a:pt x="423" y="306"/>
                    <a:pt x="690" y="640"/>
                    <a:pt x="724" y="1007"/>
                  </a:cubicBezTo>
                  <a:cubicBezTo>
                    <a:pt x="790" y="1407"/>
                    <a:pt x="624" y="1774"/>
                    <a:pt x="390" y="2074"/>
                  </a:cubicBezTo>
                  <a:cubicBezTo>
                    <a:pt x="306" y="2158"/>
                    <a:pt x="387" y="2290"/>
                    <a:pt x="474" y="2290"/>
                  </a:cubicBezTo>
                  <a:cubicBezTo>
                    <a:pt x="491" y="2290"/>
                    <a:pt x="508" y="2285"/>
                    <a:pt x="523" y="2274"/>
                  </a:cubicBezTo>
                  <a:cubicBezTo>
                    <a:pt x="757" y="2108"/>
                    <a:pt x="890" y="1941"/>
                    <a:pt x="990" y="1674"/>
                  </a:cubicBezTo>
                  <a:cubicBezTo>
                    <a:pt x="1057" y="1440"/>
                    <a:pt x="1057" y="1207"/>
                    <a:pt x="1024" y="973"/>
                  </a:cubicBezTo>
                  <a:cubicBezTo>
                    <a:pt x="924" y="506"/>
                    <a:pt x="557" y="140"/>
                    <a:pt x="123" y="6"/>
                  </a:cubicBezTo>
                  <a:cubicBezTo>
                    <a:pt x="116" y="2"/>
                    <a:pt x="109" y="1"/>
                    <a:pt x="101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7"/>
            <p:cNvSpPr/>
            <p:nvPr/>
          </p:nvSpPr>
          <p:spPr>
            <a:xfrm flipH="1">
              <a:off x="7006527" y="2710941"/>
              <a:ext cx="67067" cy="10345"/>
            </a:xfrm>
            <a:custGeom>
              <a:avLst/>
              <a:gdLst/>
              <a:ahLst/>
              <a:cxnLst/>
              <a:rect l="l" t="t" r="r" b="b"/>
              <a:pathLst>
                <a:path w="4013" h="619" extrusionOk="0">
                  <a:moveTo>
                    <a:pt x="3910" y="0"/>
                  </a:moveTo>
                  <a:cubicBezTo>
                    <a:pt x="3895" y="0"/>
                    <a:pt x="3879" y="4"/>
                    <a:pt x="3860" y="13"/>
                  </a:cubicBezTo>
                  <a:cubicBezTo>
                    <a:pt x="3293" y="214"/>
                    <a:pt x="2659" y="314"/>
                    <a:pt x="2059" y="314"/>
                  </a:cubicBezTo>
                  <a:cubicBezTo>
                    <a:pt x="1425" y="314"/>
                    <a:pt x="824" y="180"/>
                    <a:pt x="224" y="13"/>
                  </a:cubicBezTo>
                  <a:cubicBezTo>
                    <a:pt x="214" y="11"/>
                    <a:pt x="204" y="10"/>
                    <a:pt x="194" y="10"/>
                  </a:cubicBezTo>
                  <a:cubicBezTo>
                    <a:pt x="77" y="10"/>
                    <a:pt x="1" y="185"/>
                    <a:pt x="124" y="247"/>
                  </a:cubicBezTo>
                  <a:cubicBezTo>
                    <a:pt x="695" y="501"/>
                    <a:pt x="1320" y="619"/>
                    <a:pt x="1943" y="619"/>
                  </a:cubicBezTo>
                  <a:cubicBezTo>
                    <a:pt x="2630" y="619"/>
                    <a:pt x="3315" y="476"/>
                    <a:pt x="3927" y="214"/>
                  </a:cubicBezTo>
                  <a:cubicBezTo>
                    <a:pt x="4013" y="156"/>
                    <a:pt x="4000" y="0"/>
                    <a:pt x="3910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7"/>
            <p:cNvSpPr/>
            <p:nvPr/>
          </p:nvSpPr>
          <p:spPr>
            <a:xfrm flipH="1">
              <a:off x="6823441" y="3122269"/>
              <a:ext cx="51608" cy="229663"/>
            </a:xfrm>
            <a:custGeom>
              <a:avLst/>
              <a:gdLst/>
              <a:ahLst/>
              <a:cxnLst/>
              <a:rect l="l" t="t" r="r" b="b"/>
              <a:pathLst>
                <a:path w="3088" h="13742" extrusionOk="0">
                  <a:moveTo>
                    <a:pt x="113" y="1"/>
                  </a:moveTo>
                  <a:cubicBezTo>
                    <a:pt x="55" y="1"/>
                    <a:pt x="0" y="44"/>
                    <a:pt x="19" y="119"/>
                  </a:cubicBezTo>
                  <a:cubicBezTo>
                    <a:pt x="786" y="2254"/>
                    <a:pt x="1320" y="4456"/>
                    <a:pt x="1754" y="6657"/>
                  </a:cubicBezTo>
                  <a:cubicBezTo>
                    <a:pt x="2187" y="8959"/>
                    <a:pt x="2387" y="11227"/>
                    <a:pt x="2621" y="13529"/>
                  </a:cubicBezTo>
                  <a:cubicBezTo>
                    <a:pt x="2621" y="13666"/>
                    <a:pt x="2736" y="13742"/>
                    <a:pt x="2847" y="13742"/>
                  </a:cubicBezTo>
                  <a:cubicBezTo>
                    <a:pt x="2952" y="13742"/>
                    <a:pt x="3055" y="13674"/>
                    <a:pt x="3055" y="13529"/>
                  </a:cubicBezTo>
                  <a:cubicBezTo>
                    <a:pt x="3088" y="8892"/>
                    <a:pt x="1820" y="4356"/>
                    <a:pt x="219" y="86"/>
                  </a:cubicBezTo>
                  <a:cubicBezTo>
                    <a:pt x="205" y="27"/>
                    <a:pt x="158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7"/>
            <p:cNvSpPr/>
            <p:nvPr/>
          </p:nvSpPr>
          <p:spPr>
            <a:xfrm flipH="1">
              <a:off x="7441904" y="2843889"/>
              <a:ext cx="125043" cy="333581"/>
            </a:xfrm>
            <a:custGeom>
              <a:avLst/>
              <a:gdLst/>
              <a:ahLst/>
              <a:cxnLst/>
              <a:rect l="l" t="t" r="r" b="b"/>
              <a:pathLst>
                <a:path w="7482" h="19960" extrusionOk="0">
                  <a:moveTo>
                    <a:pt x="7335" y="1"/>
                  </a:moveTo>
                  <a:cubicBezTo>
                    <a:pt x="7288" y="1"/>
                    <a:pt x="7241" y="30"/>
                    <a:pt x="7228" y="98"/>
                  </a:cubicBezTo>
                  <a:cubicBezTo>
                    <a:pt x="6828" y="1398"/>
                    <a:pt x="6527" y="2733"/>
                    <a:pt x="6127" y="4034"/>
                  </a:cubicBezTo>
                  <a:cubicBezTo>
                    <a:pt x="5760" y="5335"/>
                    <a:pt x="5327" y="6669"/>
                    <a:pt x="4893" y="7970"/>
                  </a:cubicBezTo>
                  <a:cubicBezTo>
                    <a:pt x="3992" y="10572"/>
                    <a:pt x="2992" y="13140"/>
                    <a:pt x="1891" y="15675"/>
                  </a:cubicBezTo>
                  <a:cubicBezTo>
                    <a:pt x="1290" y="17076"/>
                    <a:pt x="590" y="18411"/>
                    <a:pt x="23" y="19812"/>
                  </a:cubicBezTo>
                  <a:cubicBezTo>
                    <a:pt x="1" y="19901"/>
                    <a:pt x="67" y="19960"/>
                    <a:pt x="134" y="19960"/>
                  </a:cubicBezTo>
                  <a:cubicBezTo>
                    <a:pt x="167" y="19960"/>
                    <a:pt x="201" y="19945"/>
                    <a:pt x="223" y="19912"/>
                  </a:cubicBezTo>
                  <a:cubicBezTo>
                    <a:pt x="923" y="18711"/>
                    <a:pt x="1457" y="17443"/>
                    <a:pt x="2024" y="16176"/>
                  </a:cubicBezTo>
                  <a:cubicBezTo>
                    <a:pt x="2558" y="14975"/>
                    <a:pt x="3092" y="13741"/>
                    <a:pt x="3559" y="12506"/>
                  </a:cubicBezTo>
                  <a:cubicBezTo>
                    <a:pt x="4593" y="9938"/>
                    <a:pt x="5493" y="7336"/>
                    <a:pt x="6261" y="4667"/>
                  </a:cubicBezTo>
                  <a:cubicBezTo>
                    <a:pt x="6694" y="3200"/>
                    <a:pt x="7161" y="1665"/>
                    <a:pt x="7461" y="164"/>
                  </a:cubicBezTo>
                  <a:cubicBezTo>
                    <a:pt x="7481" y="65"/>
                    <a:pt x="7406" y="1"/>
                    <a:pt x="7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7"/>
            <p:cNvSpPr/>
            <p:nvPr/>
          </p:nvSpPr>
          <p:spPr>
            <a:xfrm flipH="1">
              <a:off x="6961487" y="2798698"/>
              <a:ext cx="303833" cy="138179"/>
            </a:xfrm>
            <a:custGeom>
              <a:avLst/>
              <a:gdLst/>
              <a:ahLst/>
              <a:cxnLst/>
              <a:rect l="l" t="t" r="r" b="b"/>
              <a:pathLst>
                <a:path w="18180" h="8268" extrusionOk="0">
                  <a:moveTo>
                    <a:pt x="214" y="0"/>
                  </a:moveTo>
                  <a:cubicBezTo>
                    <a:pt x="114" y="0"/>
                    <a:pt x="1" y="92"/>
                    <a:pt x="21" y="233"/>
                  </a:cubicBezTo>
                  <a:cubicBezTo>
                    <a:pt x="588" y="3402"/>
                    <a:pt x="3190" y="5937"/>
                    <a:pt x="5959" y="7371"/>
                  </a:cubicBezTo>
                  <a:cubicBezTo>
                    <a:pt x="7099" y="7954"/>
                    <a:pt x="8297" y="8268"/>
                    <a:pt x="9538" y="8268"/>
                  </a:cubicBezTo>
                  <a:cubicBezTo>
                    <a:pt x="9931" y="8268"/>
                    <a:pt x="10328" y="8236"/>
                    <a:pt x="10729" y="8172"/>
                  </a:cubicBezTo>
                  <a:cubicBezTo>
                    <a:pt x="12363" y="7905"/>
                    <a:pt x="13931" y="7138"/>
                    <a:pt x="15165" y="6037"/>
                  </a:cubicBezTo>
                  <a:cubicBezTo>
                    <a:pt x="16466" y="4870"/>
                    <a:pt x="17634" y="3235"/>
                    <a:pt x="18134" y="1534"/>
                  </a:cubicBezTo>
                  <a:cubicBezTo>
                    <a:pt x="18179" y="1421"/>
                    <a:pt x="18072" y="1324"/>
                    <a:pt x="17967" y="1324"/>
                  </a:cubicBezTo>
                  <a:cubicBezTo>
                    <a:pt x="17916" y="1324"/>
                    <a:pt x="17866" y="1346"/>
                    <a:pt x="17834" y="1401"/>
                  </a:cubicBezTo>
                  <a:cubicBezTo>
                    <a:pt x="17133" y="2802"/>
                    <a:pt x="16433" y="4102"/>
                    <a:pt x="15332" y="5237"/>
                  </a:cubicBezTo>
                  <a:cubicBezTo>
                    <a:pt x="14231" y="6371"/>
                    <a:pt x="12864" y="7238"/>
                    <a:pt x="11329" y="7605"/>
                  </a:cubicBezTo>
                  <a:cubicBezTo>
                    <a:pt x="10739" y="7765"/>
                    <a:pt x="10139" y="7843"/>
                    <a:pt x="9543" y="7843"/>
                  </a:cubicBezTo>
                  <a:cubicBezTo>
                    <a:pt x="8521" y="7843"/>
                    <a:pt x="7507" y="7614"/>
                    <a:pt x="6559" y="7171"/>
                  </a:cubicBezTo>
                  <a:cubicBezTo>
                    <a:pt x="5125" y="6538"/>
                    <a:pt x="3857" y="5570"/>
                    <a:pt x="2756" y="4469"/>
                  </a:cubicBezTo>
                  <a:cubicBezTo>
                    <a:pt x="1589" y="3235"/>
                    <a:pt x="688" y="1801"/>
                    <a:pt x="355" y="133"/>
                  </a:cubicBezTo>
                  <a:cubicBezTo>
                    <a:pt x="341" y="40"/>
                    <a:pt x="28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7"/>
            <p:cNvSpPr/>
            <p:nvPr/>
          </p:nvSpPr>
          <p:spPr>
            <a:xfrm flipH="1">
              <a:off x="5831120" y="3369547"/>
              <a:ext cx="2165823" cy="45174"/>
            </a:xfrm>
            <a:custGeom>
              <a:avLst/>
              <a:gdLst/>
              <a:ahLst/>
              <a:cxnLst/>
              <a:rect l="l" t="t" r="r" b="b"/>
              <a:pathLst>
                <a:path w="129593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129593" y="2702"/>
                  </a:lnTo>
                  <a:lnTo>
                    <a:pt x="129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7"/>
            <p:cNvSpPr/>
            <p:nvPr/>
          </p:nvSpPr>
          <p:spPr>
            <a:xfrm flipH="1">
              <a:off x="7376291" y="3051792"/>
              <a:ext cx="105289" cy="168729"/>
            </a:xfrm>
            <a:custGeom>
              <a:avLst/>
              <a:gdLst/>
              <a:ahLst/>
              <a:cxnLst/>
              <a:rect l="l" t="t" r="r" b="b"/>
              <a:pathLst>
                <a:path w="6300" h="10096" extrusionOk="0">
                  <a:moveTo>
                    <a:pt x="6052" y="1"/>
                  </a:moveTo>
                  <a:cubicBezTo>
                    <a:pt x="5987" y="1"/>
                    <a:pt x="5924" y="30"/>
                    <a:pt x="5889" y="100"/>
                  </a:cubicBezTo>
                  <a:cubicBezTo>
                    <a:pt x="4255" y="3569"/>
                    <a:pt x="2353" y="6871"/>
                    <a:pt x="52" y="9940"/>
                  </a:cubicBezTo>
                  <a:cubicBezTo>
                    <a:pt x="0" y="10018"/>
                    <a:pt x="89" y="10095"/>
                    <a:pt x="162" y="10095"/>
                  </a:cubicBezTo>
                  <a:cubicBezTo>
                    <a:pt x="183" y="10095"/>
                    <a:pt x="204" y="10089"/>
                    <a:pt x="219" y="10074"/>
                  </a:cubicBezTo>
                  <a:cubicBezTo>
                    <a:pt x="2787" y="7205"/>
                    <a:pt x="4889" y="3869"/>
                    <a:pt x="6256" y="233"/>
                  </a:cubicBezTo>
                  <a:cubicBezTo>
                    <a:pt x="6300" y="103"/>
                    <a:pt x="6173" y="1"/>
                    <a:pt x="60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7"/>
            <p:cNvSpPr/>
            <p:nvPr/>
          </p:nvSpPr>
          <p:spPr>
            <a:xfrm flipH="1">
              <a:off x="7464349" y="1145297"/>
              <a:ext cx="426971" cy="213887"/>
            </a:xfrm>
            <a:custGeom>
              <a:avLst/>
              <a:gdLst/>
              <a:ahLst/>
              <a:cxnLst/>
              <a:rect l="l" t="t" r="r" b="b"/>
              <a:pathLst>
                <a:path w="25548" h="12798" extrusionOk="0">
                  <a:moveTo>
                    <a:pt x="8278" y="1"/>
                  </a:moveTo>
                  <a:cubicBezTo>
                    <a:pt x="8229" y="1"/>
                    <a:pt x="8166" y="55"/>
                    <a:pt x="8190" y="127"/>
                  </a:cubicBezTo>
                  <a:cubicBezTo>
                    <a:pt x="8224" y="161"/>
                    <a:pt x="8257" y="228"/>
                    <a:pt x="8257" y="294"/>
                  </a:cubicBezTo>
                  <a:cubicBezTo>
                    <a:pt x="7590" y="861"/>
                    <a:pt x="6956" y="1495"/>
                    <a:pt x="6289" y="2096"/>
                  </a:cubicBezTo>
                  <a:lnTo>
                    <a:pt x="4188" y="4030"/>
                  </a:lnTo>
                  <a:cubicBezTo>
                    <a:pt x="2820" y="5331"/>
                    <a:pt x="1419" y="6599"/>
                    <a:pt x="51" y="7866"/>
                  </a:cubicBezTo>
                  <a:cubicBezTo>
                    <a:pt x="0" y="7918"/>
                    <a:pt x="47" y="7988"/>
                    <a:pt x="102" y="7988"/>
                  </a:cubicBezTo>
                  <a:cubicBezTo>
                    <a:pt x="119" y="7988"/>
                    <a:pt x="136" y="7982"/>
                    <a:pt x="151" y="7966"/>
                  </a:cubicBezTo>
                  <a:cubicBezTo>
                    <a:pt x="1519" y="6699"/>
                    <a:pt x="2920" y="5431"/>
                    <a:pt x="4288" y="4164"/>
                  </a:cubicBezTo>
                  <a:lnTo>
                    <a:pt x="6356" y="2262"/>
                  </a:lnTo>
                  <a:cubicBezTo>
                    <a:pt x="7023" y="1629"/>
                    <a:pt x="7690" y="1061"/>
                    <a:pt x="8324" y="428"/>
                  </a:cubicBezTo>
                  <a:cubicBezTo>
                    <a:pt x="9692" y="3597"/>
                    <a:pt x="11059" y="6799"/>
                    <a:pt x="12293" y="10035"/>
                  </a:cubicBezTo>
                  <a:cubicBezTo>
                    <a:pt x="12627" y="10902"/>
                    <a:pt x="12927" y="11769"/>
                    <a:pt x="13327" y="12603"/>
                  </a:cubicBezTo>
                  <a:cubicBezTo>
                    <a:pt x="13261" y="12670"/>
                    <a:pt x="13327" y="12703"/>
                    <a:pt x="13361" y="12737"/>
                  </a:cubicBezTo>
                  <a:cubicBezTo>
                    <a:pt x="13361" y="12737"/>
                    <a:pt x="13394" y="12737"/>
                    <a:pt x="13394" y="12770"/>
                  </a:cubicBezTo>
                  <a:cubicBezTo>
                    <a:pt x="13404" y="12789"/>
                    <a:pt x="13419" y="12798"/>
                    <a:pt x="13436" y="12798"/>
                  </a:cubicBezTo>
                  <a:cubicBezTo>
                    <a:pt x="13475" y="12798"/>
                    <a:pt x="13518" y="12750"/>
                    <a:pt x="13494" y="12703"/>
                  </a:cubicBezTo>
                  <a:cubicBezTo>
                    <a:pt x="13494" y="12703"/>
                    <a:pt x="13494" y="12670"/>
                    <a:pt x="13461" y="12670"/>
                  </a:cubicBezTo>
                  <a:cubicBezTo>
                    <a:pt x="14462" y="11269"/>
                    <a:pt x="15396" y="9868"/>
                    <a:pt x="16396" y="8500"/>
                  </a:cubicBezTo>
                  <a:cubicBezTo>
                    <a:pt x="17397" y="7132"/>
                    <a:pt x="18398" y="5765"/>
                    <a:pt x="19432" y="4431"/>
                  </a:cubicBezTo>
                  <a:cubicBezTo>
                    <a:pt x="20032" y="3663"/>
                    <a:pt x="20633" y="2929"/>
                    <a:pt x="21200" y="2129"/>
                  </a:cubicBezTo>
                  <a:cubicBezTo>
                    <a:pt x="21333" y="2396"/>
                    <a:pt x="21500" y="2629"/>
                    <a:pt x="21633" y="2863"/>
                  </a:cubicBezTo>
                  <a:cubicBezTo>
                    <a:pt x="21834" y="3130"/>
                    <a:pt x="22000" y="3396"/>
                    <a:pt x="22167" y="3663"/>
                  </a:cubicBezTo>
                  <a:cubicBezTo>
                    <a:pt x="22534" y="4230"/>
                    <a:pt x="22868" y="4797"/>
                    <a:pt x="23235" y="5365"/>
                  </a:cubicBezTo>
                  <a:cubicBezTo>
                    <a:pt x="23935" y="6499"/>
                    <a:pt x="24602" y="7633"/>
                    <a:pt x="25336" y="8734"/>
                  </a:cubicBezTo>
                  <a:cubicBezTo>
                    <a:pt x="25358" y="8778"/>
                    <a:pt x="25392" y="8797"/>
                    <a:pt x="25424" y="8797"/>
                  </a:cubicBezTo>
                  <a:cubicBezTo>
                    <a:pt x="25488" y="8797"/>
                    <a:pt x="25547" y="8723"/>
                    <a:pt x="25503" y="8634"/>
                  </a:cubicBezTo>
                  <a:lnTo>
                    <a:pt x="25503" y="8634"/>
                  </a:lnTo>
                  <a:lnTo>
                    <a:pt x="25503" y="8667"/>
                  </a:lnTo>
                  <a:cubicBezTo>
                    <a:pt x="24869" y="7499"/>
                    <a:pt x="24135" y="6399"/>
                    <a:pt x="23435" y="5264"/>
                  </a:cubicBezTo>
                  <a:cubicBezTo>
                    <a:pt x="23068" y="4731"/>
                    <a:pt x="22734" y="4197"/>
                    <a:pt x="22367" y="3630"/>
                  </a:cubicBezTo>
                  <a:cubicBezTo>
                    <a:pt x="22200" y="3363"/>
                    <a:pt x="22000" y="3063"/>
                    <a:pt x="21800" y="2796"/>
                  </a:cubicBezTo>
                  <a:cubicBezTo>
                    <a:pt x="21633" y="2529"/>
                    <a:pt x="21467" y="2229"/>
                    <a:pt x="21266" y="2029"/>
                  </a:cubicBezTo>
                  <a:lnTo>
                    <a:pt x="21233" y="2029"/>
                  </a:lnTo>
                  <a:cubicBezTo>
                    <a:pt x="21214" y="2010"/>
                    <a:pt x="21183" y="1990"/>
                    <a:pt x="21155" y="1990"/>
                  </a:cubicBezTo>
                  <a:cubicBezTo>
                    <a:pt x="21134" y="1990"/>
                    <a:pt x="21114" y="2001"/>
                    <a:pt x="21100" y="2029"/>
                  </a:cubicBezTo>
                  <a:cubicBezTo>
                    <a:pt x="19966" y="3296"/>
                    <a:pt x="18965" y="4664"/>
                    <a:pt x="17964" y="6032"/>
                  </a:cubicBezTo>
                  <a:cubicBezTo>
                    <a:pt x="16930" y="7399"/>
                    <a:pt x="15929" y="8800"/>
                    <a:pt x="14962" y="10201"/>
                  </a:cubicBezTo>
                  <a:cubicBezTo>
                    <a:pt x="14428" y="10935"/>
                    <a:pt x="13895" y="11702"/>
                    <a:pt x="13428" y="12470"/>
                  </a:cubicBezTo>
                  <a:cubicBezTo>
                    <a:pt x="13194" y="11702"/>
                    <a:pt x="12860" y="10935"/>
                    <a:pt x="12560" y="10201"/>
                  </a:cubicBezTo>
                  <a:cubicBezTo>
                    <a:pt x="12260" y="9367"/>
                    <a:pt x="11926" y="8534"/>
                    <a:pt x="11593" y="7733"/>
                  </a:cubicBezTo>
                  <a:cubicBezTo>
                    <a:pt x="10926" y="6098"/>
                    <a:pt x="10259" y="4464"/>
                    <a:pt x="9558" y="2829"/>
                  </a:cubicBezTo>
                  <a:cubicBezTo>
                    <a:pt x="9191" y="1995"/>
                    <a:pt x="8824" y="1162"/>
                    <a:pt x="8457" y="294"/>
                  </a:cubicBezTo>
                  <a:cubicBezTo>
                    <a:pt x="8491" y="261"/>
                    <a:pt x="8457" y="194"/>
                    <a:pt x="8391" y="194"/>
                  </a:cubicBezTo>
                  <a:cubicBezTo>
                    <a:pt x="8391" y="161"/>
                    <a:pt x="8357" y="94"/>
                    <a:pt x="8324" y="27"/>
                  </a:cubicBezTo>
                  <a:cubicBezTo>
                    <a:pt x="8315" y="9"/>
                    <a:pt x="8297" y="1"/>
                    <a:pt x="8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7"/>
            <p:cNvSpPr/>
            <p:nvPr/>
          </p:nvSpPr>
          <p:spPr>
            <a:xfrm flipH="1">
              <a:off x="7327173" y="1079249"/>
              <a:ext cx="131644" cy="226972"/>
            </a:xfrm>
            <a:custGeom>
              <a:avLst/>
              <a:gdLst/>
              <a:ahLst/>
              <a:cxnLst/>
              <a:rect l="l" t="t" r="r" b="b"/>
              <a:pathLst>
                <a:path w="7877" h="13581" extrusionOk="0">
                  <a:moveTo>
                    <a:pt x="7768" y="1"/>
                  </a:moveTo>
                  <a:cubicBezTo>
                    <a:pt x="7743" y="1"/>
                    <a:pt x="7717" y="13"/>
                    <a:pt x="7696" y="43"/>
                  </a:cubicBezTo>
                  <a:cubicBezTo>
                    <a:pt x="5728" y="3546"/>
                    <a:pt x="3727" y="7048"/>
                    <a:pt x="1725" y="10551"/>
                  </a:cubicBezTo>
                  <a:cubicBezTo>
                    <a:pt x="1158" y="11518"/>
                    <a:pt x="591" y="12486"/>
                    <a:pt x="24" y="13486"/>
                  </a:cubicBezTo>
                  <a:cubicBezTo>
                    <a:pt x="1" y="13533"/>
                    <a:pt x="60" y="13581"/>
                    <a:pt x="109" y="13581"/>
                  </a:cubicBezTo>
                  <a:cubicBezTo>
                    <a:pt x="129" y="13581"/>
                    <a:pt x="148" y="13572"/>
                    <a:pt x="158" y="13553"/>
                  </a:cubicBezTo>
                  <a:cubicBezTo>
                    <a:pt x="2226" y="10117"/>
                    <a:pt x="4227" y="6648"/>
                    <a:pt x="6162" y="3145"/>
                  </a:cubicBezTo>
                  <a:cubicBezTo>
                    <a:pt x="6729" y="2145"/>
                    <a:pt x="7296" y="1144"/>
                    <a:pt x="7830" y="110"/>
                  </a:cubicBezTo>
                  <a:cubicBezTo>
                    <a:pt x="7876" y="64"/>
                    <a:pt x="7826" y="1"/>
                    <a:pt x="7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7"/>
            <p:cNvSpPr/>
            <p:nvPr/>
          </p:nvSpPr>
          <p:spPr>
            <a:xfrm flipH="1">
              <a:off x="7324616" y="1069924"/>
              <a:ext cx="568" cy="58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34" y="34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7"/>
            <p:cNvSpPr/>
            <p:nvPr/>
          </p:nvSpPr>
          <p:spPr>
            <a:xfrm flipH="1">
              <a:off x="7118267" y="1059997"/>
              <a:ext cx="208839" cy="285466"/>
            </a:xfrm>
            <a:custGeom>
              <a:avLst/>
              <a:gdLst/>
              <a:ahLst/>
              <a:cxnLst/>
              <a:rect l="l" t="t" r="r" b="b"/>
              <a:pathLst>
                <a:path w="12496" h="17081" extrusionOk="0">
                  <a:moveTo>
                    <a:pt x="116" y="1"/>
                  </a:moveTo>
                  <a:cubicBezTo>
                    <a:pt x="57" y="1"/>
                    <a:pt x="1" y="56"/>
                    <a:pt x="49" y="128"/>
                  </a:cubicBezTo>
                  <a:cubicBezTo>
                    <a:pt x="1617" y="2329"/>
                    <a:pt x="3251" y="4531"/>
                    <a:pt x="4819" y="6699"/>
                  </a:cubicBezTo>
                  <a:cubicBezTo>
                    <a:pt x="6420" y="8901"/>
                    <a:pt x="7988" y="11102"/>
                    <a:pt x="9556" y="13304"/>
                  </a:cubicBezTo>
                  <a:cubicBezTo>
                    <a:pt x="10456" y="14538"/>
                    <a:pt x="11357" y="15772"/>
                    <a:pt x="12257" y="17040"/>
                  </a:cubicBezTo>
                  <a:cubicBezTo>
                    <a:pt x="12276" y="17068"/>
                    <a:pt x="12306" y="17081"/>
                    <a:pt x="12336" y="17081"/>
                  </a:cubicBezTo>
                  <a:cubicBezTo>
                    <a:pt x="12414" y="17081"/>
                    <a:pt x="12496" y="17002"/>
                    <a:pt x="12424" y="16907"/>
                  </a:cubicBezTo>
                  <a:lnTo>
                    <a:pt x="12424" y="16907"/>
                  </a:lnTo>
                  <a:lnTo>
                    <a:pt x="12458" y="16940"/>
                  </a:lnTo>
                  <a:cubicBezTo>
                    <a:pt x="9355" y="12470"/>
                    <a:pt x="6120" y="8100"/>
                    <a:pt x="2917" y="3730"/>
                  </a:cubicBezTo>
                  <a:cubicBezTo>
                    <a:pt x="2017" y="2496"/>
                    <a:pt x="1083" y="1262"/>
                    <a:pt x="182" y="28"/>
                  </a:cubicBezTo>
                  <a:cubicBezTo>
                    <a:pt x="164" y="9"/>
                    <a:pt x="140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7"/>
            <p:cNvSpPr/>
            <p:nvPr/>
          </p:nvSpPr>
          <p:spPr>
            <a:xfrm flipH="1">
              <a:off x="7075967" y="1272145"/>
              <a:ext cx="111523" cy="101946"/>
            </a:xfrm>
            <a:custGeom>
              <a:avLst/>
              <a:gdLst/>
              <a:ahLst/>
              <a:cxnLst/>
              <a:rect l="l" t="t" r="r" b="b"/>
              <a:pathLst>
                <a:path w="6673" h="6100" extrusionOk="0">
                  <a:moveTo>
                    <a:pt x="3316" y="1"/>
                  </a:moveTo>
                  <a:cubicBezTo>
                    <a:pt x="3091" y="1"/>
                    <a:pt x="2864" y="25"/>
                    <a:pt x="2636" y="76"/>
                  </a:cubicBezTo>
                  <a:cubicBezTo>
                    <a:pt x="1001" y="477"/>
                    <a:pt x="1" y="2111"/>
                    <a:pt x="368" y="3746"/>
                  </a:cubicBezTo>
                  <a:cubicBezTo>
                    <a:pt x="710" y="5142"/>
                    <a:pt x="1952" y="6100"/>
                    <a:pt x="3326" y="6100"/>
                  </a:cubicBezTo>
                  <a:cubicBezTo>
                    <a:pt x="3561" y="6100"/>
                    <a:pt x="3799" y="6072"/>
                    <a:pt x="4037" y="6014"/>
                  </a:cubicBezTo>
                  <a:cubicBezTo>
                    <a:pt x="5671" y="5614"/>
                    <a:pt x="6672" y="3979"/>
                    <a:pt x="6305" y="2345"/>
                  </a:cubicBezTo>
                  <a:cubicBezTo>
                    <a:pt x="5961" y="938"/>
                    <a:pt x="4702" y="1"/>
                    <a:pt x="3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7"/>
            <p:cNvSpPr/>
            <p:nvPr/>
          </p:nvSpPr>
          <p:spPr>
            <a:xfrm flipH="1">
              <a:off x="7518615" y="1157447"/>
              <a:ext cx="54098" cy="53547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5" y="1"/>
                    <a:pt x="1" y="701"/>
                    <a:pt x="1" y="1602"/>
                  </a:cubicBezTo>
                  <a:cubicBezTo>
                    <a:pt x="1" y="2503"/>
                    <a:pt x="735" y="3203"/>
                    <a:pt x="1602" y="3203"/>
                  </a:cubicBezTo>
                  <a:cubicBezTo>
                    <a:pt x="2503" y="3203"/>
                    <a:pt x="3237" y="2503"/>
                    <a:pt x="3237" y="1602"/>
                  </a:cubicBezTo>
                  <a:cubicBezTo>
                    <a:pt x="3237" y="701"/>
                    <a:pt x="2503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7"/>
            <p:cNvSpPr/>
            <p:nvPr/>
          </p:nvSpPr>
          <p:spPr>
            <a:xfrm flipH="1">
              <a:off x="7855338" y="1241628"/>
              <a:ext cx="78616" cy="78632"/>
            </a:xfrm>
            <a:custGeom>
              <a:avLst/>
              <a:gdLst/>
              <a:ahLst/>
              <a:cxnLst/>
              <a:rect l="l" t="t" r="r" b="b"/>
              <a:pathLst>
                <a:path w="4704" h="4705" extrusionOk="0">
                  <a:moveTo>
                    <a:pt x="2369" y="1"/>
                  </a:moveTo>
                  <a:cubicBezTo>
                    <a:pt x="1068" y="1"/>
                    <a:pt x="0" y="1068"/>
                    <a:pt x="0" y="2369"/>
                  </a:cubicBezTo>
                  <a:cubicBezTo>
                    <a:pt x="0" y="3670"/>
                    <a:pt x="1068" y="4704"/>
                    <a:pt x="2369" y="4704"/>
                  </a:cubicBezTo>
                  <a:cubicBezTo>
                    <a:pt x="3670" y="4704"/>
                    <a:pt x="4704" y="3670"/>
                    <a:pt x="4704" y="2369"/>
                  </a:cubicBezTo>
                  <a:cubicBezTo>
                    <a:pt x="4704" y="1068"/>
                    <a:pt x="3670" y="1"/>
                    <a:pt x="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7"/>
            <p:cNvSpPr/>
            <p:nvPr/>
          </p:nvSpPr>
          <p:spPr>
            <a:xfrm flipH="1">
              <a:off x="7715956" y="1107844"/>
              <a:ext cx="94242" cy="94225"/>
            </a:xfrm>
            <a:custGeom>
              <a:avLst/>
              <a:gdLst/>
              <a:ahLst/>
              <a:cxnLst/>
              <a:rect l="l" t="t" r="r" b="b"/>
              <a:pathLst>
                <a:path w="5639" h="5638" extrusionOk="0">
                  <a:moveTo>
                    <a:pt x="2836" y="0"/>
                  </a:moveTo>
                  <a:cubicBezTo>
                    <a:pt x="1268" y="0"/>
                    <a:pt x="1" y="1268"/>
                    <a:pt x="1" y="2802"/>
                  </a:cubicBezTo>
                  <a:cubicBezTo>
                    <a:pt x="1" y="4370"/>
                    <a:pt x="1268" y="5637"/>
                    <a:pt x="2836" y="5637"/>
                  </a:cubicBezTo>
                  <a:cubicBezTo>
                    <a:pt x="4371" y="5637"/>
                    <a:pt x="5638" y="4370"/>
                    <a:pt x="5638" y="2802"/>
                  </a:cubicBezTo>
                  <a:cubicBezTo>
                    <a:pt x="5638" y="1268"/>
                    <a:pt x="4371" y="0"/>
                    <a:pt x="2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7"/>
            <p:cNvSpPr/>
            <p:nvPr/>
          </p:nvSpPr>
          <p:spPr>
            <a:xfrm flipH="1">
              <a:off x="7280562" y="1027006"/>
              <a:ext cx="79184" cy="79735"/>
            </a:xfrm>
            <a:custGeom>
              <a:avLst/>
              <a:gdLst/>
              <a:ahLst/>
              <a:cxnLst/>
              <a:rect l="l" t="t" r="r" b="b"/>
              <a:pathLst>
                <a:path w="4738" h="4771" extrusionOk="0">
                  <a:moveTo>
                    <a:pt x="2369" y="0"/>
                  </a:moveTo>
                  <a:cubicBezTo>
                    <a:pt x="1068" y="0"/>
                    <a:pt x="0" y="1068"/>
                    <a:pt x="0" y="2369"/>
                  </a:cubicBezTo>
                  <a:cubicBezTo>
                    <a:pt x="0" y="3703"/>
                    <a:pt x="1068" y="4770"/>
                    <a:pt x="2369" y="4770"/>
                  </a:cubicBezTo>
                  <a:cubicBezTo>
                    <a:pt x="3703" y="4770"/>
                    <a:pt x="4737" y="3703"/>
                    <a:pt x="4737" y="2369"/>
                  </a:cubicBezTo>
                  <a:cubicBezTo>
                    <a:pt x="4737" y="1068"/>
                    <a:pt x="3703" y="0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7"/>
            <p:cNvSpPr/>
            <p:nvPr/>
          </p:nvSpPr>
          <p:spPr>
            <a:xfrm flipH="1">
              <a:off x="7423838" y="1266713"/>
              <a:ext cx="70259" cy="70259"/>
            </a:xfrm>
            <a:custGeom>
              <a:avLst/>
              <a:gdLst/>
              <a:ahLst/>
              <a:cxnLst/>
              <a:rect l="l" t="t" r="r" b="b"/>
              <a:pathLst>
                <a:path w="4204" h="4204" extrusionOk="0">
                  <a:moveTo>
                    <a:pt x="2102" y="1"/>
                  </a:moveTo>
                  <a:cubicBezTo>
                    <a:pt x="934" y="1"/>
                    <a:pt x="0" y="935"/>
                    <a:pt x="0" y="2102"/>
                  </a:cubicBezTo>
                  <a:cubicBezTo>
                    <a:pt x="0" y="3270"/>
                    <a:pt x="934" y="4204"/>
                    <a:pt x="2102" y="4204"/>
                  </a:cubicBezTo>
                  <a:cubicBezTo>
                    <a:pt x="3269" y="4204"/>
                    <a:pt x="4203" y="3270"/>
                    <a:pt x="4203" y="2102"/>
                  </a:cubicBezTo>
                  <a:cubicBezTo>
                    <a:pt x="4203" y="935"/>
                    <a:pt x="3269" y="1"/>
                    <a:pt x="2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7"/>
            <p:cNvSpPr/>
            <p:nvPr/>
          </p:nvSpPr>
          <p:spPr>
            <a:xfrm flipH="1">
              <a:off x="7638477" y="1312439"/>
              <a:ext cx="62455" cy="62455"/>
            </a:xfrm>
            <a:custGeom>
              <a:avLst/>
              <a:gdLst/>
              <a:ahLst/>
              <a:cxnLst/>
              <a:rect l="l" t="t" r="r" b="b"/>
              <a:pathLst>
                <a:path w="3737" h="3737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cubicBezTo>
                    <a:pt x="1" y="2902"/>
                    <a:pt x="835" y="3736"/>
                    <a:pt x="1869" y="3736"/>
                  </a:cubicBezTo>
                  <a:cubicBezTo>
                    <a:pt x="2903" y="3736"/>
                    <a:pt x="3737" y="2902"/>
                    <a:pt x="3737" y="1868"/>
                  </a:cubicBezTo>
                  <a:cubicBezTo>
                    <a:pt x="3737" y="834"/>
                    <a:pt x="2903" y="0"/>
                    <a:pt x="1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7"/>
            <p:cNvSpPr/>
            <p:nvPr/>
          </p:nvSpPr>
          <p:spPr>
            <a:xfrm flipH="1">
              <a:off x="6759332" y="1823641"/>
              <a:ext cx="57424" cy="416459"/>
            </a:xfrm>
            <a:custGeom>
              <a:avLst/>
              <a:gdLst/>
              <a:ahLst/>
              <a:cxnLst/>
              <a:rect l="l" t="t" r="r" b="b"/>
              <a:pathLst>
                <a:path w="3436" h="24919" extrusionOk="0">
                  <a:moveTo>
                    <a:pt x="0" y="1"/>
                  </a:moveTo>
                  <a:lnTo>
                    <a:pt x="0" y="24919"/>
                  </a:lnTo>
                  <a:lnTo>
                    <a:pt x="3436" y="249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7"/>
            <p:cNvSpPr/>
            <p:nvPr/>
          </p:nvSpPr>
          <p:spPr>
            <a:xfrm flipH="1">
              <a:off x="6876955" y="1738357"/>
              <a:ext cx="57992" cy="501743"/>
            </a:xfrm>
            <a:custGeom>
              <a:avLst/>
              <a:gdLst/>
              <a:ahLst/>
              <a:cxnLst/>
              <a:rect l="l" t="t" r="r" b="b"/>
              <a:pathLst>
                <a:path w="3470" h="30022" extrusionOk="0">
                  <a:moveTo>
                    <a:pt x="0" y="0"/>
                  </a:moveTo>
                  <a:lnTo>
                    <a:pt x="0" y="30022"/>
                  </a:lnTo>
                  <a:lnTo>
                    <a:pt x="3470" y="30022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7"/>
            <p:cNvSpPr/>
            <p:nvPr/>
          </p:nvSpPr>
          <p:spPr>
            <a:xfrm flipH="1">
              <a:off x="6981759" y="2114087"/>
              <a:ext cx="57441" cy="126012"/>
            </a:xfrm>
            <a:custGeom>
              <a:avLst/>
              <a:gdLst/>
              <a:ahLst/>
              <a:cxnLst/>
              <a:rect l="l" t="t" r="r" b="b"/>
              <a:pathLst>
                <a:path w="3437" h="7540" extrusionOk="0">
                  <a:moveTo>
                    <a:pt x="1" y="1"/>
                  </a:moveTo>
                  <a:lnTo>
                    <a:pt x="1" y="7540"/>
                  </a:lnTo>
                  <a:lnTo>
                    <a:pt x="3436" y="7540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7"/>
            <p:cNvSpPr/>
            <p:nvPr/>
          </p:nvSpPr>
          <p:spPr>
            <a:xfrm flipH="1">
              <a:off x="7099381" y="1960784"/>
              <a:ext cx="57441" cy="279316"/>
            </a:xfrm>
            <a:custGeom>
              <a:avLst/>
              <a:gdLst/>
              <a:ahLst/>
              <a:cxnLst/>
              <a:rect l="l" t="t" r="r" b="b"/>
              <a:pathLst>
                <a:path w="3437" h="16713" extrusionOk="0">
                  <a:moveTo>
                    <a:pt x="0" y="1"/>
                  </a:moveTo>
                  <a:lnTo>
                    <a:pt x="0" y="16713"/>
                  </a:lnTo>
                  <a:lnTo>
                    <a:pt x="3436" y="16713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7"/>
            <p:cNvSpPr/>
            <p:nvPr/>
          </p:nvSpPr>
          <p:spPr>
            <a:xfrm flipH="1">
              <a:off x="7196949" y="1878274"/>
              <a:ext cx="57441" cy="361826"/>
            </a:xfrm>
            <a:custGeom>
              <a:avLst/>
              <a:gdLst/>
              <a:ahLst/>
              <a:cxnLst/>
              <a:rect l="l" t="t" r="r" b="b"/>
              <a:pathLst>
                <a:path w="3437" h="21650" extrusionOk="0">
                  <a:moveTo>
                    <a:pt x="1" y="1"/>
                  </a:moveTo>
                  <a:lnTo>
                    <a:pt x="1" y="21650"/>
                  </a:lnTo>
                  <a:lnTo>
                    <a:pt x="3437" y="21650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7"/>
            <p:cNvSpPr/>
            <p:nvPr/>
          </p:nvSpPr>
          <p:spPr>
            <a:xfrm flipH="1">
              <a:off x="6631665" y="2101837"/>
              <a:ext cx="714142" cy="142324"/>
            </a:xfrm>
            <a:custGeom>
              <a:avLst/>
              <a:gdLst/>
              <a:ahLst/>
              <a:cxnLst/>
              <a:rect l="l" t="t" r="r" b="b"/>
              <a:pathLst>
                <a:path w="42731" h="8516" extrusionOk="0">
                  <a:moveTo>
                    <a:pt x="42297" y="0"/>
                  </a:moveTo>
                  <a:cubicBezTo>
                    <a:pt x="42297" y="667"/>
                    <a:pt x="42297" y="1301"/>
                    <a:pt x="42297" y="1935"/>
                  </a:cubicBezTo>
                  <a:cubicBezTo>
                    <a:pt x="42297" y="4036"/>
                    <a:pt x="42230" y="6138"/>
                    <a:pt x="42297" y="8206"/>
                  </a:cubicBezTo>
                  <a:cubicBezTo>
                    <a:pt x="35626" y="8173"/>
                    <a:pt x="28988" y="8173"/>
                    <a:pt x="22316" y="8173"/>
                  </a:cubicBezTo>
                  <a:cubicBezTo>
                    <a:pt x="20415" y="8173"/>
                    <a:pt x="11775" y="8273"/>
                    <a:pt x="9440" y="8273"/>
                  </a:cubicBezTo>
                  <a:lnTo>
                    <a:pt x="100" y="8273"/>
                  </a:lnTo>
                  <a:cubicBezTo>
                    <a:pt x="0" y="8273"/>
                    <a:pt x="0" y="8439"/>
                    <a:pt x="100" y="8439"/>
                  </a:cubicBezTo>
                  <a:lnTo>
                    <a:pt x="16512" y="8439"/>
                  </a:lnTo>
                  <a:cubicBezTo>
                    <a:pt x="16539" y="8466"/>
                    <a:pt x="25430" y="8515"/>
                    <a:pt x="32411" y="8515"/>
                  </a:cubicBezTo>
                  <a:cubicBezTo>
                    <a:pt x="34059" y="8515"/>
                    <a:pt x="35600" y="8512"/>
                    <a:pt x="36893" y="8506"/>
                  </a:cubicBezTo>
                  <a:cubicBezTo>
                    <a:pt x="38795" y="8506"/>
                    <a:pt x="40696" y="8506"/>
                    <a:pt x="42597" y="8473"/>
                  </a:cubicBezTo>
                  <a:cubicBezTo>
                    <a:pt x="42664" y="8473"/>
                    <a:pt x="42731" y="8406"/>
                    <a:pt x="42731" y="8339"/>
                  </a:cubicBezTo>
                  <a:cubicBezTo>
                    <a:pt x="42731" y="8273"/>
                    <a:pt x="42664" y="8206"/>
                    <a:pt x="42597" y="8206"/>
                  </a:cubicBezTo>
                  <a:lnTo>
                    <a:pt x="42464" y="8206"/>
                  </a:lnTo>
                  <a:cubicBezTo>
                    <a:pt x="42531" y="6104"/>
                    <a:pt x="42497" y="4036"/>
                    <a:pt x="42497" y="1935"/>
                  </a:cubicBezTo>
                  <a:cubicBezTo>
                    <a:pt x="42497" y="1368"/>
                    <a:pt x="42464" y="801"/>
                    <a:pt x="42464" y="200"/>
                  </a:cubicBezTo>
                  <a:cubicBezTo>
                    <a:pt x="42397" y="167"/>
                    <a:pt x="42330" y="100"/>
                    <a:pt x="42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7"/>
            <p:cNvSpPr/>
            <p:nvPr/>
          </p:nvSpPr>
          <p:spPr>
            <a:xfrm flipH="1">
              <a:off x="6611193" y="2073376"/>
              <a:ext cx="52260" cy="47113"/>
            </a:xfrm>
            <a:custGeom>
              <a:avLst/>
              <a:gdLst/>
              <a:ahLst/>
              <a:cxnLst/>
              <a:rect l="l" t="t" r="r" b="b"/>
              <a:pathLst>
                <a:path w="3127" h="2819" extrusionOk="0">
                  <a:moveTo>
                    <a:pt x="1600" y="1"/>
                  </a:moveTo>
                  <a:cubicBezTo>
                    <a:pt x="1444" y="1"/>
                    <a:pt x="1287" y="33"/>
                    <a:pt x="1135" y="102"/>
                  </a:cubicBezTo>
                  <a:cubicBezTo>
                    <a:pt x="401" y="402"/>
                    <a:pt x="0" y="1369"/>
                    <a:pt x="334" y="2070"/>
                  </a:cubicBezTo>
                  <a:cubicBezTo>
                    <a:pt x="589" y="2593"/>
                    <a:pt x="1044" y="2819"/>
                    <a:pt x="1505" y="2819"/>
                  </a:cubicBezTo>
                  <a:cubicBezTo>
                    <a:pt x="2307" y="2819"/>
                    <a:pt x="3127" y="2132"/>
                    <a:pt x="2936" y="1136"/>
                  </a:cubicBezTo>
                  <a:cubicBezTo>
                    <a:pt x="2936" y="1136"/>
                    <a:pt x="2902" y="1103"/>
                    <a:pt x="2902" y="1103"/>
                  </a:cubicBezTo>
                  <a:cubicBezTo>
                    <a:pt x="2770" y="468"/>
                    <a:pt x="2198" y="1"/>
                    <a:pt x="1600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7"/>
            <p:cNvSpPr/>
            <p:nvPr/>
          </p:nvSpPr>
          <p:spPr>
            <a:xfrm flipH="1">
              <a:off x="7317346" y="2213577"/>
              <a:ext cx="52995" cy="45007"/>
            </a:xfrm>
            <a:custGeom>
              <a:avLst/>
              <a:gdLst/>
              <a:ahLst/>
              <a:cxnLst/>
              <a:rect l="l" t="t" r="r" b="b"/>
              <a:pathLst>
                <a:path w="3171" h="2693" extrusionOk="0">
                  <a:moveTo>
                    <a:pt x="1668" y="0"/>
                  </a:moveTo>
                  <a:cubicBezTo>
                    <a:pt x="1524" y="0"/>
                    <a:pt x="1377" y="27"/>
                    <a:pt x="1235" y="86"/>
                  </a:cubicBezTo>
                  <a:cubicBezTo>
                    <a:pt x="401" y="419"/>
                    <a:pt x="1" y="1353"/>
                    <a:pt x="568" y="2154"/>
                  </a:cubicBezTo>
                  <a:cubicBezTo>
                    <a:pt x="832" y="2529"/>
                    <a:pt x="1218" y="2692"/>
                    <a:pt x="1604" y="2692"/>
                  </a:cubicBezTo>
                  <a:cubicBezTo>
                    <a:pt x="2385" y="2692"/>
                    <a:pt x="3170" y="2024"/>
                    <a:pt x="2969" y="1086"/>
                  </a:cubicBezTo>
                  <a:cubicBezTo>
                    <a:pt x="2969" y="1086"/>
                    <a:pt x="2969" y="1053"/>
                    <a:pt x="2969" y="1053"/>
                  </a:cubicBezTo>
                  <a:cubicBezTo>
                    <a:pt x="2835" y="462"/>
                    <a:pt x="2268" y="0"/>
                    <a:pt x="1668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7"/>
            <p:cNvSpPr/>
            <p:nvPr/>
          </p:nvSpPr>
          <p:spPr>
            <a:xfrm flipH="1">
              <a:off x="6550276" y="1190705"/>
              <a:ext cx="392476" cy="348289"/>
            </a:xfrm>
            <a:custGeom>
              <a:avLst/>
              <a:gdLst/>
              <a:ahLst/>
              <a:cxnLst/>
              <a:rect l="l" t="t" r="r" b="b"/>
              <a:pathLst>
                <a:path w="23484" h="20840" extrusionOk="0">
                  <a:moveTo>
                    <a:pt x="11727" y="5537"/>
                  </a:moveTo>
                  <a:cubicBezTo>
                    <a:pt x="13176" y="5537"/>
                    <a:pt x="14616" y="6172"/>
                    <a:pt x="15578" y="7384"/>
                  </a:cubicBezTo>
                  <a:cubicBezTo>
                    <a:pt x="17246" y="9486"/>
                    <a:pt x="16879" y="12555"/>
                    <a:pt x="14778" y="14223"/>
                  </a:cubicBezTo>
                  <a:cubicBezTo>
                    <a:pt x="13883" y="14933"/>
                    <a:pt x="12813" y="15280"/>
                    <a:pt x="11750" y="15280"/>
                  </a:cubicBezTo>
                  <a:cubicBezTo>
                    <a:pt x="10317" y="15280"/>
                    <a:pt x="8897" y="14648"/>
                    <a:pt x="7939" y="13422"/>
                  </a:cubicBezTo>
                  <a:cubicBezTo>
                    <a:pt x="6272" y="11320"/>
                    <a:pt x="6605" y="8252"/>
                    <a:pt x="8707" y="6584"/>
                  </a:cubicBezTo>
                  <a:cubicBezTo>
                    <a:pt x="9596" y="5878"/>
                    <a:pt x="10664" y="5537"/>
                    <a:pt x="11727" y="5537"/>
                  </a:cubicBezTo>
                  <a:close/>
                  <a:moveTo>
                    <a:pt x="11728" y="0"/>
                  </a:moveTo>
                  <a:cubicBezTo>
                    <a:pt x="9461" y="0"/>
                    <a:pt x="7180" y="734"/>
                    <a:pt x="5271" y="2247"/>
                  </a:cubicBezTo>
                  <a:cubicBezTo>
                    <a:pt x="768" y="5817"/>
                    <a:pt x="0" y="12388"/>
                    <a:pt x="3570" y="16891"/>
                  </a:cubicBezTo>
                  <a:cubicBezTo>
                    <a:pt x="5626" y="19485"/>
                    <a:pt x="8678" y="20839"/>
                    <a:pt x="11757" y="20839"/>
                  </a:cubicBezTo>
                  <a:cubicBezTo>
                    <a:pt x="14023" y="20839"/>
                    <a:pt x="16304" y="20106"/>
                    <a:pt x="18213" y="18592"/>
                  </a:cubicBezTo>
                  <a:cubicBezTo>
                    <a:pt x="22717" y="15023"/>
                    <a:pt x="23484" y="8452"/>
                    <a:pt x="19915" y="3948"/>
                  </a:cubicBezTo>
                  <a:cubicBezTo>
                    <a:pt x="17859" y="1355"/>
                    <a:pt x="14807" y="0"/>
                    <a:pt x="11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7"/>
            <p:cNvSpPr/>
            <p:nvPr/>
          </p:nvSpPr>
          <p:spPr>
            <a:xfrm flipH="1">
              <a:off x="6550276" y="1190705"/>
              <a:ext cx="332261" cy="310736"/>
            </a:xfrm>
            <a:custGeom>
              <a:avLst/>
              <a:gdLst/>
              <a:ahLst/>
              <a:cxnLst/>
              <a:rect l="l" t="t" r="r" b="b"/>
              <a:pathLst>
                <a:path w="19881" h="18593" extrusionOk="0">
                  <a:moveTo>
                    <a:pt x="8125" y="0"/>
                  </a:moveTo>
                  <a:cubicBezTo>
                    <a:pt x="5858" y="0"/>
                    <a:pt x="3577" y="734"/>
                    <a:pt x="1668" y="2247"/>
                  </a:cubicBezTo>
                  <a:cubicBezTo>
                    <a:pt x="1067" y="2714"/>
                    <a:pt x="500" y="3281"/>
                    <a:pt x="0" y="3882"/>
                  </a:cubicBezTo>
                  <a:lnTo>
                    <a:pt x="4336" y="7384"/>
                  </a:lnTo>
                  <a:cubicBezTo>
                    <a:pt x="4570" y="7084"/>
                    <a:pt x="4837" y="6817"/>
                    <a:pt x="5104" y="6584"/>
                  </a:cubicBezTo>
                  <a:cubicBezTo>
                    <a:pt x="5976" y="5894"/>
                    <a:pt x="7038" y="5561"/>
                    <a:pt x="8099" y="5561"/>
                  </a:cubicBezTo>
                  <a:cubicBezTo>
                    <a:pt x="9555" y="5561"/>
                    <a:pt x="11011" y="6188"/>
                    <a:pt x="11975" y="7384"/>
                  </a:cubicBezTo>
                  <a:cubicBezTo>
                    <a:pt x="13610" y="9452"/>
                    <a:pt x="13243" y="12588"/>
                    <a:pt x="11175" y="14223"/>
                  </a:cubicBezTo>
                  <a:lnTo>
                    <a:pt x="14610" y="18592"/>
                  </a:lnTo>
                  <a:cubicBezTo>
                    <a:pt x="19114" y="15023"/>
                    <a:pt x="19881" y="8452"/>
                    <a:pt x="16312" y="3948"/>
                  </a:cubicBezTo>
                  <a:cubicBezTo>
                    <a:pt x="14256" y="1355"/>
                    <a:pt x="11204" y="0"/>
                    <a:pt x="8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7"/>
            <p:cNvSpPr/>
            <p:nvPr/>
          </p:nvSpPr>
          <p:spPr>
            <a:xfrm flipH="1">
              <a:off x="6550276" y="1197591"/>
              <a:ext cx="173392" cy="303850"/>
            </a:xfrm>
            <a:custGeom>
              <a:avLst/>
              <a:gdLst/>
              <a:ahLst/>
              <a:cxnLst/>
              <a:rect l="l" t="t" r="r" b="b"/>
              <a:pathLst>
                <a:path w="10375" h="18181" extrusionOk="0">
                  <a:moveTo>
                    <a:pt x="1535" y="1"/>
                  </a:moveTo>
                  <a:lnTo>
                    <a:pt x="1" y="5338"/>
                  </a:lnTo>
                  <a:cubicBezTo>
                    <a:pt x="968" y="5605"/>
                    <a:pt x="1835" y="6172"/>
                    <a:pt x="2469" y="6972"/>
                  </a:cubicBezTo>
                  <a:cubicBezTo>
                    <a:pt x="4104" y="9040"/>
                    <a:pt x="3737" y="12176"/>
                    <a:pt x="1669" y="13811"/>
                  </a:cubicBezTo>
                  <a:lnTo>
                    <a:pt x="5104" y="18180"/>
                  </a:lnTo>
                  <a:cubicBezTo>
                    <a:pt x="9608" y="14611"/>
                    <a:pt x="10375" y="8040"/>
                    <a:pt x="6806" y="3536"/>
                  </a:cubicBezTo>
                  <a:cubicBezTo>
                    <a:pt x="5471" y="1835"/>
                    <a:pt x="3637" y="601"/>
                    <a:pt x="1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7"/>
            <p:cNvSpPr/>
            <p:nvPr/>
          </p:nvSpPr>
          <p:spPr>
            <a:xfrm flipH="1">
              <a:off x="5155450" y="1664204"/>
              <a:ext cx="1278874" cy="966183"/>
            </a:xfrm>
            <a:custGeom>
              <a:avLst/>
              <a:gdLst/>
              <a:ahLst/>
              <a:cxnLst/>
              <a:rect l="l" t="t" r="r" b="b"/>
              <a:pathLst>
                <a:path w="76522" h="57812" extrusionOk="0">
                  <a:moveTo>
                    <a:pt x="34" y="1"/>
                  </a:moveTo>
                  <a:cubicBezTo>
                    <a:pt x="667" y="1"/>
                    <a:pt x="134" y="45600"/>
                    <a:pt x="34" y="55574"/>
                  </a:cubicBezTo>
                  <a:cubicBezTo>
                    <a:pt x="0" y="56608"/>
                    <a:pt x="767" y="57475"/>
                    <a:pt x="1801" y="57609"/>
                  </a:cubicBezTo>
                  <a:cubicBezTo>
                    <a:pt x="2848" y="57757"/>
                    <a:pt x="3955" y="57812"/>
                    <a:pt x="5087" y="57812"/>
                  </a:cubicBezTo>
                  <a:cubicBezTo>
                    <a:pt x="8283" y="57812"/>
                    <a:pt x="11686" y="57375"/>
                    <a:pt x="14544" y="57375"/>
                  </a:cubicBezTo>
                  <a:lnTo>
                    <a:pt x="59743" y="57375"/>
                  </a:lnTo>
                  <a:cubicBezTo>
                    <a:pt x="61322" y="57375"/>
                    <a:pt x="65412" y="57611"/>
                    <a:pt x="69115" y="57611"/>
                  </a:cubicBezTo>
                  <a:cubicBezTo>
                    <a:pt x="72374" y="57611"/>
                    <a:pt x="75334" y="57428"/>
                    <a:pt x="76021" y="56741"/>
                  </a:cubicBezTo>
                  <a:lnTo>
                    <a:pt x="76055" y="56741"/>
                  </a:lnTo>
                  <a:lnTo>
                    <a:pt x="76055" y="56708"/>
                  </a:lnTo>
                  <a:cubicBezTo>
                    <a:pt x="76488" y="56074"/>
                    <a:pt x="76522" y="55274"/>
                    <a:pt x="76522" y="54506"/>
                  </a:cubicBezTo>
                  <a:cubicBezTo>
                    <a:pt x="76488" y="50036"/>
                    <a:pt x="76488" y="1"/>
                    <a:pt x="76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7"/>
            <p:cNvSpPr/>
            <p:nvPr/>
          </p:nvSpPr>
          <p:spPr>
            <a:xfrm flipH="1">
              <a:off x="5150437" y="1660861"/>
              <a:ext cx="1287798" cy="973386"/>
            </a:xfrm>
            <a:custGeom>
              <a:avLst/>
              <a:gdLst/>
              <a:ahLst/>
              <a:cxnLst/>
              <a:rect l="l" t="t" r="r" b="b"/>
              <a:pathLst>
                <a:path w="77056" h="58243" extrusionOk="0">
                  <a:moveTo>
                    <a:pt x="38495" y="367"/>
                  </a:moveTo>
                  <a:lnTo>
                    <a:pt x="76543" y="434"/>
                  </a:lnTo>
                  <a:lnTo>
                    <a:pt x="76543" y="434"/>
                  </a:lnTo>
                  <a:cubicBezTo>
                    <a:pt x="76530" y="492"/>
                    <a:pt x="76522" y="551"/>
                    <a:pt x="76522" y="601"/>
                  </a:cubicBezTo>
                  <a:cubicBezTo>
                    <a:pt x="76489" y="668"/>
                    <a:pt x="76489" y="701"/>
                    <a:pt x="76489" y="768"/>
                  </a:cubicBezTo>
                  <a:lnTo>
                    <a:pt x="76489" y="1101"/>
                  </a:lnTo>
                  <a:lnTo>
                    <a:pt x="76489" y="2002"/>
                  </a:lnTo>
                  <a:lnTo>
                    <a:pt x="76489" y="3770"/>
                  </a:lnTo>
                  <a:lnTo>
                    <a:pt x="76489" y="7306"/>
                  </a:lnTo>
                  <a:lnTo>
                    <a:pt x="76489" y="14411"/>
                  </a:lnTo>
                  <a:lnTo>
                    <a:pt x="76455" y="28621"/>
                  </a:lnTo>
                  <a:lnTo>
                    <a:pt x="76422" y="42798"/>
                  </a:lnTo>
                  <a:lnTo>
                    <a:pt x="76422" y="49903"/>
                  </a:lnTo>
                  <a:lnTo>
                    <a:pt x="76422" y="53439"/>
                  </a:lnTo>
                  <a:cubicBezTo>
                    <a:pt x="76389" y="54039"/>
                    <a:pt x="76422" y="54640"/>
                    <a:pt x="76389" y="55207"/>
                  </a:cubicBezTo>
                  <a:cubicBezTo>
                    <a:pt x="76355" y="55774"/>
                    <a:pt x="76222" y="56274"/>
                    <a:pt x="75955" y="56674"/>
                  </a:cubicBezTo>
                  <a:lnTo>
                    <a:pt x="75955" y="56641"/>
                  </a:lnTo>
                  <a:cubicBezTo>
                    <a:pt x="75922" y="56674"/>
                    <a:pt x="75922" y="56708"/>
                    <a:pt x="75855" y="56708"/>
                  </a:cubicBezTo>
                  <a:cubicBezTo>
                    <a:pt x="75788" y="56741"/>
                    <a:pt x="75755" y="56774"/>
                    <a:pt x="75688" y="56808"/>
                  </a:cubicBezTo>
                  <a:cubicBezTo>
                    <a:pt x="75521" y="56875"/>
                    <a:pt x="75388" y="56908"/>
                    <a:pt x="75221" y="56975"/>
                  </a:cubicBezTo>
                  <a:cubicBezTo>
                    <a:pt x="74921" y="57041"/>
                    <a:pt x="74587" y="57108"/>
                    <a:pt x="74254" y="57141"/>
                  </a:cubicBezTo>
                  <a:cubicBezTo>
                    <a:pt x="73587" y="57241"/>
                    <a:pt x="72919" y="57308"/>
                    <a:pt x="72252" y="57342"/>
                  </a:cubicBezTo>
                  <a:cubicBezTo>
                    <a:pt x="70885" y="57408"/>
                    <a:pt x="69484" y="57408"/>
                    <a:pt x="68116" y="57408"/>
                  </a:cubicBezTo>
                  <a:cubicBezTo>
                    <a:pt x="65347" y="57375"/>
                    <a:pt x="62612" y="57208"/>
                    <a:pt x="59810" y="57175"/>
                  </a:cubicBezTo>
                  <a:lnTo>
                    <a:pt x="43165" y="57241"/>
                  </a:lnTo>
                  <a:lnTo>
                    <a:pt x="26553" y="57275"/>
                  </a:lnTo>
                  <a:lnTo>
                    <a:pt x="18247" y="57308"/>
                  </a:lnTo>
                  <a:lnTo>
                    <a:pt x="14077" y="57308"/>
                  </a:lnTo>
                  <a:cubicBezTo>
                    <a:pt x="12710" y="57342"/>
                    <a:pt x="11309" y="57475"/>
                    <a:pt x="9941" y="57575"/>
                  </a:cubicBezTo>
                  <a:cubicBezTo>
                    <a:pt x="8540" y="57642"/>
                    <a:pt x="7172" y="57742"/>
                    <a:pt x="5805" y="57775"/>
                  </a:cubicBezTo>
                  <a:cubicBezTo>
                    <a:pt x="5104" y="57775"/>
                    <a:pt x="4404" y="57775"/>
                    <a:pt x="3737" y="57742"/>
                  </a:cubicBezTo>
                  <a:cubicBezTo>
                    <a:pt x="3403" y="57742"/>
                    <a:pt x="3036" y="57708"/>
                    <a:pt x="2703" y="57675"/>
                  </a:cubicBezTo>
                  <a:cubicBezTo>
                    <a:pt x="2369" y="57642"/>
                    <a:pt x="2002" y="57642"/>
                    <a:pt x="1735" y="57542"/>
                  </a:cubicBezTo>
                  <a:cubicBezTo>
                    <a:pt x="1135" y="57342"/>
                    <a:pt x="668" y="56841"/>
                    <a:pt x="501" y="56241"/>
                  </a:cubicBezTo>
                  <a:cubicBezTo>
                    <a:pt x="468" y="56074"/>
                    <a:pt x="468" y="55907"/>
                    <a:pt x="468" y="55774"/>
                  </a:cubicBezTo>
                  <a:lnTo>
                    <a:pt x="468" y="55240"/>
                  </a:lnTo>
                  <a:lnTo>
                    <a:pt x="501" y="54206"/>
                  </a:lnTo>
                  <a:lnTo>
                    <a:pt x="534" y="50036"/>
                  </a:lnTo>
                  <a:lnTo>
                    <a:pt x="768" y="33424"/>
                  </a:lnTo>
                  <a:cubicBezTo>
                    <a:pt x="835" y="27887"/>
                    <a:pt x="901" y="22350"/>
                    <a:pt x="935" y="16813"/>
                  </a:cubicBezTo>
                  <a:lnTo>
                    <a:pt x="935" y="8507"/>
                  </a:lnTo>
                  <a:lnTo>
                    <a:pt x="901" y="4337"/>
                  </a:lnTo>
                  <a:lnTo>
                    <a:pt x="868" y="2269"/>
                  </a:lnTo>
                  <a:cubicBezTo>
                    <a:pt x="835" y="1902"/>
                    <a:pt x="835" y="1568"/>
                    <a:pt x="801" y="1201"/>
                  </a:cubicBezTo>
                  <a:cubicBezTo>
                    <a:pt x="768" y="1035"/>
                    <a:pt x="735" y="868"/>
                    <a:pt x="668" y="701"/>
                  </a:cubicBezTo>
                  <a:lnTo>
                    <a:pt x="601" y="434"/>
                  </a:lnTo>
                  <a:lnTo>
                    <a:pt x="601" y="434"/>
                  </a:lnTo>
                  <a:lnTo>
                    <a:pt x="601" y="434"/>
                  </a:lnTo>
                  <a:lnTo>
                    <a:pt x="19381" y="401"/>
                  </a:lnTo>
                  <a:lnTo>
                    <a:pt x="38495" y="367"/>
                  </a:lnTo>
                  <a:close/>
                  <a:moveTo>
                    <a:pt x="234" y="0"/>
                  </a:moveTo>
                  <a:lnTo>
                    <a:pt x="234" y="434"/>
                  </a:lnTo>
                  <a:cubicBezTo>
                    <a:pt x="120" y="434"/>
                    <a:pt x="79" y="361"/>
                    <a:pt x="70" y="361"/>
                  </a:cubicBezTo>
                  <a:cubicBezTo>
                    <a:pt x="68" y="361"/>
                    <a:pt x="67" y="363"/>
                    <a:pt x="67" y="367"/>
                  </a:cubicBezTo>
                  <a:lnTo>
                    <a:pt x="67" y="501"/>
                  </a:lnTo>
                  <a:cubicBezTo>
                    <a:pt x="67" y="568"/>
                    <a:pt x="34" y="668"/>
                    <a:pt x="34" y="734"/>
                  </a:cubicBezTo>
                  <a:cubicBezTo>
                    <a:pt x="1" y="901"/>
                    <a:pt x="1" y="1068"/>
                    <a:pt x="1" y="1268"/>
                  </a:cubicBezTo>
                  <a:cubicBezTo>
                    <a:pt x="1" y="1602"/>
                    <a:pt x="34" y="1935"/>
                    <a:pt x="34" y="2269"/>
                  </a:cubicBezTo>
                  <a:lnTo>
                    <a:pt x="101" y="4337"/>
                  </a:lnTo>
                  <a:lnTo>
                    <a:pt x="167" y="8507"/>
                  </a:lnTo>
                  <a:lnTo>
                    <a:pt x="201" y="16813"/>
                  </a:lnTo>
                  <a:lnTo>
                    <a:pt x="201" y="33424"/>
                  </a:lnTo>
                  <a:lnTo>
                    <a:pt x="167" y="41730"/>
                  </a:lnTo>
                  <a:lnTo>
                    <a:pt x="101" y="50036"/>
                  </a:lnTo>
                  <a:lnTo>
                    <a:pt x="34" y="54206"/>
                  </a:lnTo>
                  <a:lnTo>
                    <a:pt x="34" y="55240"/>
                  </a:lnTo>
                  <a:lnTo>
                    <a:pt x="34" y="55740"/>
                  </a:lnTo>
                  <a:cubicBezTo>
                    <a:pt x="34" y="55941"/>
                    <a:pt x="34" y="56141"/>
                    <a:pt x="101" y="56307"/>
                  </a:cubicBezTo>
                  <a:cubicBezTo>
                    <a:pt x="268" y="57075"/>
                    <a:pt x="835" y="57708"/>
                    <a:pt x="1568" y="57942"/>
                  </a:cubicBezTo>
                  <a:cubicBezTo>
                    <a:pt x="1969" y="58075"/>
                    <a:pt x="2302" y="58075"/>
                    <a:pt x="2636" y="58109"/>
                  </a:cubicBezTo>
                  <a:cubicBezTo>
                    <a:pt x="3003" y="58142"/>
                    <a:pt x="3336" y="58175"/>
                    <a:pt x="3703" y="58175"/>
                  </a:cubicBezTo>
                  <a:cubicBezTo>
                    <a:pt x="4404" y="58242"/>
                    <a:pt x="5104" y="58242"/>
                    <a:pt x="5805" y="58242"/>
                  </a:cubicBezTo>
                  <a:cubicBezTo>
                    <a:pt x="7172" y="58209"/>
                    <a:pt x="8573" y="58109"/>
                    <a:pt x="9941" y="58042"/>
                  </a:cubicBezTo>
                  <a:cubicBezTo>
                    <a:pt x="11342" y="57942"/>
                    <a:pt x="12710" y="57842"/>
                    <a:pt x="14077" y="57809"/>
                  </a:cubicBezTo>
                  <a:lnTo>
                    <a:pt x="18247" y="57809"/>
                  </a:lnTo>
                  <a:lnTo>
                    <a:pt x="26553" y="57842"/>
                  </a:lnTo>
                  <a:lnTo>
                    <a:pt x="43165" y="57909"/>
                  </a:lnTo>
                  <a:lnTo>
                    <a:pt x="59777" y="57942"/>
                  </a:lnTo>
                  <a:cubicBezTo>
                    <a:pt x="62545" y="57975"/>
                    <a:pt x="65314" y="58175"/>
                    <a:pt x="68083" y="58209"/>
                  </a:cubicBezTo>
                  <a:cubicBezTo>
                    <a:pt x="68783" y="58209"/>
                    <a:pt x="69484" y="58217"/>
                    <a:pt x="70184" y="58217"/>
                  </a:cubicBezTo>
                  <a:cubicBezTo>
                    <a:pt x="70885" y="58217"/>
                    <a:pt x="71585" y="58209"/>
                    <a:pt x="72286" y="58175"/>
                  </a:cubicBezTo>
                  <a:cubicBezTo>
                    <a:pt x="72953" y="58142"/>
                    <a:pt x="73687" y="58075"/>
                    <a:pt x="74387" y="57975"/>
                  </a:cubicBezTo>
                  <a:cubicBezTo>
                    <a:pt x="74721" y="57942"/>
                    <a:pt x="75088" y="57875"/>
                    <a:pt x="75455" y="57775"/>
                  </a:cubicBezTo>
                  <a:cubicBezTo>
                    <a:pt x="75621" y="57708"/>
                    <a:pt x="75822" y="57675"/>
                    <a:pt x="75988" y="57575"/>
                  </a:cubicBezTo>
                  <a:cubicBezTo>
                    <a:pt x="76088" y="57575"/>
                    <a:pt x="76188" y="57508"/>
                    <a:pt x="76289" y="57442"/>
                  </a:cubicBezTo>
                  <a:cubicBezTo>
                    <a:pt x="76389" y="57408"/>
                    <a:pt x="76489" y="57308"/>
                    <a:pt x="76589" y="57208"/>
                  </a:cubicBezTo>
                  <a:lnTo>
                    <a:pt x="76555" y="57208"/>
                  </a:lnTo>
                  <a:lnTo>
                    <a:pt x="76589" y="57175"/>
                  </a:lnTo>
                  <a:lnTo>
                    <a:pt x="76622" y="57141"/>
                  </a:lnTo>
                  <a:cubicBezTo>
                    <a:pt x="77056" y="56541"/>
                    <a:pt x="77056" y="55807"/>
                    <a:pt x="77056" y="55207"/>
                  </a:cubicBezTo>
                  <a:lnTo>
                    <a:pt x="77056" y="53439"/>
                  </a:lnTo>
                  <a:lnTo>
                    <a:pt x="77056" y="49870"/>
                  </a:lnTo>
                  <a:lnTo>
                    <a:pt x="77022" y="42798"/>
                  </a:lnTo>
                  <a:lnTo>
                    <a:pt x="76989" y="28588"/>
                  </a:lnTo>
                  <a:lnTo>
                    <a:pt x="76956" y="14411"/>
                  </a:lnTo>
                  <a:lnTo>
                    <a:pt x="76922" y="7306"/>
                  </a:lnTo>
                  <a:lnTo>
                    <a:pt x="76922" y="3770"/>
                  </a:lnTo>
                  <a:lnTo>
                    <a:pt x="76922" y="768"/>
                  </a:lnTo>
                  <a:cubicBezTo>
                    <a:pt x="76922" y="734"/>
                    <a:pt x="76889" y="734"/>
                    <a:pt x="76889" y="701"/>
                  </a:cubicBezTo>
                  <a:cubicBezTo>
                    <a:pt x="76889" y="668"/>
                    <a:pt x="76856" y="668"/>
                    <a:pt x="76822" y="601"/>
                  </a:cubicBezTo>
                  <a:cubicBezTo>
                    <a:pt x="76756" y="568"/>
                    <a:pt x="76722" y="501"/>
                    <a:pt x="76689" y="434"/>
                  </a:cubicBezTo>
                  <a:lnTo>
                    <a:pt x="76689" y="434"/>
                  </a:lnTo>
                  <a:lnTo>
                    <a:pt x="76689" y="434"/>
                  </a:lnTo>
                  <a:lnTo>
                    <a:pt x="76722" y="434"/>
                  </a:lnTo>
                  <a:lnTo>
                    <a:pt x="76722" y="0"/>
                  </a:lnTo>
                  <a:cubicBezTo>
                    <a:pt x="76711" y="22"/>
                    <a:pt x="76701" y="47"/>
                    <a:pt x="76689" y="74"/>
                  </a:cubicBezTo>
                  <a:lnTo>
                    <a:pt x="76689" y="74"/>
                  </a:lnTo>
                  <a:lnTo>
                    <a:pt x="76689" y="0"/>
                  </a:lnTo>
                  <a:lnTo>
                    <a:pt x="38461" y="34"/>
                  </a:lnTo>
                  <a:lnTo>
                    <a:pt x="19348" y="34"/>
                  </a:lnTo>
                  <a:lnTo>
                    <a:pt x="274" y="1"/>
                  </a:lnTo>
                  <a:lnTo>
                    <a:pt x="274" y="1"/>
                  </a:lnTo>
                  <a:cubicBezTo>
                    <a:pt x="272" y="1"/>
                    <a:pt x="270" y="0"/>
                    <a:pt x="268" y="0"/>
                  </a:cubicBezTo>
                  <a:lnTo>
                    <a:pt x="268" y="1"/>
                  </a:lnTo>
                  <a:lnTo>
                    <a:pt x="268" y="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7"/>
            <p:cNvSpPr/>
            <p:nvPr/>
          </p:nvSpPr>
          <p:spPr>
            <a:xfrm flipH="1">
              <a:off x="5270850" y="2173901"/>
              <a:ext cx="661748" cy="447511"/>
            </a:xfrm>
            <a:custGeom>
              <a:avLst/>
              <a:gdLst/>
              <a:ahLst/>
              <a:cxnLst/>
              <a:rect l="l" t="t" r="r" b="b"/>
              <a:pathLst>
                <a:path w="39596" h="26777" extrusionOk="0">
                  <a:moveTo>
                    <a:pt x="11342" y="1"/>
                  </a:moveTo>
                  <a:cubicBezTo>
                    <a:pt x="11240" y="1"/>
                    <a:pt x="11140" y="9"/>
                    <a:pt x="11042" y="24"/>
                  </a:cubicBezTo>
                  <a:cubicBezTo>
                    <a:pt x="10575" y="125"/>
                    <a:pt x="10141" y="358"/>
                    <a:pt x="9708" y="592"/>
                  </a:cubicBezTo>
                  <a:cubicBezTo>
                    <a:pt x="8006" y="1425"/>
                    <a:pt x="6105" y="1759"/>
                    <a:pt x="4370" y="2526"/>
                  </a:cubicBezTo>
                  <a:cubicBezTo>
                    <a:pt x="1568" y="3727"/>
                    <a:pt x="501" y="6029"/>
                    <a:pt x="101" y="8931"/>
                  </a:cubicBezTo>
                  <a:cubicBezTo>
                    <a:pt x="34" y="9665"/>
                    <a:pt x="1" y="10365"/>
                    <a:pt x="1" y="11099"/>
                  </a:cubicBezTo>
                  <a:cubicBezTo>
                    <a:pt x="34" y="11733"/>
                    <a:pt x="267" y="12267"/>
                    <a:pt x="267" y="12900"/>
                  </a:cubicBezTo>
                  <a:cubicBezTo>
                    <a:pt x="401" y="16403"/>
                    <a:pt x="901" y="19839"/>
                    <a:pt x="1435" y="23274"/>
                  </a:cubicBezTo>
                  <a:cubicBezTo>
                    <a:pt x="1668" y="24709"/>
                    <a:pt x="2002" y="25142"/>
                    <a:pt x="2236" y="26577"/>
                  </a:cubicBezTo>
                  <a:lnTo>
                    <a:pt x="39362" y="26777"/>
                  </a:lnTo>
                  <a:cubicBezTo>
                    <a:pt x="39429" y="24909"/>
                    <a:pt x="38995" y="23741"/>
                    <a:pt x="38995" y="21840"/>
                  </a:cubicBezTo>
                  <a:cubicBezTo>
                    <a:pt x="39028" y="18538"/>
                    <a:pt x="39596" y="15269"/>
                    <a:pt x="39395" y="11933"/>
                  </a:cubicBezTo>
                  <a:cubicBezTo>
                    <a:pt x="39295" y="10499"/>
                    <a:pt x="39129" y="8731"/>
                    <a:pt x="38361" y="7463"/>
                  </a:cubicBezTo>
                  <a:cubicBezTo>
                    <a:pt x="37527" y="6095"/>
                    <a:pt x="35960" y="5262"/>
                    <a:pt x="34559" y="4561"/>
                  </a:cubicBezTo>
                  <a:cubicBezTo>
                    <a:pt x="31957" y="3293"/>
                    <a:pt x="29055" y="2426"/>
                    <a:pt x="26353" y="1392"/>
                  </a:cubicBezTo>
                  <a:cubicBezTo>
                    <a:pt x="24652" y="2993"/>
                    <a:pt x="22483" y="3227"/>
                    <a:pt x="20148" y="3327"/>
                  </a:cubicBezTo>
                  <a:cubicBezTo>
                    <a:pt x="20102" y="3328"/>
                    <a:pt x="20055" y="3328"/>
                    <a:pt x="20009" y="3328"/>
                  </a:cubicBezTo>
                  <a:cubicBezTo>
                    <a:pt x="18396" y="3328"/>
                    <a:pt x="16938" y="2771"/>
                    <a:pt x="15512" y="1993"/>
                  </a:cubicBezTo>
                  <a:cubicBezTo>
                    <a:pt x="14424" y="1402"/>
                    <a:pt x="12728" y="1"/>
                    <a:pt x="11342" y="1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7"/>
            <p:cNvSpPr/>
            <p:nvPr/>
          </p:nvSpPr>
          <p:spPr>
            <a:xfrm flipH="1">
              <a:off x="5705693" y="2206992"/>
              <a:ext cx="720827" cy="417211"/>
            </a:xfrm>
            <a:custGeom>
              <a:avLst/>
              <a:gdLst/>
              <a:ahLst/>
              <a:cxnLst/>
              <a:rect l="l" t="t" r="r" b="b"/>
              <a:pathLst>
                <a:path w="43131" h="24964" extrusionOk="0">
                  <a:moveTo>
                    <a:pt x="36513" y="1"/>
                  </a:moveTo>
                  <a:cubicBezTo>
                    <a:pt x="36077" y="1"/>
                    <a:pt x="35625" y="58"/>
                    <a:pt x="35159" y="179"/>
                  </a:cubicBezTo>
                  <a:cubicBezTo>
                    <a:pt x="31256" y="1180"/>
                    <a:pt x="28654" y="4883"/>
                    <a:pt x="26953" y="8285"/>
                  </a:cubicBezTo>
                  <a:cubicBezTo>
                    <a:pt x="26419" y="9319"/>
                    <a:pt x="25985" y="10387"/>
                    <a:pt x="25585" y="11454"/>
                  </a:cubicBezTo>
                  <a:cubicBezTo>
                    <a:pt x="25318" y="12188"/>
                    <a:pt x="25085" y="12922"/>
                    <a:pt x="24851" y="13656"/>
                  </a:cubicBezTo>
                  <a:cubicBezTo>
                    <a:pt x="24551" y="14589"/>
                    <a:pt x="22086" y="19087"/>
                    <a:pt x="22449" y="19692"/>
                  </a:cubicBezTo>
                  <a:lnTo>
                    <a:pt x="22449" y="19692"/>
                  </a:lnTo>
                  <a:cubicBezTo>
                    <a:pt x="19380" y="14622"/>
                    <a:pt x="15277" y="10286"/>
                    <a:pt x="11242" y="5950"/>
                  </a:cubicBezTo>
                  <a:cubicBezTo>
                    <a:pt x="10341" y="4983"/>
                    <a:pt x="9440" y="3982"/>
                    <a:pt x="8940" y="2748"/>
                  </a:cubicBezTo>
                  <a:cubicBezTo>
                    <a:pt x="8540" y="2748"/>
                    <a:pt x="7472" y="3849"/>
                    <a:pt x="7105" y="4115"/>
                  </a:cubicBezTo>
                  <a:cubicBezTo>
                    <a:pt x="6338" y="4683"/>
                    <a:pt x="5571" y="5250"/>
                    <a:pt x="4837" y="5850"/>
                  </a:cubicBezTo>
                  <a:cubicBezTo>
                    <a:pt x="3403" y="6984"/>
                    <a:pt x="2002" y="8152"/>
                    <a:pt x="634" y="9386"/>
                  </a:cubicBezTo>
                  <a:cubicBezTo>
                    <a:pt x="434" y="9553"/>
                    <a:pt x="267" y="9719"/>
                    <a:pt x="200" y="9953"/>
                  </a:cubicBezTo>
                  <a:cubicBezTo>
                    <a:pt x="0" y="10553"/>
                    <a:pt x="601" y="10920"/>
                    <a:pt x="867" y="11387"/>
                  </a:cubicBezTo>
                  <a:cubicBezTo>
                    <a:pt x="1134" y="11854"/>
                    <a:pt x="1268" y="12355"/>
                    <a:pt x="1468" y="12855"/>
                  </a:cubicBezTo>
                  <a:cubicBezTo>
                    <a:pt x="2669" y="15590"/>
                    <a:pt x="4103" y="18326"/>
                    <a:pt x="5537" y="20961"/>
                  </a:cubicBezTo>
                  <a:cubicBezTo>
                    <a:pt x="6238" y="22295"/>
                    <a:pt x="7139" y="23763"/>
                    <a:pt x="7973" y="24964"/>
                  </a:cubicBezTo>
                  <a:lnTo>
                    <a:pt x="38461" y="24630"/>
                  </a:lnTo>
                  <a:cubicBezTo>
                    <a:pt x="38694" y="24363"/>
                    <a:pt x="38561" y="24530"/>
                    <a:pt x="38761" y="24230"/>
                  </a:cubicBezTo>
                  <a:cubicBezTo>
                    <a:pt x="41663" y="20127"/>
                    <a:pt x="43131" y="15057"/>
                    <a:pt x="43131" y="10020"/>
                  </a:cubicBezTo>
                  <a:cubicBezTo>
                    <a:pt x="43131" y="8118"/>
                    <a:pt x="42931" y="6150"/>
                    <a:pt x="42164" y="4416"/>
                  </a:cubicBezTo>
                  <a:cubicBezTo>
                    <a:pt x="41081" y="1965"/>
                    <a:pt x="39072" y="1"/>
                    <a:pt x="36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7"/>
            <p:cNvSpPr/>
            <p:nvPr/>
          </p:nvSpPr>
          <p:spPr>
            <a:xfrm flipH="1">
              <a:off x="5198936" y="2173751"/>
              <a:ext cx="346768" cy="448680"/>
            </a:xfrm>
            <a:custGeom>
              <a:avLst/>
              <a:gdLst/>
              <a:ahLst/>
              <a:cxnLst/>
              <a:rect l="l" t="t" r="r" b="b"/>
              <a:pathLst>
                <a:path w="20749" h="26847" extrusionOk="0">
                  <a:moveTo>
                    <a:pt x="2235" y="0"/>
                  </a:moveTo>
                  <a:cubicBezTo>
                    <a:pt x="2335" y="1535"/>
                    <a:pt x="301" y="3269"/>
                    <a:pt x="167" y="4804"/>
                  </a:cubicBezTo>
                  <a:cubicBezTo>
                    <a:pt x="0" y="6471"/>
                    <a:pt x="3970" y="8840"/>
                    <a:pt x="3336" y="10441"/>
                  </a:cubicBezTo>
                  <a:cubicBezTo>
                    <a:pt x="2869" y="11642"/>
                    <a:pt x="2769" y="12976"/>
                    <a:pt x="2802" y="14277"/>
                  </a:cubicBezTo>
                  <a:cubicBezTo>
                    <a:pt x="2903" y="18847"/>
                    <a:pt x="3203" y="22316"/>
                    <a:pt x="3803" y="26753"/>
                  </a:cubicBezTo>
                  <a:cubicBezTo>
                    <a:pt x="6149" y="26811"/>
                    <a:pt x="8528" y="26846"/>
                    <a:pt x="10948" y="26846"/>
                  </a:cubicBezTo>
                  <a:cubicBezTo>
                    <a:pt x="12692" y="26846"/>
                    <a:pt x="14457" y="26828"/>
                    <a:pt x="16245" y="26786"/>
                  </a:cubicBezTo>
                  <a:cubicBezTo>
                    <a:pt x="17780" y="26753"/>
                    <a:pt x="19281" y="26719"/>
                    <a:pt x="20749" y="26686"/>
                  </a:cubicBezTo>
                  <a:cubicBezTo>
                    <a:pt x="20682" y="24618"/>
                    <a:pt x="20515" y="22216"/>
                    <a:pt x="20348" y="20148"/>
                  </a:cubicBezTo>
                  <a:cubicBezTo>
                    <a:pt x="19915" y="14677"/>
                    <a:pt x="20115" y="7172"/>
                    <a:pt x="14044" y="4770"/>
                  </a:cubicBezTo>
                  <a:cubicBezTo>
                    <a:pt x="12810" y="4270"/>
                    <a:pt x="11575" y="3836"/>
                    <a:pt x="10308" y="3436"/>
                  </a:cubicBezTo>
                  <a:cubicBezTo>
                    <a:pt x="8006" y="2735"/>
                    <a:pt x="4971" y="601"/>
                    <a:pt x="2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7"/>
            <p:cNvSpPr/>
            <p:nvPr/>
          </p:nvSpPr>
          <p:spPr>
            <a:xfrm flipH="1">
              <a:off x="5525616" y="1792890"/>
              <a:ext cx="258693" cy="469371"/>
            </a:xfrm>
            <a:custGeom>
              <a:avLst/>
              <a:gdLst/>
              <a:ahLst/>
              <a:cxnLst/>
              <a:rect l="l" t="t" r="r" b="b"/>
              <a:pathLst>
                <a:path w="15479" h="28085" extrusionOk="0">
                  <a:moveTo>
                    <a:pt x="6446" y="0"/>
                  </a:moveTo>
                  <a:cubicBezTo>
                    <a:pt x="5855" y="0"/>
                    <a:pt x="5237" y="83"/>
                    <a:pt x="4571" y="273"/>
                  </a:cubicBezTo>
                  <a:cubicBezTo>
                    <a:pt x="3270" y="673"/>
                    <a:pt x="1068" y="306"/>
                    <a:pt x="668" y="1741"/>
                  </a:cubicBezTo>
                  <a:cubicBezTo>
                    <a:pt x="1" y="4243"/>
                    <a:pt x="368" y="8779"/>
                    <a:pt x="668" y="11314"/>
                  </a:cubicBezTo>
                  <a:cubicBezTo>
                    <a:pt x="835" y="12715"/>
                    <a:pt x="1135" y="14283"/>
                    <a:pt x="2002" y="15317"/>
                  </a:cubicBezTo>
                  <a:cubicBezTo>
                    <a:pt x="2536" y="15984"/>
                    <a:pt x="3270" y="16485"/>
                    <a:pt x="4137" y="16551"/>
                  </a:cubicBezTo>
                  <a:cubicBezTo>
                    <a:pt x="4003" y="18653"/>
                    <a:pt x="4704" y="21421"/>
                    <a:pt x="2636" y="22822"/>
                  </a:cubicBezTo>
                  <a:cubicBezTo>
                    <a:pt x="2469" y="22923"/>
                    <a:pt x="2302" y="23023"/>
                    <a:pt x="2135" y="23123"/>
                  </a:cubicBezTo>
                  <a:cubicBezTo>
                    <a:pt x="3436" y="24457"/>
                    <a:pt x="6105" y="27826"/>
                    <a:pt x="7840" y="28060"/>
                  </a:cubicBezTo>
                  <a:cubicBezTo>
                    <a:pt x="7974" y="28077"/>
                    <a:pt x="8107" y="28085"/>
                    <a:pt x="8238" y="28085"/>
                  </a:cubicBezTo>
                  <a:cubicBezTo>
                    <a:pt x="10957" y="28085"/>
                    <a:pt x="13172" y="24595"/>
                    <a:pt x="15145" y="22622"/>
                  </a:cubicBezTo>
                  <a:cubicBezTo>
                    <a:pt x="15211" y="22589"/>
                    <a:pt x="15245" y="22556"/>
                    <a:pt x="15278" y="22556"/>
                  </a:cubicBezTo>
                  <a:cubicBezTo>
                    <a:pt x="14945" y="21922"/>
                    <a:pt x="14778" y="21188"/>
                    <a:pt x="14711" y="20454"/>
                  </a:cubicBezTo>
                  <a:cubicBezTo>
                    <a:pt x="14644" y="19687"/>
                    <a:pt x="14678" y="18886"/>
                    <a:pt x="14744" y="18119"/>
                  </a:cubicBezTo>
                  <a:cubicBezTo>
                    <a:pt x="14811" y="16618"/>
                    <a:pt x="14911" y="15150"/>
                    <a:pt x="15045" y="13649"/>
                  </a:cubicBezTo>
                  <a:cubicBezTo>
                    <a:pt x="15211" y="11414"/>
                    <a:pt x="15478" y="9146"/>
                    <a:pt x="15078" y="6911"/>
                  </a:cubicBezTo>
                  <a:cubicBezTo>
                    <a:pt x="14644" y="4676"/>
                    <a:pt x="13410" y="2441"/>
                    <a:pt x="11242" y="1440"/>
                  </a:cubicBezTo>
                  <a:cubicBezTo>
                    <a:pt x="9587" y="675"/>
                    <a:pt x="8132" y="0"/>
                    <a:pt x="6446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7"/>
            <p:cNvSpPr/>
            <p:nvPr/>
          </p:nvSpPr>
          <p:spPr>
            <a:xfrm flipH="1">
              <a:off x="5493845" y="1731455"/>
              <a:ext cx="308864" cy="295460"/>
            </a:xfrm>
            <a:custGeom>
              <a:avLst/>
              <a:gdLst/>
              <a:ahLst/>
              <a:cxnLst/>
              <a:rect l="l" t="t" r="r" b="b"/>
              <a:pathLst>
                <a:path w="18481" h="17679" extrusionOk="0">
                  <a:moveTo>
                    <a:pt x="3112" y="0"/>
                  </a:moveTo>
                  <a:cubicBezTo>
                    <a:pt x="2840" y="0"/>
                    <a:pt x="2562" y="60"/>
                    <a:pt x="2302" y="146"/>
                  </a:cubicBezTo>
                  <a:cubicBezTo>
                    <a:pt x="1235" y="580"/>
                    <a:pt x="535" y="1647"/>
                    <a:pt x="268" y="2781"/>
                  </a:cubicBezTo>
                  <a:cubicBezTo>
                    <a:pt x="1" y="3882"/>
                    <a:pt x="101" y="5050"/>
                    <a:pt x="201" y="6184"/>
                  </a:cubicBezTo>
                  <a:cubicBezTo>
                    <a:pt x="201" y="6517"/>
                    <a:pt x="234" y="6851"/>
                    <a:pt x="434" y="7118"/>
                  </a:cubicBezTo>
                  <a:cubicBezTo>
                    <a:pt x="635" y="7385"/>
                    <a:pt x="935" y="7518"/>
                    <a:pt x="1235" y="7652"/>
                  </a:cubicBezTo>
                  <a:cubicBezTo>
                    <a:pt x="1797" y="7865"/>
                    <a:pt x="2477" y="7933"/>
                    <a:pt x="3217" y="7933"/>
                  </a:cubicBezTo>
                  <a:cubicBezTo>
                    <a:pt x="4500" y="7933"/>
                    <a:pt x="5966" y="7730"/>
                    <a:pt x="7322" y="7730"/>
                  </a:cubicBezTo>
                  <a:cubicBezTo>
                    <a:pt x="8851" y="7730"/>
                    <a:pt x="10241" y="7988"/>
                    <a:pt x="11075" y="9086"/>
                  </a:cubicBezTo>
                  <a:cubicBezTo>
                    <a:pt x="11503" y="9678"/>
                    <a:pt x="10342" y="11923"/>
                    <a:pt x="11299" y="11923"/>
                  </a:cubicBezTo>
                  <a:cubicBezTo>
                    <a:pt x="11313" y="11923"/>
                    <a:pt x="11328" y="11922"/>
                    <a:pt x="11342" y="11921"/>
                  </a:cubicBezTo>
                  <a:cubicBezTo>
                    <a:pt x="11442" y="11921"/>
                    <a:pt x="11542" y="11855"/>
                    <a:pt x="11642" y="11821"/>
                  </a:cubicBezTo>
                  <a:cubicBezTo>
                    <a:pt x="11683" y="11810"/>
                    <a:pt x="11725" y="11805"/>
                    <a:pt x="11769" y="11805"/>
                  </a:cubicBezTo>
                  <a:cubicBezTo>
                    <a:pt x="12524" y="11805"/>
                    <a:pt x="13761" y="13355"/>
                    <a:pt x="14044" y="13923"/>
                  </a:cubicBezTo>
                  <a:cubicBezTo>
                    <a:pt x="14511" y="14823"/>
                    <a:pt x="14478" y="17392"/>
                    <a:pt x="15745" y="17659"/>
                  </a:cubicBezTo>
                  <a:cubicBezTo>
                    <a:pt x="15814" y="17672"/>
                    <a:pt x="15880" y="17679"/>
                    <a:pt x="15944" y="17679"/>
                  </a:cubicBezTo>
                  <a:cubicBezTo>
                    <a:pt x="17297" y="17679"/>
                    <a:pt x="17821" y="14778"/>
                    <a:pt x="17980" y="13823"/>
                  </a:cubicBezTo>
                  <a:cubicBezTo>
                    <a:pt x="18314" y="11788"/>
                    <a:pt x="18481" y="9720"/>
                    <a:pt x="18447" y="7685"/>
                  </a:cubicBezTo>
                  <a:cubicBezTo>
                    <a:pt x="18447" y="6751"/>
                    <a:pt x="18381" y="5817"/>
                    <a:pt x="18114" y="4916"/>
                  </a:cubicBezTo>
                  <a:cubicBezTo>
                    <a:pt x="17647" y="3515"/>
                    <a:pt x="16579" y="2581"/>
                    <a:pt x="15178" y="2181"/>
                  </a:cubicBezTo>
                  <a:cubicBezTo>
                    <a:pt x="13277" y="1634"/>
                    <a:pt x="11276" y="1360"/>
                    <a:pt x="9305" y="1360"/>
                  </a:cubicBezTo>
                  <a:cubicBezTo>
                    <a:pt x="8993" y="1360"/>
                    <a:pt x="8683" y="1367"/>
                    <a:pt x="8373" y="1380"/>
                  </a:cubicBezTo>
                  <a:cubicBezTo>
                    <a:pt x="7973" y="1391"/>
                    <a:pt x="7559" y="1411"/>
                    <a:pt x="7148" y="1411"/>
                  </a:cubicBezTo>
                  <a:cubicBezTo>
                    <a:pt x="6227" y="1411"/>
                    <a:pt x="5320" y="1311"/>
                    <a:pt x="4604" y="780"/>
                  </a:cubicBezTo>
                  <a:cubicBezTo>
                    <a:pt x="4337" y="580"/>
                    <a:pt x="4104" y="313"/>
                    <a:pt x="3837" y="180"/>
                  </a:cubicBezTo>
                  <a:cubicBezTo>
                    <a:pt x="3612" y="51"/>
                    <a:pt x="3365" y="0"/>
                    <a:pt x="3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7"/>
            <p:cNvSpPr/>
            <p:nvPr/>
          </p:nvSpPr>
          <p:spPr>
            <a:xfrm flipH="1">
              <a:off x="5530629" y="1907922"/>
              <a:ext cx="86537" cy="78432"/>
            </a:xfrm>
            <a:custGeom>
              <a:avLst/>
              <a:gdLst/>
              <a:ahLst/>
              <a:cxnLst/>
              <a:rect l="l" t="t" r="r" b="b"/>
              <a:pathLst>
                <a:path w="5178" h="4693" extrusionOk="0">
                  <a:moveTo>
                    <a:pt x="2272" y="0"/>
                  </a:moveTo>
                  <a:cubicBezTo>
                    <a:pt x="960" y="0"/>
                    <a:pt x="0" y="1369"/>
                    <a:pt x="407" y="2763"/>
                  </a:cubicBezTo>
                  <a:cubicBezTo>
                    <a:pt x="685" y="3682"/>
                    <a:pt x="1498" y="4693"/>
                    <a:pt x="2437" y="4693"/>
                  </a:cubicBezTo>
                  <a:cubicBezTo>
                    <a:pt x="2624" y="4693"/>
                    <a:pt x="2815" y="4653"/>
                    <a:pt x="3009" y="4565"/>
                  </a:cubicBezTo>
                  <a:cubicBezTo>
                    <a:pt x="5044" y="3631"/>
                    <a:pt x="5177" y="795"/>
                    <a:pt x="2875" y="95"/>
                  </a:cubicBezTo>
                  <a:cubicBezTo>
                    <a:pt x="2669" y="30"/>
                    <a:pt x="2466" y="0"/>
                    <a:pt x="22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7"/>
            <p:cNvSpPr/>
            <p:nvPr/>
          </p:nvSpPr>
          <p:spPr>
            <a:xfrm flipH="1">
              <a:off x="5686172" y="1982527"/>
              <a:ext cx="65246" cy="29030"/>
            </a:xfrm>
            <a:custGeom>
              <a:avLst/>
              <a:gdLst/>
              <a:ahLst/>
              <a:cxnLst/>
              <a:rect l="l" t="t" r="r" b="b"/>
              <a:pathLst>
                <a:path w="3904" h="1737" extrusionOk="0">
                  <a:moveTo>
                    <a:pt x="3903" y="1"/>
                  </a:moveTo>
                  <a:lnTo>
                    <a:pt x="1" y="134"/>
                  </a:lnTo>
                  <a:cubicBezTo>
                    <a:pt x="164" y="1015"/>
                    <a:pt x="1029" y="1736"/>
                    <a:pt x="1941" y="1736"/>
                  </a:cubicBezTo>
                  <a:cubicBezTo>
                    <a:pt x="1961" y="1736"/>
                    <a:pt x="1982" y="1736"/>
                    <a:pt x="2002" y="1735"/>
                  </a:cubicBezTo>
                  <a:cubicBezTo>
                    <a:pt x="2936" y="1702"/>
                    <a:pt x="3770" y="935"/>
                    <a:pt x="39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7"/>
            <p:cNvSpPr/>
            <p:nvPr/>
          </p:nvSpPr>
          <p:spPr>
            <a:xfrm flipH="1">
              <a:off x="5356151" y="2494430"/>
              <a:ext cx="12551" cy="129221"/>
            </a:xfrm>
            <a:custGeom>
              <a:avLst/>
              <a:gdLst/>
              <a:ahLst/>
              <a:cxnLst/>
              <a:rect l="l" t="t" r="r" b="b"/>
              <a:pathLst>
                <a:path w="751" h="7732" extrusionOk="0">
                  <a:moveTo>
                    <a:pt x="109" y="1"/>
                  </a:moveTo>
                  <a:cubicBezTo>
                    <a:pt x="50" y="1"/>
                    <a:pt x="0" y="43"/>
                    <a:pt x="17" y="126"/>
                  </a:cubicBezTo>
                  <a:cubicBezTo>
                    <a:pt x="117" y="2628"/>
                    <a:pt x="284" y="5196"/>
                    <a:pt x="417" y="7731"/>
                  </a:cubicBezTo>
                  <a:lnTo>
                    <a:pt x="751" y="7731"/>
                  </a:lnTo>
                  <a:cubicBezTo>
                    <a:pt x="584" y="5196"/>
                    <a:pt x="384" y="2661"/>
                    <a:pt x="251" y="126"/>
                  </a:cubicBezTo>
                  <a:cubicBezTo>
                    <a:pt x="234" y="43"/>
                    <a:pt x="167" y="1"/>
                    <a:pt x="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7"/>
            <p:cNvSpPr/>
            <p:nvPr/>
          </p:nvSpPr>
          <p:spPr>
            <a:xfrm flipH="1">
              <a:off x="5831337" y="2454220"/>
              <a:ext cx="56104" cy="166089"/>
            </a:xfrm>
            <a:custGeom>
              <a:avLst/>
              <a:gdLst/>
              <a:ahLst/>
              <a:cxnLst/>
              <a:rect l="l" t="t" r="r" b="b"/>
              <a:pathLst>
                <a:path w="3357" h="9938" extrusionOk="0">
                  <a:moveTo>
                    <a:pt x="3189" y="0"/>
                  </a:moveTo>
                  <a:cubicBezTo>
                    <a:pt x="3134" y="0"/>
                    <a:pt x="3083" y="30"/>
                    <a:pt x="3069" y="97"/>
                  </a:cubicBezTo>
                  <a:cubicBezTo>
                    <a:pt x="2636" y="1665"/>
                    <a:pt x="2269" y="3266"/>
                    <a:pt x="1768" y="4834"/>
                  </a:cubicBezTo>
                  <a:cubicBezTo>
                    <a:pt x="1301" y="6401"/>
                    <a:pt x="768" y="8003"/>
                    <a:pt x="167" y="9537"/>
                  </a:cubicBezTo>
                  <a:lnTo>
                    <a:pt x="1" y="9937"/>
                  </a:lnTo>
                  <a:lnTo>
                    <a:pt x="34" y="9937"/>
                  </a:lnTo>
                  <a:lnTo>
                    <a:pt x="334" y="9904"/>
                  </a:lnTo>
                  <a:cubicBezTo>
                    <a:pt x="1502" y="6902"/>
                    <a:pt x="2869" y="3299"/>
                    <a:pt x="3336" y="164"/>
                  </a:cubicBezTo>
                  <a:cubicBezTo>
                    <a:pt x="3356" y="64"/>
                    <a:pt x="3269" y="0"/>
                    <a:pt x="3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7"/>
            <p:cNvSpPr/>
            <p:nvPr/>
          </p:nvSpPr>
          <p:spPr>
            <a:xfrm flipH="1">
              <a:off x="6310000" y="2021500"/>
              <a:ext cx="212717" cy="316167"/>
            </a:xfrm>
            <a:custGeom>
              <a:avLst/>
              <a:gdLst/>
              <a:ahLst/>
              <a:cxnLst/>
              <a:rect l="l" t="t" r="r" b="b"/>
              <a:pathLst>
                <a:path w="12728" h="18918" extrusionOk="0">
                  <a:moveTo>
                    <a:pt x="918" y="0"/>
                  </a:moveTo>
                  <a:cubicBezTo>
                    <a:pt x="215" y="0"/>
                    <a:pt x="0" y="857"/>
                    <a:pt x="552" y="1671"/>
                  </a:cubicBezTo>
                  <a:lnTo>
                    <a:pt x="3488" y="6075"/>
                  </a:lnTo>
                  <a:cubicBezTo>
                    <a:pt x="1987" y="7342"/>
                    <a:pt x="352" y="8977"/>
                    <a:pt x="519" y="10945"/>
                  </a:cubicBezTo>
                  <a:cubicBezTo>
                    <a:pt x="686" y="13013"/>
                    <a:pt x="3455" y="15648"/>
                    <a:pt x="5556" y="15648"/>
                  </a:cubicBezTo>
                  <a:cubicBezTo>
                    <a:pt x="6457" y="16782"/>
                    <a:pt x="7424" y="17850"/>
                    <a:pt x="8425" y="18917"/>
                  </a:cubicBezTo>
                  <a:cubicBezTo>
                    <a:pt x="9359" y="18083"/>
                    <a:pt x="10359" y="17316"/>
                    <a:pt x="11460" y="16749"/>
                  </a:cubicBezTo>
                  <a:cubicBezTo>
                    <a:pt x="11861" y="16249"/>
                    <a:pt x="12261" y="15782"/>
                    <a:pt x="12728" y="15381"/>
                  </a:cubicBezTo>
                  <a:cubicBezTo>
                    <a:pt x="11760" y="13080"/>
                    <a:pt x="9726" y="10645"/>
                    <a:pt x="8325" y="8710"/>
                  </a:cubicBezTo>
                  <a:cubicBezTo>
                    <a:pt x="6824" y="6575"/>
                    <a:pt x="4555" y="4607"/>
                    <a:pt x="3288" y="2372"/>
                  </a:cubicBezTo>
                  <a:cubicBezTo>
                    <a:pt x="2687" y="1772"/>
                    <a:pt x="2354" y="637"/>
                    <a:pt x="1587" y="204"/>
                  </a:cubicBezTo>
                  <a:cubicBezTo>
                    <a:pt x="1332" y="62"/>
                    <a:pt x="1107" y="0"/>
                    <a:pt x="918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7"/>
            <p:cNvSpPr/>
            <p:nvPr/>
          </p:nvSpPr>
          <p:spPr>
            <a:xfrm flipH="1">
              <a:off x="5501082" y="2145875"/>
              <a:ext cx="257573" cy="268169"/>
            </a:xfrm>
            <a:custGeom>
              <a:avLst/>
              <a:gdLst/>
              <a:ahLst/>
              <a:cxnLst/>
              <a:rect l="l" t="t" r="r" b="b"/>
              <a:pathLst>
                <a:path w="15412" h="16046" extrusionOk="0">
                  <a:moveTo>
                    <a:pt x="13376" y="0"/>
                  </a:moveTo>
                  <a:cubicBezTo>
                    <a:pt x="10908" y="3403"/>
                    <a:pt x="7572" y="5904"/>
                    <a:pt x="5938" y="6939"/>
                  </a:cubicBezTo>
                  <a:cubicBezTo>
                    <a:pt x="3836" y="3536"/>
                    <a:pt x="2235" y="567"/>
                    <a:pt x="2235" y="434"/>
                  </a:cubicBezTo>
                  <a:cubicBezTo>
                    <a:pt x="2235" y="434"/>
                    <a:pt x="1901" y="934"/>
                    <a:pt x="0" y="1601"/>
                  </a:cubicBezTo>
                  <a:cubicBezTo>
                    <a:pt x="2669" y="5971"/>
                    <a:pt x="2001" y="11675"/>
                    <a:pt x="5871" y="15044"/>
                  </a:cubicBezTo>
                  <a:cubicBezTo>
                    <a:pt x="6305" y="15445"/>
                    <a:pt x="6772" y="15845"/>
                    <a:pt x="7372" y="15978"/>
                  </a:cubicBezTo>
                  <a:cubicBezTo>
                    <a:pt x="7548" y="16024"/>
                    <a:pt x="7725" y="16045"/>
                    <a:pt x="7901" y="16045"/>
                  </a:cubicBezTo>
                  <a:cubicBezTo>
                    <a:pt x="8627" y="16045"/>
                    <a:pt x="9337" y="15681"/>
                    <a:pt x="9874" y="15144"/>
                  </a:cubicBezTo>
                  <a:cubicBezTo>
                    <a:pt x="10541" y="14511"/>
                    <a:pt x="10975" y="13677"/>
                    <a:pt x="11442" y="12876"/>
                  </a:cubicBezTo>
                  <a:cubicBezTo>
                    <a:pt x="12843" y="10374"/>
                    <a:pt x="15411" y="1868"/>
                    <a:pt x="15411" y="1868"/>
                  </a:cubicBezTo>
                  <a:cubicBezTo>
                    <a:pt x="15411" y="1868"/>
                    <a:pt x="15178" y="1701"/>
                    <a:pt x="13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7"/>
            <p:cNvSpPr/>
            <p:nvPr/>
          </p:nvSpPr>
          <p:spPr>
            <a:xfrm flipH="1">
              <a:off x="5666803" y="2061059"/>
              <a:ext cx="47814" cy="11465"/>
            </a:xfrm>
            <a:custGeom>
              <a:avLst/>
              <a:gdLst/>
              <a:ahLst/>
              <a:cxnLst/>
              <a:rect l="l" t="t" r="r" b="b"/>
              <a:pathLst>
                <a:path w="2861" h="686" extrusionOk="0">
                  <a:moveTo>
                    <a:pt x="2728" y="1"/>
                  </a:moveTo>
                  <a:cubicBezTo>
                    <a:pt x="2720" y="1"/>
                    <a:pt x="2711" y="2"/>
                    <a:pt x="2702" y="5"/>
                  </a:cubicBezTo>
                  <a:cubicBezTo>
                    <a:pt x="2502" y="72"/>
                    <a:pt x="2302" y="138"/>
                    <a:pt x="2102" y="205"/>
                  </a:cubicBezTo>
                  <a:cubicBezTo>
                    <a:pt x="1868" y="272"/>
                    <a:pt x="1668" y="305"/>
                    <a:pt x="1435" y="339"/>
                  </a:cubicBezTo>
                  <a:cubicBezTo>
                    <a:pt x="1194" y="399"/>
                    <a:pt x="930" y="411"/>
                    <a:pt x="664" y="411"/>
                  </a:cubicBezTo>
                  <a:cubicBezTo>
                    <a:pt x="486" y="411"/>
                    <a:pt x="307" y="405"/>
                    <a:pt x="134" y="405"/>
                  </a:cubicBezTo>
                  <a:cubicBezTo>
                    <a:pt x="34" y="405"/>
                    <a:pt x="0" y="572"/>
                    <a:pt x="134" y="605"/>
                  </a:cubicBezTo>
                  <a:cubicBezTo>
                    <a:pt x="372" y="660"/>
                    <a:pt x="621" y="685"/>
                    <a:pt x="869" y="685"/>
                  </a:cubicBezTo>
                  <a:cubicBezTo>
                    <a:pt x="1071" y="685"/>
                    <a:pt x="1273" y="669"/>
                    <a:pt x="1468" y="639"/>
                  </a:cubicBezTo>
                  <a:cubicBezTo>
                    <a:pt x="1701" y="605"/>
                    <a:pt x="1935" y="539"/>
                    <a:pt x="2135" y="505"/>
                  </a:cubicBezTo>
                  <a:cubicBezTo>
                    <a:pt x="2369" y="439"/>
                    <a:pt x="2569" y="339"/>
                    <a:pt x="2769" y="205"/>
                  </a:cubicBezTo>
                  <a:cubicBezTo>
                    <a:pt x="2860" y="144"/>
                    <a:pt x="2813" y="1"/>
                    <a:pt x="2728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7"/>
            <p:cNvSpPr/>
            <p:nvPr/>
          </p:nvSpPr>
          <p:spPr>
            <a:xfrm flipH="1">
              <a:off x="5568166" y="1925671"/>
              <a:ext cx="34394" cy="29915"/>
            </a:xfrm>
            <a:custGeom>
              <a:avLst/>
              <a:gdLst/>
              <a:ahLst/>
              <a:cxnLst/>
              <a:rect l="l" t="t" r="r" b="b"/>
              <a:pathLst>
                <a:path w="2058" h="1790" extrusionOk="0">
                  <a:moveTo>
                    <a:pt x="1601" y="0"/>
                  </a:moveTo>
                  <a:cubicBezTo>
                    <a:pt x="1468" y="0"/>
                    <a:pt x="1368" y="34"/>
                    <a:pt x="1234" y="67"/>
                  </a:cubicBezTo>
                  <a:cubicBezTo>
                    <a:pt x="1001" y="167"/>
                    <a:pt x="801" y="300"/>
                    <a:pt x="634" y="434"/>
                  </a:cubicBezTo>
                  <a:cubicBezTo>
                    <a:pt x="434" y="601"/>
                    <a:pt x="300" y="801"/>
                    <a:pt x="167" y="1001"/>
                  </a:cubicBezTo>
                  <a:cubicBezTo>
                    <a:pt x="133" y="1134"/>
                    <a:pt x="67" y="1234"/>
                    <a:pt x="67" y="1334"/>
                  </a:cubicBezTo>
                  <a:cubicBezTo>
                    <a:pt x="33" y="1468"/>
                    <a:pt x="0" y="1601"/>
                    <a:pt x="0" y="1701"/>
                  </a:cubicBezTo>
                  <a:cubicBezTo>
                    <a:pt x="16" y="1763"/>
                    <a:pt x="60" y="1789"/>
                    <a:pt x="106" y="1789"/>
                  </a:cubicBezTo>
                  <a:cubicBezTo>
                    <a:pt x="160" y="1789"/>
                    <a:pt x="216" y="1755"/>
                    <a:pt x="234" y="1701"/>
                  </a:cubicBezTo>
                  <a:cubicBezTo>
                    <a:pt x="267" y="1601"/>
                    <a:pt x="267" y="1501"/>
                    <a:pt x="300" y="1401"/>
                  </a:cubicBezTo>
                  <a:cubicBezTo>
                    <a:pt x="300" y="1301"/>
                    <a:pt x="334" y="1201"/>
                    <a:pt x="400" y="1134"/>
                  </a:cubicBezTo>
                  <a:cubicBezTo>
                    <a:pt x="500" y="934"/>
                    <a:pt x="600" y="767"/>
                    <a:pt x="767" y="634"/>
                  </a:cubicBezTo>
                  <a:cubicBezTo>
                    <a:pt x="901" y="501"/>
                    <a:pt x="1101" y="367"/>
                    <a:pt x="1268" y="300"/>
                  </a:cubicBezTo>
                  <a:cubicBezTo>
                    <a:pt x="1368" y="267"/>
                    <a:pt x="1468" y="234"/>
                    <a:pt x="1568" y="200"/>
                  </a:cubicBezTo>
                  <a:lnTo>
                    <a:pt x="1701" y="200"/>
                  </a:lnTo>
                  <a:cubicBezTo>
                    <a:pt x="1768" y="234"/>
                    <a:pt x="1835" y="267"/>
                    <a:pt x="1901" y="267"/>
                  </a:cubicBezTo>
                  <a:cubicBezTo>
                    <a:pt x="1912" y="271"/>
                    <a:pt x="1923" y="272"/>
                    <a:pt x="1933" y="272"/>
                  </a:cubicBezTo>
                  <a:cubicBezTo>
                    <a:pt x="2014" y="272"/>
                    <a:pt x="2057" y="163"/>
                    <a:pt x="1968" y="134"/>
                  </a:cubicBezTo>
                  <a:lnTo>
                    <a:pt x="2001" y="134"/>
                  </a:lnTo>
                  <a:cubicBezTo>
                    <a:pt x="1901" y="100"/>
                    <a:pt x="1835" y="67"/>
                    <a:pt x="1768" y="34"/>
                  </a:cubicBezTo>
                  <a:cubicBezTo>
                    <a:pt x="1701" y="0"/>
                    <a:pt x="1668" y="0"/>
                    <a:pt x="1601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7"/>
            <p:cNvSpPr/>
            <p:nvPr/>
          </p:nvSpPr>
          <p:spPr>
            <a:xfrm flipH="1">
              <a:off x="5496619" y="2169122"/>
              <a:ext cx="262035" cy="448263"/>
            </a:xfrm>
            <a:custGeom>
              <a:avLst/>
              <a:gdLst/>
              <a:ahLst/>
              <a:cxnLst/>
              <a:rect l="l" t="t" r="r" b="b"/>
              <a:pathLst>
                <a:path w="15679" h="26822" extrusionOk="0">
                  <a:moveTo>
                    <a:pt x="5971" y="6782"/>
                  </a:moveTo>
                  <a:cubicBezTo>
                    <a:pt x="5961" y="6794"/>
                    <a:pt x="5951" y="6806"/>
                    <a:pt x="5941" y="6819"/>
                  </a:cubicBezTo>
                  <a:lnTo>
                    <a:pt x="5941" y="6819"/>
                  </a:lnTo>
                  <a:cubicBezTo>
                    <a:pt x="5940" y="6817"/>
                    <a:pt x="5939" y="6816"/>
                    <a:pt x="5938" y="6815"/>
                  </a:cubicBezTo>
                  <a:cubicBezTo>
                    <a:pt x="5954" y="6798"/>
                    <a:pt x="5963" y="6790"/>
                    <a:pt x="5971" y="6782"/>
                  </a:cubicBezTo>
                  <a:close/>
                  <a:moveTo>
                    <a:pt x="167" y="60"/>
                  </a:moveTo>
                  <a:cubicBezTo>
                    <a:pt x="83" y="60"/>
                    <a:pt x="0" y="110"/>
                    <a:pt x="0" y="210"/>
                  </a:cubicBezTo>
                  <a:cubicBezTo>
                    <a:pt x="33" y="1812"/>
                    <a:pt x="734" y="3346"/>
                    <a:pt x="1268" y="4847"/>
                  </a:cubicBezTo>
                  <a:cubicBezTo>
                    <a:pt x="1801" y="6381"/>
                    <a:pt x="2368" y="7916"/>
                    <a:pt x="2969" y="9417"/>
                  </a:cubicBezTo>
                  <a:cubicBezTo>
                    <a:pt x="2902" y="9450"/>
                    <a:pt x="2869" y="9517"/>
                    <a:pt x="2835" y="9584"/>
                  </a:cubicBezTo>
                  <a:cubicBezTo>
                    <a:pt x="2778" y="9670"/>
                    <a:pt x="2870" y="9757"/>
                    <a:pt x="2982" y="9757"/>
                  </a:cubicBezTo>
                  <a:cubicBezTo>
                    <a:pt x="3000" y="9757"/>
                    <a:pt x="3018" y="9755"/>
                    <a:pt x="3036" y="9751"/>
                  </a:cubicBezTo>
                  <a:cubicBezTo>
                    <a:pt x="3069" y="9717"/>
                    <a:pt x="3102" y="9684"/>
                    <a:pt x="3169" y="9650"/>
                  </a:cubicBezTo>
                  <a:cubicBezTo>
                    <a:pt x="3169" y="9650"/>
                    <a:pt x="3202" y="9617"/>
                    <a:pt x="3202" y="9617"/>
                  </a:cubicBezTo>
                  <a:cubicBezTo>
                    <a:pt x="3269" y="9550"/>
                    <a:pt x="3336" y="9484"/>
                    <a:pt x="3402" y="9417"/>
                  </a:cubicBezTo>
                  <a:cubicBezTo>
                    <a:pt x="3536" y="9284"/>
                    <a:pt x="3669" y="9183"/>
                    <a:pt x="3769" y="9050"/>
                  </a:cubicBezTo>
                  <a:cubicBezTo>
                    <a:pt x="4036" y="8817"/>
                    <a:pt x="4303" y="8550"/>
                    <a:pt x="4537" y="8316"/>
                  </a:cubicBezTo>
                  <a:cubicBezTo>
                    <a:pt x="5025" y="7827"/>
                    <a:pt x="5514" y="7339"/>
                    <a:pt x="5941" y="6819"/>
                  </a:cubicBezTo>
                  <a:lnTo>
                    <a:pt x="5941" y="6819"/>
                  </a:lnTo>
                  <a:cubicBezTo>
                    <a:pt x="5948" y="6826"/>
                    <a:pt x="5955" y="6835"/>
                    <a:pt x="5963" y="6846"/>
                  </a:cubicBezTo>
                  <a:lnTo>
                    <a:pt x="5963" y="6846"/>
                  </a:lnTo>
                  <a:cubicBezTo>
                    <a:pt x="5965" y="6824"/>
                    <a:pt x="5968" y="6803"/>
                    <a:pt x="5971" y="6782"/>
                  </a:cubicBezTo>
                  <a:lnTo>
                    <a:pt x="5971" y="6782"/>
                  </a:lnTo>
                  <a:cubicBezTo>
                    <a:pt x="5979" y="6773"/>
                    <a:pt x="5988" y="6765"/>
                    <a:pt x="6004" y="6748"/>
                  </a:cubicBezTo>
                  <a:cubicBezTo>
                    <a:pt x="6078" y="6650"/>
                    <a:pt x="6006" y="6533"/>
                    <a:pt x="5923" y="6533"/>
                  </a:cubicBezTo>
                  <a:cubicBezTo>
                    <a:pt x="5894" y="6533"/>
                    <a:pt x="5864" y="6547"/>
                    <a:pt x="5838" y="6582"/>
                  </a:cubicBezTo>
                  <a:cubicBezTo>
                    <a:pt x="5304" y="7049"/>
                    <a:pt x="4837" y="7616"/>
                    <a:pt x="4336" y="8083"/>
                  </a:cubicBezTo>
                  <a:cubicBezTo>
                    <a:pt x="4103" y="8350"/>
                    <a:pt x="3836" y="8583"/>
                    <a:pt x="3603" y="8817"/>
                  </a:cubicBezTo>
                  <a:cubicBezTo>
                    <a:pt x="3469" y="8950"/>
                    <a:pt x="3336" y="9050"/>
                    <a:pt x="3236" y="9183"/>
                  </a:cubicBezTo>
                  <a:cubicBezTo>
                    <a:pt x="3202" y="9217"/>
                    <a:pt x="3136" y="9250"/>
                    <a:pt x="3102" y="9284"/>
                  </a:cubicBezTo>
                  <a:cubicBezTo>
                    <a:pt x="2635" y="7816"/>
                    <a:pt x="2135" y="6348"/>
                    <a:pt x="1601" y="4880"/>
                  </a:cubicBezTo>
                  <a:cubicBezTo>
                    <a:pt x="1067" y="3379"/>
                    <a:pt x="334" y="1845"/>
                    <a:pt x="334" y="210"/>
                  </a:cubicBezTo>
                  <a:cubicBezTo>
                    <a:pt x="334" y="110"/>
                    <a:pt x="250" y="60"/>
                    <a:pt x="167" y="60"/>
                  </a:cubicBezTo>
                  <a:close/>
                  <a:moveTo>
                    <a:pt x="15512" y="0"/>
                  </a:moveTo>
                  <a:cubicBezTo>
                    <a:pt x="15472" y="0"/>
                    <a:pt x="15433" y="23"/>
                    <a:pt x="15411" y="77"/>
                  </a:cubicBezTo>
                  <a:lnTo>
                    <a:pt x="15378" y="77"/>
                  </a:lnTo>
                  <a:cubicBezTo>
                    <a:pt x="14377" y="2045"/>
                    <a:pt x="13243" y="3946"/>
                    <a:pt x="11975" y="5781"/>
                  </a:cubicBezTo>
                  <a:cubicBezTo>
                    <a:pt x="11341" y="6682"/>
                    <a:pt x="10674" y="7616"/>
                    <a:pt x="9974" y="8483"/>
                  </a:cubicBezTo>
                  <a:cubicBezTo>
                    <a:pt x="9640" y="8917"/>
                    <a:pt x="9273" y="9350"/>
                    <a:pt x="8906" y="9784"/>
                  </a:cubicBezTo>
                  <a:cubicBezTo>
                    <a:pt x="8640" y="10117"/>
                    <a:pt x="8306" y="10484"/>
                    <a:pt x="8039" y="10818"/>
                  </a:cubicBezTo>
                  <a:cubicBezTo>
                    <a:pt x="7906" y="10518"/>
                    <a:pt x="7706" y="10218"/>
                    <a:pt x="7572" y="9951"/>
                  </a:cubicBezTo>
                  <a:lnTo>
                    <a:pt x="7005" y="8917"/>
                  </a:lnTo>
                  <a:cubicBezTo>
                    <a:pt x="6705" y="8316"/>
                    <a:pt x="6405" y="7749"/>
                    <a:pt x="6138" y="7182"/>
                  </a:cubicBezTo>
                  <a:lnTo>
                    <a:pt x="6138" y="7049"/>
                  </a:lnTo>
                  <a:cubicBezTo>
                    <a:pt x="6104" y="6982"/>
                    <a:pt x="6071" y="6982"/>
                    <a:pt x="6038" y="6982"/>
                  </a:cubicBezTo>
                  <a:cubicBezTo>
                    <a:pt x="6013" y="6932"/>
                    <a:pt x="5988" y="6882"/>
                    <a:pt x="5963" y="6846"/>
                  </a:cubicBezTo>
                  <a:lnTo>
                    <a:pt x="5963" y="6846"/>
                  </a:lnTo>
                  <a:cubicBezTo>
                    <a:pt x="5871" y="7560"/>
                    <a:pt x="5871" y="8304"/>
                    <a:pt x="5871" y="9017"/>
                  </a:cubicBezTo>
                  <a:cubicBezTo>
                    <a:pt x="5838" y="9650"/>
                    <a:pt x="5838" y="10284"/>
                    <a:pt x="5804" y="10885"/>
                  </a:cubicBezTo>
                  <a:cubicBezTo>
                    <a:pt x="5771" y="12152"/>
                    <a:pt x="5737" y="13453"/>
                    <a:pt x="5704" y="14721"/>
                  </a:cubicBezTo>
                  <a:cubicBezTo>
                    <a:pt x="5604" y="17289"/>
                    <a:pt x="5471" y="19824"/>
                    <a:pt x="5337" y="22360"/>
                  </a:cubicBezTo>
                  <a:cubicBezTo>
                    <a:pt x="5304" y="23093"/>
                    <a:pt x="5237" y="23827"/>
                    <a:pt x="5204" y="24528"/>
                  </a:cubicBezTo>
                  <a:cubicBezTo>
                    <a:pt x="5170" y="25262"/>
                    <a:pt x="5070" y="25996"/>
                    <a:pt x="5070" y="26696"/>
                  </a:cubicBezTo>
                  <a:cubicBezTo>
                    <a:pt x="5070" y="26779"/>
                    <a:pt x="5129" y="26821"/>
                    <a:pt x="5187" y="26821"/>
                  </a:cubicBezTo>
                  <a:cubicBezTo>
                    <a:pt x="5245" y="26821"/>
                    <a:pt x="5304" y="26779"/>
                    <a:pt x="5304" y="26696"/>
                  </a:cubicBezTo>
                  <a:cubicBezTo>
                    <a:pt x="5471" y="25462"/>
                    <a:pt x="5504" y="24161"/>
                    <a:pt x="5571" y="22893"/>
                  </a:cubicBezTo>
                  <a:cubicBezTo>
                    <a:pt x="5637" y="21592"/>
                    <a:pt x="5704" y="20325"/>
                    <a:pt x="5771" y="19057"/>
                  </a:cubicBezTo>
                  <a:cubicBezTo>
                    <a:pt x="5904" y="16522"/>
                    <a:pt x="6004" y="13954"/>
                    <a:pt x="6071" y="11418"/>
                  </a:cubicBezTo>
                  <a:cubicBezTo>
                    <a:pt x="6071" y="10685"/>
                    <a:pt x="6104" y="9951"/>
                    <a:pt x="6104" y="9250"/>
                  </a:cubicBezTo>
                  <a:cubicBezTo>
                    <a:pt x="6138" y="8716"/>
                    <a:pt x="6171" y="8183"/>
                    <a:pt x="6138" y="7649"/>
                  </a:cubicBezTo>
                  <a:lnTo>
                    <a:pt x="6138" y="7649"/>
                  </a:lnTo>
                  <a:cubicBezTo>
                    <a:pt x="6338" y="8116"/>
                    <a:pt x="6571" y="8550"/>
                    <a:pt x="6772" y="8983"/>
                  </a:cubicBezTo>
                  <a:cubicBezTo>
                    <a:pt x="6938" y="9350"/>
                    <a:pt x="7138" y="9717"/>
                    <a:pt x="7305" y="10084"/>
                  </a:cubicBezTo>
                  <a:cubicBezTo>
                    <a:pt x="7505" y="10418"/>
                    <a:pt x="7639" y="10818"/>
                    <a:pt x="7906" y="11118"/>
                  </a:cubicBezTo>
                  <a:cubicBezTo>
                    <a:pt x="7925" y="11148"/>
                    <a:pt x="7951" y="11160"/>
                    <a:pt x="7976" y="11160"/>
                  </a:cubicBezTo>
                  <a:cubicBezTo>
                    <a:pt x="8039" y="11160"/>
                    <a:pt x="8106" y="11089"/>
                    <a:pt x="8106" y="11018"/>
                  </a:cubicBezTo>
                  <a:cubicBezTo>
                    <a:pt x="8506" y="10651"/>
                    <a:pt x="8840" y="10251"/>
                    <a:pt x="9173" y="9851"/>
                  </a:cubicBezTo>
                  <a:cubicBezTo>
                    <a:pt x="9507" y="9417"/>
                    <a:pt x="9874" y="8983"/>
                    <a:pt x="10207" y="8550"/>
                  </a:cubicBezTo>
                  <a:cubicBezTo>
                    <a:pt x="10908" y="7716"/>
                    <a:pt x="11542" y="6815"/>
                    <a:pt x="12175" y="5948"/>
                  </a:cubicBezTo>
                  <a:cubicBezTo>
                    <a:pt x="13443" y="4113"/>
                    <a:pt x="14610" y="2178"/>
                    <a:pt x="15611" y="210"/>
                  </a:cubicBezTo>
                  <a:cubicBezTo>
                    <a:pt x="15679" y="98"/>
                    <a:pt x="15594" y="0"/>
                    <a:pt x="15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7"/>
            <p:cNvSpPr/>
            <p:nvPr/>
          </p:nvSpPr>
          <p:spPr>
            <a:xfrm flipH="1">
              <a:off x="6285917" y="2254640"/>
              <a:ext cx="137694" cy="119060"/>
            </a:xfrm>
            <a:custGeom>
              <a:avLst/>
              <a:gdLst/>
              <a:ahLst/>
              <a:cxnLst/>
              <a:rect l="l" t="t" r="r" b="b"/>
              <a:pathLst>
                <a:path w="8239" h="7124" extrusionOk="0">
                  <a:moveTo>
                    <a:pt x="8005" y="1"/>
                  </a:moveTo>
                  <a:cubicBezTo>
                    <a:pt x="7959" y="1"/>
                    <a:pt x="7910" y="19"/>
                    <a:pt x="7865" y="64"/>
                  </a:cubicBezTo>
                  <a:cubicBezTo>
                    <a:pt x="7565" y="364"/>
                    <a:pt x="7298" y="731"/>
                    <a:pt x="6998" y="1031"/>
                  </a:cubicBezTo>
                  <a:cubicBezTo>
                    <a:pt x="6698" y="1365"/>
                    <a:pt x="6364" y="1665"/>
                    <a:pt x="6031" y="1932"/>
                  </a:cubicBezTo>
                  <a:cubicBezTo>
                    <a:pt x="5363" y="2532"/>
                    <a:pt x="4663" y="3066"/>
                    <a:pt x="3962" y="3599"/>
                  </a:cubicBezTo>
                  <a:cubicBezTo>
                    <a:pt x="2595" y="4634"/>
                    <a:pt x="1194" y="5701"/>
                    <a:pt x="26" y="7002"/>
                  </a:cubicBezTo>
                  <a:cubicBezTo>
                    <a:pt x="1" y="7053"/>
                    <a:pt x="54" y="7124"/>
                    <a:pt x="110" y="7124"/>
                  </a:cubicBezTo>
                  <a:cubicBezTo>
                    <a:pt x="127" y="7124"/>
                    <a:pt x="144" y="7117"/>
                    <a:pt x="160" y="7102"/>
                  </a:cubicBezTo>
                  <a:cubicBezTo>
                    <a:pt x="1361" y="5801"/>
                    <a:pt x="2828" y="4767"/>
                    <a:pt x="4296" y="3733"/>
                  </a:cubicBezTo>
                  <a:cubicBezTo>
                    <a:pt x="4997" y="3233"/>
                    <a:pt x="5697" y="2699"/>
                    <a:pt x="6364" y="2132"/>
                  </a:cubicBezTo>
                  <a:cubicBezTo>
                    <a:pt x="6998" y="1598"/>
                    <a:pt x="7698" y="964"/>
                    <a:pt x="8165" y="264"/>
                  </a:cubicBezTo>
                  <a:cubicBezTo>
                    <a:pt x="8239" y="141"/>
                    <a:pt x="8133" y="1"/>
                    <a:pt x="8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7"/>
            <p:cNvSpPr/>
            <p:nvPr/>
          </p:nvSpPr>
          <p:spPr>
            <a:xfrm flipH="1">
              <a:off x="5685621" y="2390612"/>
              <a:ext cx="23982" cy="23982"/>
            </a:xfrm>
            <a:custGeom>
              <a:avLst/>
              <a:gdLst/>
              <a:ahLst/>
              <a:cxnLst/>
              <a:rect l="l" t="t" r="r" b="b"/>
              <a:pathLst>
                <a:path w="1435" h="1435" extrusionOk="0">
                  <a:moveTo>
                    <a:pt x="734" y="0"/>
                  </a:moveTo>
                  <a:cubicBezTo>
                    <a:pt x="634" y="0"/>
                    <a:pt x="534" y="33"/>
                    <a:pt x="434" y="67"/>
                  </a:cubicBezTo>
                  <a:cubicBezTo>
                    <a:pt x="367" y="100"/>
                    <a:pt x="267" y="133"/>
                    <a:pt x="201" y="200"/>
                  </a:cubicBezTo>
                  <a:cubicBezTo>
                    <a:pt x="134" y="267"/>
                    <a:pt x="101" y="367"/>
                    <a:pt x="67" y="434"/>
                  </a:cubicBezTo>
                  <a:cubicBezTo>
                    <a:pt x="34" y="534"/>
                    <a:pt x="0" y="634"/>
                    <a:pt x="0" y="734"/>
                  </a:cubicBezTo>
                  <a:lnTo>
                    <a:pt x="34" y="901"/>
                  </a:lnTo>
                  <a:cubicBezTo>
                    <a:pt x="67" y="1034"/>
                    <a:pt x="134" y="1134"/>
                    <a:pt x="201" y="1234"/>
                  </a:cubicBezTo>
                  <a:lnTo>
                    <a:pt x="367" y="1334"/>
                  </a:lnTo>
                  <a:cubicBezTo>
                    <a:pt x="467" y="1401"/>
                    <a:pt x="601" y="1434"/>
                    <a:pt x="734" y="1434"/>
                  </a:cubicBezTo>
                  <a:cubicBezTo>
                    <a:pt x="834" y="1434"/>
                    <a:pt x="901" y="1434"/>
                    <a:pt x="1001" y="1368"/>
                  </a:cubicBezTo>
                  <a:cubicBezTo>
                    <a:pt x="1101" y="1334"/>
                    <a:pt x="1168" y="1301"/>
                    <a:pt x="1235" y="1234"/>
                  </a:cubicBezTo>
                  <a:cubicBezTo>
                    <a:pt x="1301" y="1168"/>
                    <a:pt x="1335" y="1101"/>
                    <a:pt x="1368" y="1001"/>
                  </a:cubicBezTo>
                  <a:cubicBezTo>
                    <a:pt x="1435" y="901"/>
                    <a:pt x="1435" y="834"/>
                    <a:pt x="1435" y="734"/>
                  </a:cubicBezTo>
                  <a:lnTo>
                    <a:pt x="1401" y="534"/>
                  </a:lnTo>
                  <a:cubicBezTo>
                    <a:pt x="1368" y="400"/>
                    <a:pt x="1335" y="300"/>
                    <a:pt x="1235" y="200"/>
                  </a:cubicBezTo>
                  <a:lnTo>
                    <a:pt x="1101" y="100"/>
                  </a:lnTo>
                  <a:cubicBezTo>
                    <a:pt x="968" y="33"/>
                    <a:pt x="868" y="0"/>
                    <a:pt x="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7"/>
            <p:cNvSpPr/>
            <p:nvPr/>
          </p:nvSpPr>
          <p:spPr>
            <a:xfrm flipH="1">
              <a:off x="5683950" y="2466755"/>
              <a:ext cx="29564" cy="29230"/>
            </a:xfrm>
            <a:custGeom>
              <a:avLst/>
              <a:gdLst/>
              <a:ahLst/>
              <a:cxnLst/>
              <a:rect l="l" t="t" r="r" b="b"/>
              <a:pathLst>
                <a:path w="1769" h="1749" extrusionOk="0">
                  <a:moveTo>
                    <a:pt x="800" y="1"/>
                  </a:moveTo>
                  <a:cubicBezTo>
                    <a:pt x="712" y="1"/>
                    <a:pt x="632" y="32"/>
                    <a:pt x="535" y="81"/>
                  </a:cubicBezTo>
                  <a:cubicBezTo>
                    <a:pt x="435" y="114"/>
                    <a:pt x="335" y="181"/>
                    <a:pt x="268" y="248"/>
                  </a:cubicBezTo>
                  <a:cubicBezTo>
                    <a:pt x="168" y="348"/>
                    <a:pt x="101" y="414"/>
                    <a:pt x="101" y="548"/>
                  </a:cubicBezTo>
                  <a:cubicBezTo>
                    <a:pt x="34" y="648"/>
                    <a:pt x="1" y="748"/>
                    <a:pt x="1" y="881"/>
                  </a:cubicBezTo>
                  <a:cubicBezTo>
                    <a:pt x="34" y="948"/>
                    <a:pt x="34" y="1015"/>
                    <a:pt x="34" y="1115"/>
                  </a:cubicBezTo>
                  <a:cubicBezTo>
                    <a:pt x="101" y="1248"/>
                    <a:pt x="168" y="1382"/>
                    <a:pt x="268" y="1482"/>
                  </a:cubicBezTo>
                  <a:lnTo>
                    <a:pt x="435" y="1649"/>
                  </a:lnTo>
                  <a:cubicBezTo>
                    <a:pt x="568" y="1715"/>
                    <a:pt x="735" y="1749"/>
                    <a:pt x="902" y="1749"/>
                  </a:cubicBezTo>
                  <a:cubicBezTo>
                    <a:pt x="1002" y="1749"/>
                    <a:pt x="1135" y="1749"/>
                    <a:pt x="1235" y="1682"/>
                  </a:cubicBezTo>
                  <a:cubicBezTo>
                    <a:pt x="1335" y="1649"/>
                    <a:pt x="1435" y="1582"/>
                    <a:pt x="1502" y="1515"/>
                  </a:cubicBezTo>
                  <a:cubicBezTo>
                    <a:pt x="1602" y="1415"/>
                    <a:pt x="1669" y="1315"/>
                    <a:pt x="1702" y="1215"/>
                  </a:cubicBezTo>
                  <a:cubicBezTo>
                    <a:pt x="1736" y="1115"/>
                    <a:pt x="1769" y="1015"/>
                    <a:pt x="1769" y="881"/>
                  </a:cubicBezTo>
                  <a:cubicBezTo>
                    <a:pt x="1769" y="815"/>
                    <a:pt x="1736" y="715"/>
                    <a:pt x="1736" y="648"/>
                  </a:cubicBezTo>
                  <a:cubicBezTo>
                    <a:pt x="1702" y="481"/>
                    <a:pt x="1602" y="381"/>
                    <a:pt x="1502" y="248"/>
                  </a:cubicBezTo>
                  <a:cubicBezTo>
                    <a:pt x="1435" y="214"/>
                    <a:pt x="1402" y="181"/>
                    <a:pt x="1335" y="114"/>
                  </a:cubicBezTo>
                  <a:cubicBezTo>
                    <a:pt x="1202" y="47"/>
                    <a:pt x="1035" y="14"/>
                    <a:pt x="902" y="14"/>
                  </a:cubicBezTo>
                  <a:cubicBezTo>
                    <a:pt x="866" y="5"/>
                    <a:pt x="833" y="1"/>
                    <a:pt x="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7"/>
            <p:cNvSpPr/>
            <p:nvPr/>
          </p:nvSpPr>
          <p:spPr>
            <a:xfrm flipH="1">
              <a:off x="5689515" y="2540891"/>
              <a:ext cx="29013" cy="29046"/>
            </a:xfrm>
            <a:custGeom>
              <a:avLst/>
              <a:gdLst/>
              <a:ahLst/>
              <a:cxnLst/>
              <a:rect l="l" t="t" r="r" b="b"/>
              <a:pathLst>
                <a:path w="1736" h="1738" extrusionOk="0">
                  <a:moveTo>
                    <a:pt x="845" y="1"/>
                  </a:moveTo>
                  <a:cubicBezTo>
                    <a:pt x="810" y="1"/>
                    <a:pt x="774" y="5"/>
                    <a:pt x="735" y="15"/>
                  </a:cubicBezTo>
                  <a:cubicBezTo>
                    <a:pt x="668" y="15"/>
                    <a:pt x="601" y="48"/>
                    <a:pt x="534" y="81"/>
                  </a:cubicBezTo>
                  <a:cubicBezTo>
                    <a:pt x="434" y="115"/>
                    <a:pt x="334" y="181"/>
                    <a:pt x="268" y="248"/>
                  </a:cubicBezTo>
                  <a:lnTo>
                    <a:pt x="134" y="448"/>
                  </a:lnTo>
                  <a:lnTo>
                    <a:pt x="34" y="648"/>
                  </a:lnTo>
                  <a:cubicBezTo>
                    <a:pt x="1" y="782"/>
                    <a:pt x="1" y="949"/>
                    <a:pt x="34" y="1082"/>
                  </a:cubicBezTo>
                  <a:lnTo>
                    <a:pt x="34" y="1115"/>
                  </a:lnTo>
                  <a:cubicBezTo>
                    <a:pt x="67" y="1249"/>
                    <a:pt x="134" y="1382"/>
                    <a:pt x="234" y="1482"/>
                  </a:cubicBezTo>
                  <a:cubicBezTo>
                    <a:pt x="334" y="1582"/>
                    <a:pt x="468" y="1649"/>
                    <a:pt x="601" y="1682"/>
                  </a:cubicBezTo>
                  <a:lnTo>
                    <a:pt x="635" y="1682"/>
                  </a:lnTo>
                  <a:cubicBezTo>
                    <a:pt x="693" y="1721"/>
                    <a:pt x="763" y="1738"/>
                    <a:pt x="831" y="1738"/>
                  </a:cubicBezTo>
                  <a:cubicBezTo>
                    <a:pt x="880" y="1738"/>
                    <a:pt x="927" y="1730"/>
                    <a:pt x="968" y="1716"/>
                  </a:cubicBezTo>
                  <a:cubicBezTo>
                    <a:pt x="1068" y="1716"/>
                    <a:pt x="1135" y="1682"/>
                    <a:pt x="1202" y="1649"/>
                  </a:cubicBezTo>
                  <a:cubicBezTo>
                    <a:pt x="1302" y="1616"/>
                    <a:pt x="1402" y="1549"/>
                    <a:pt x="1468" y="1482"/>
                  </a:cubicBezTo>
                  <a:cubicBezTo>
                    <a:pt x="1535" y="1416"/>
                    <a:pt x="1569" y="1349"/>
                    <a:pt x="1602" y="1315"/>
                  </a:cubicBezTo>
                  <a:cubicBezTo>
                    <a:pt x="1635" y="1249"/>
                    <a:pt x="1669" y="1149"/>
                    <a:pt x="1702" y="1082"/>
                  </a:cubicBezTo>
                  <a:cubicBezTo>
                    <a:pt x="1735" y="982"/>
                    <a:pt x="1735" y="882"/>
                    <a:pt x="1702" y="748"/>
                  </a:cubicBezTo>
                  <a:cubicBezTo>
                    <a:pt x="1702" y="682"/>
                    <a:pt x="1702" y="615"/>
                    <a:pt x="1669" y="548"/>
                  </a:cubicBezTo>
                  <a:cubicBezTo>
                    <a:pt x="1635" y="415"/>
                    <a:pt x="1569" y="348"/>
                    <a:pt x="1468" y="248"/>
                  </a:cubicBezTo>
                  <a:lnTo>
                    <a:pt x="1302" y="115"/>
                  </a:lnTo>
                  <a:cubicBezTo>
                    <a:pt x="1235" y="81"/>
                    <a:pt x="1168" y="81"/>
                    <a:pt x="1102" y="48"/>
                  </a:cubicBezTo>
                  <a:cubicBezTo>
                    <a:pt x="1007" y="24"/>
                    <a:pt x="930" y="1"/>
                    <a:pt x="8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7"/>
            <p:cNvSpPr/>
            <p:nvPr/>
          </p:nvSpPr>
          <p:spPr>
            <a:xfrm flipH="1">
              <a:off x="5692306" y="2597430"/>
              <a:ext cx="29013" cy="22311"/>
            </a:xfrm>
            <a:custGeom>
              <a:avLst/>
              <a:gdLst/>
              <a:ahLst/>
              <a:cxnLst/>
              <a:rect l="l" t="t" r="r" b="b"/>
              <a:pathLst>
                <a:path w="1736" h="1335" extrusionOk="0">
                  <a:moveTo>
                    <a:pt x="868" y="1"/>
                  </a:moveTo>
                  <a:cubicBezTo>
                    <a:pt x="1" y="1"/>
                    <a:pt x="1" y="1335"/>
                    <a:pt x="868" y="1335"/>
                  </a:cubicBezTo>
                  <a:cubicBezTo>
                    <a:pt x="1736" y="1335"/>
                    <a:pt x="1736" y="1"/>
                    <a:pt x="8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7"/>
            <p:cNvSpPr/>
            <p:nvPr/>
          </p:nvSpPr>
          <p:spPr>
            <a:xfrm flipH="1">
              <a:off x="5143183" y="1595833"/>
              <a:ext cx="1297274" cy="75641"/>
            </a:xfrm>
            <a:custGeom>
              <a:avLst/>
              <a:gdLst/>
              <a:ahLst/>
              <a:cxnLst/>
              <a:rect l="l" t="t" r="r" b="b"/>
              <a:pathLst>
                <a:path w="77623" h="4526" extrusionOk="0">
                  <a:moveTo>
                    <a:pt x="74336" y="1"/>
                  </a:moveTo>
                  <a:cubicBezTo>
                    <a:pt x="73374" y="1"/>
                    <a:pt x="72288" y="155"/>
                    <a:pt x="71551" y="155"/>
                  </a:cubicBezTo>
                  <a:cubicBezTo>
                    <a:pt x="69984" y="122"/>
                    <a:pt x="68416" y="122"/>
                    <a:pt x="66815" y="122"/>
                  </a:cubicBezTo>
                  <a:cubicBezTo>
                    <a:pt x="60777" y="89"/>
                    <a:pt x="54739" y="89"/>
                    <a:pt x="48668" y="89"/>
                  </a:cubicBezTo>
                  <a:cubicBezTo>
                    <a:pt x="45433" y="80"/>
                    <a:pt x="42195" y="76"/>
                    <a:pt x="38955" y="76"/>
                  </a:cubicBezTo>
                  <a:cubicBezTo>
                    <a:pt x="30104" y="76"/>
                    <a:pt x="21240" y="107"/>
                    <a:pt x="12376" y="155"/>
                  </a:cubicBezTo>
                  <a:cubicBezTo>
                    <a:pt x="9874" y="155"/>
                    <a:pt x="7372" y="155"/>
                    <a:pt x="4870" y="189"/>
                  </a:cubicBezTo>
                  <a:cubicBezTo>
                    <a:pt x="4270" y="189"/>
                    <a:pt x="3487" y="102"/>
                    <a:pt x="2724" y="102"/>
                  </a:cubicBezTo>
                  <a:cubicBezTo>
                    <a:pt x="1327" y="102"/>
                    <a:pt x="0" y="395"/>
                    <a:pt x="0" y="2057"/>
                  </a:cubicBezTo>
                  <a:lnTo>
                    <a:pt x="0" y="4525"/>
                  </a:lnTo>
                  <a:lnTo>
                    <a:pt x="77155" y="4525"/>
                  </a:lnTo>
                  <a:cubicBezTo>
                    <a:pt x="77155" y="2957"/>
                    <a:pt x="77622" y="856"/>
                    <a:pt x="75754" y="155"/>
                  </a:cubicBezTo>
                  <a:cubicBezTo>
                    <a:pt x="75588" y="122"/>
                    <a:pt x="75387" y="55"/>
                    <a:pt x="75187" y="22"/>
                  </a:cubicBezTo>
                  <a:lnTo>
                    <a:pt x="75187" y="55"/>
                  </a:lnTo>
                  <a:cubicBezTo>
                    <a:pt x="74925" y="16"/>
                    <a:pt x="74637" y="1"/>
                    <a:pt x="74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7"/>
            <p:cNvSpPr/>
            <p:nvPr/>
          </p:nvSpPr>
          <p:spPr>
            <a:xfrm flipH="1">
              <a:off x="7772828" y="2412205"/>
              <a:ext cx="143844" cy="255283"/>
            </a:xfrm>
            <a:custGeom>
              <a:avLst/>
              <a:gdLst/>
              <a:ahLst/>
              <a:cxnLst/>
              <a:rect l="l" t="t" r="r" b="b"/>
              <a:pathLst>
                <a:path w="8607" h="15275" extrusionOk="0">
                  <a:moveTo>
                    <a:pt x="6114" y="0"/>
                  </a:moveTo>
                  <a:cubicBezTo>
                    <a:pt x="6026" y="0"/>
                    <a:pt x="5932" y="55"/>
                    <a:pt x="5905" y="109"/>
                  </a:cubicBezTo>
                  <a:cubicBezTo>
                    <a:pt x="5838" y="209"/>
                    <a:pt x="5871" y="343"/>
                    <a:pt x="5938" y="409"/>
                  </a:cubicBezTo>
                  <a:cubicBezTo>
                    <a:pt x="6072" y="576"/>
                    <a:pt x="6238" y="676"/>
                    <a:pt x="6405" y="843"/>
                  </a:cubicBezTo>
                  <a:cubicBezTo>
                    <a:pt x="6572" y="943"/>
                    <a:pt x="6739" y="1110"/>
                    <a:pt x="6872" y="1243"/>
                  </a:cubicBezTo>
                  <a:cubicBezTo>
                    <a:pt x="6972" y="1343"/>
                    <a:pt x="7072" y="1443"/>
                    <a:pt x="7172" y="1543"/>
                  </a:cubicBezTo>
                  <a:cubicBezTo>
                    <a:pt x="7004" y="1524"/>
                    <a:pt x="6838" y="1515"/>
                    <a:pt x="6674" y="1515"/>
                  </a:cubicBezTo>
                  <a:cubicBezTo>
                    <a:pt x="3678" y="1515"/>
                    <a:pt x="1356" y="4591"/>
                    <a:pt x="534" y="7248"/>
                  </a:cubicBezTo>
                  <a:cubicBezTo>
                    <a:pt x="1" y="8915"/>
                    <a:pt x="101" y="10683"/>
                    <a:pt x="1035" y="12184"/>
                  </a:cubicBezTo>
                  <a:cubicBezTo>
                    <a:pt x="1835" y="13452"/>
                    <a:pt x="3203" y="14786"/>
                    <a:pt x="4671" y="15253"/>
                  </a:cubicBezTo>
                  <a:cubicBezTo>
                    <a:pt x="4710" y="15268"/>
                    <a:pt x="4749" y="15274"/>
                    <a:pt x="4787" y="15274"/>
                  </a:cubicBezTo>
                  <a:cubicBezTo>
                    <a:pt x="5096" y="15274"/>
                    <a:pt x="5305" y="14828"/>
                    <a:pt x="5037" y="14619"/>
                  </a:cubicBezTo>
                  <a:cubicBezTo>
                    <a:pt x="4003" y="13719"/>
                    <a:pt x="2803" y="13085"/>
                    <a:pt x="2002" y="11918"/>
                  </a:cubicBezTo>
                  <a:cubicBezTo>
                    <a:pt x="1101" y="10617"/>
                    <a:pt x="935" y="9116"/>
                    <a:pt x="1402" y="7614"/>
                  </a:cubicBezTo>
                  <a:cubicBezTo>
                    <a:pt x="2164" y="5094"/>
                    <a:pt x="4280" y="2177"/>
                    <a:pt x="7157" y="2177"/>
                  </a:cubicBezTo>
                  <a:cubicBezTo>
                    <a:pt x="7173" y="2177"/>
                    <a:pt x="7189" y="2177"/>
                    <a:pt x="7206" y="2177"/>
                  </a:cubicBezTo>
                  <a:cubicBezTo>
                    <a:pt x="7106" y="2244"/>
                    <a:pt x="6972" y="2311"/>
                    <a:pt x="6872" y="2411"/>
                  </a:cubicBezTo>
                  <a:cubicBezTo>
                    <a:pt x="6672" y="2511"/>
                    <a:pt x="6472" y="2644"/>
                    <a:pt x="6305" y="2778"/>
                  </a:cubicBezTo>
                  <a:cubicBezTo>
                    <a:pt x="6205" y="2878"/>
                    <a:pt x="6072" y="2944"/>
                    <a:pt x="5971" y="3045"/>
                  </a:cubicBezTo>
                  <a:cubicBezTo>
                    <a:pt x="5871" y="3145"/>
                    <a:pt x="5805" y="3278"/>
                    <a:pt x="5705" y="3378"/>
                  </a:cubicBezTo>
                  <a:cubicBezTo>
                    <a:pt x="5605" y="3512"/>
                    <a:pt x="5638" y="3745"/>
                    <a:pt x="5771" y="3845"/>
                  </a:cubicBezTo>
                  <a:cubicBezTo>
                    <a:pt x="5849" y="3923"/>
                    <a:pt x="5951" y="3956"/>
                    <a:pt x="6048" y="3956"/>
                  </a:cubicBezTo>
                  <a:cubicBezTo>
                    <a:pt x="6116" y="3956"/>
                    <a:pt x="6183" y="3939"/>
                    <a:pt x="6238" y="3912"/>
                  </a:cubicBezTo>
                  <a:cubicBezTo>
                    <a:pt x="6338" y="3845"/>
                    <a:pt x="6438" y="3812"/>
                    <a:pt x="6539" y="3745"/>
                  </a:cubicBezTo>
                  <a:cubicBezTo>
                    <a:pt x="6639" y="3678"/>
                    <a:pt x="6739" y="3578"/>
                    <a:pt x="6839" y="3512"/>
                  </a:cubicBezTo>
                  <a:lnTo>
                    <a:pt x="6972" y="3378"/>
                  </a:lnTo>
                  <a:lnTo>
                    <a:pt x="7039" y="3345"/>
                  </a:lnTo>
                  <a:lnTo>
                    <a:pt x="7039" y="3311"/>
                  </a:lnTo>
                  <a:cubicBezTo>
                    <a:pt x="7139" y="3245"/>
                    <a:pt x="7239" y="3178"/>
                    <a:pt x="7306" y="3145"/>
                  </a:cubicBezTo>
                  <a:cubicBezTo>
                    <a:pt x="7506" y="3011"/>
                    <a:pt x="7673" y="2878"/>
                    <a:pt x="7839" y="2778"/>
                  </a:cubicBezTo>
                  <a:cubicBezTo>
                    <a:pt x="8040" y="2644"/>
                    <a:pt x="8206" y="2511"/>
                    <a:pt x="8407" y="2377"/>
                  </a:cubicBezTo>
                  <a:cubicBezTo>
                    <a:pt x="8540" y="2277"/>
                    <a:pt x="8607" y="2111"/>
                    <a:pt x="8540" y="1944"/>
                  </a:cubicBezTo>
                  <a:cubicBezTo>
                    <a:pt x="8511" y="1828"/>
                    <a:pt x="8407" y="1737"/>
                    <a:pt x="8270" y="1737"/>
                  </a:cubicBezTo>
                  <a:cubicBezTo>
                    <a:pt x="8250" y="1737"/>
                    <a:pt x="8228" y="1739"/>
                    <a:pt x="8206" y="1744"/>
                  </a:cubicBezTo>
                  <a:cubicBezTo>
                    <a:pt x="8206" y="1710"/>
                    <a:pt x="8173" y="1710"/>
                    <a:pt x="8173" y="1710"/>
                  </a:cubicBezTo>
                  <a:cubicBezTo>
                    <a:pt x="7906" y="1377"/>
                    <a:pt x="7606" y="1076"/>
                    <a:pt x="7306" y="810"/>
                  </a:cubicBezTo>
                  <a:cubicBezTo>
                    <a:pt x="7139" y="643"/>
                    <a:pt x="6939" y="509"/>
                    <a:pt x="6772" y="376"/>
                  </a:cubicBezTo>
                  <a:cubicBezTo>
                    <a:pt x="6672" y="309"/>
                    <a:pt x="6572" y="242"/>
                    <a:pt x="6505" y="176"/>
                  </a:cubicBezTo>
                  <a:cubicBezTo>
                    <a:pt x="6438" y="142"/>
                    <a:pt x="6405" y="109"/>
                    <a:pt x="6372" y="76"/>
                  </a:cubicBezTo>
                  <a:cubicBezTo>
                    <a:pt x="6305" y="42"/>
                    <a:pt x="6238" y="42"/>
                    <a:pt x="6172" y="9"/>
                  </a:cubicBezTo>
                  <a:cubicBezTo>
                    <a:pt x="6153" y="3"/>
                    <a:pt x="6134" y="0"/>
                    <a:pt x="6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7"/>
            <p:cNvSpPr/>
            <p:nvPr/>
          </p:nvSpPr>
          <p:spPr>
            <a:xfrm flipH="1">
              <a:off x="7642939" y="2446215"/>
              <a:ext cx="119862" cy="247312"/>
            </a:xfrm>
            <a:custGeom>
              <a:avLst/>
              <a:gdLst/>
              <a:ahLst/>
              <a:cxnLst/>
              <a:rect l="l" t="t" r="r" b="b"/>
              <a:pathLst>
                <a:path w="7172" h="14798" extrusionOk="0">
                  <a:moveTo>
                    <a:pt x="1982" y="0"/>
                  </a:moveTo>
                  <a:cubicBezTo>
                    <a:pt x="1808" y="0"/>
                    <a:pt x="1686" y="288"/>
                    <a:pt x="1868" y="409"/>
                  </a:cubicBezTo>
                  <a:cubicBezTo>
                    <a:pt x="4337" y="1710"/>
                    <a:pt x="6138" y="4312"/>
                    <a:pt x="5838" y="7147"/>
                  </a:cubicBezTo>
                  <a:cubicBezTo>
                    <a:pt x="5571" y="9616"/>
                    <a:pt x="3836" y="11584"/>
                    <a:pt x="1668" y="12551"/>
                  </a:cubicBezTo>
                  <a:cubicBezTo>
                    <a:pt x="1968" y="11951"/>
                    <a:pt x="2168" y="11284"/>
                    <a:pt x="2302" y="10616"/>
                  </a:cubicBezTo>
                  <a:cubicBezTo>
                    <a:pt x="2341" y="10420"/>
                    <a:pt x="2206" y="10304"/>
                    <a:pt x="2069" y="10304"/>
                  </a:cubicBezTo>
                  <a:cubicBezTo>
                    <a:pt x="1973" y="10304"/>
                    <a:pt x="1876" y="10360"/>
                    <a:pt x="1835" y="10483"/>
                  </a:cubicBezTo>
                  <a:cubicBezTo>
                    <a:pt x="1434" y="11484"/>
                    <a:pt x="867" y="12484"/>
                    <a:pt x="200" y="13318"/>
                  </a:cubicBezTo>
                  <a:cubicBezTo>
                    <a:pt x="0" y="13552"/>
                    <a:pt x="67" y="13919"/>
                    <a:pt x="367" y="14019"/>
                  </a:cubicBezTo>
                  <a:cubicBezTo>
                    <a:pt x="867" y="14152"/>
                    <a:pt x="1301" y="14319"/>
                    <a:pt x="1768" y="14486"/>
                  </a:cubicBezTo>
                  <a:cubicBezTo>
                    <a:pt x="2149" y="14603"/>
                    <a:pt x="2608" y="14798"/>
                    <a:pt x="3053" y="14798"/>
                  </a:cubicBezTo>
                  <a:cubicBezTo>
                    <a:pt x="3114" y="14798"/>
                    <a:pt x="3175" y="14794"/>
                    <a:pt x="3236" y="14786"/>
                  </a:cubicBezTo>
                  <a:cubicBezTo>
                    <a:pt x="3403" y="14786"/>
                    <a:pt x="3536" y="14719"/>
                    <a:pt x="3636" y="14553"/>
                  </a:cubicBezTo>
                  <a:cubicBezTo>
                    <a:pt x="3669" y="14386"/>
                    <a:pt x="3669" y="14186"/>
                    <a:pt x="3536" y="14086"/>
                  </a:cubicBezTo>
                  <a:cubicBezTo>
                    <a:pt x="3302" y="13885"/>
                    <a:pt x="3069" y="13785"/>
                    <a:pt x="2802" y="13719"/>
                  </a:cubicBezTo>
                  <a:cubicBezTo>
                    <a:pt x="2569" y="13652"/>
                    <a:pt x="2302" y="13585"/>
                    <a:pt x="2068" y="13552"/>
                  </a:cubicBezTo>
                  <a:cubicBezTo>
                    <a:pt x="2035" y="13518"/>
                    <a:pt x="2035" y="13518"/>
                    <a:pt x="2002" y="13518"/>
                  </a:cubicBezTo>
                  <a:cubicBezTo>
                    <a:pt x="4637" y="12685"/>
                    <a:pt x="6638" y="10116"/>
                    <a:pt x="6872" y="7314"/>
                  </a:cubicBezTo>
                  <a:cubicBezTo>
                    <a:pt x="7172" y="4212"/>
                    <a:pt x="5137" y="843"/>
                    <a:pt x="2035" y="9"/>
                  </a:cubicBezTo>
                  <a:cubicBezTo>
                    <a:pt x="2017" y="3"/>
                    <a:pt x="1999" y="0"/>
                    <a:pt x="1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7"/>
            <p:cNvSpPr/>
            <p:nvPr/>
          </p:nvSpPr>
          <p:spPr>
            <a:xfrm flipH="1">
              <a:off x="6593193" y="2555063"/>
              <a:ext cx="199597" cy="193464"/>
            </a:xfrm>
            <a:custGeom>
              <a:avLst/>
              <a:gdLst/>
              <a:ahLst/>
              <a:cxnLst/>
              <a:rect l="l" t="t" r="r" b="b"/>
              <a:pathLst>
                <a:path w="11943" h="11576" extrusionOk="0">
                  <a:moveTo>
                    <a:pt x="6172" y="0"/>
                  </a:moveTo>
                  <a:cubicBezTo>
                    <a:pt x="3336" y="0"/>
                    <a:pt x="801" y="2235"/>
                    <a:pt x="434" y="5071"/>
                  </a:cubicBezTo>
                  <a:cubicBezTo>
                    <a:pt x="1" y="8440"/>
                    <a:pt x="2769" y="11575"/>
                    <a:pt x="6172" y="11575"/>
                  </a:cubicBezTo>
                  <a:cubicBezTo>
                    <a:pt x="9374" y="11575"/>
                    <a:pt x="11942" y="8873"/>
                    <a:pt x="11942" y="5771"/>
                  </a:cubicBezTo>
                  <a:cubicBezTo>
                    <a:pt x="11942" y="5404"/>
                    <a:pt x="11909" y="5004"/>
                    <a:pt x="11842" y="4604"/>
                  </a:cubicBezTo>
                  <a:cubicBezTo>
                    <a:pt x="11275" y="1969"/>
                    <a:pt x="8874" y="0"/>
                    <a:pt x="6172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7"/>
            <p:cNvSpPr/>
            <p:nvPr/>
          </p:nvSpPr>
          <p:spPr>
            <a:xfrm flipH="1">
              <a:off x="6648378" y="2573765"/>
              <a:ext cx="87724" cy="155242"/>
            </a:xfrm>
            <a:custGeom>
              <a:avLst/>
              <a:gdLst/>
              <a:ahLst/>
              <a:cxnLst/>
              <a:rect l="l" t="t" r="r" b="b"/>
              <a:pathLst>
                <a:path w="5249" h="9289" extrusionOk="0">
                  <a:moveTo>
                    <a:pt x="2614" y="1"/>
                  </a:moveTo>
                  <a:cubicBezTo>
                    <a:pt x="2572" y="1"/>
                    <a:pt x="2535" y="16"/>
                    <a:pt x="2513" y="16"/>
                  </a:cubicBezTo>
                  <a:cubicBezTo>
                    <a:pt x="2413" y="49"/>
                    <a:pt x="2346" y="82"/>
                    <a:pt x="2313" y="116"/>
                  </a:cubicBezTo>
                  <a:cubicBezTo>
                    <a:pt x="2313" y="116"/>
                    <a:pt x="2279" y="149"/>
                    <a:pt x="2279" y="149"/>
                  </a:cubicBezTo>
                  <a:cubicBezTo>
                    <a:pt x="2246" y="216"/>
                    <a:pt x="2179" y="282"/>
                    <a:pt x="2179" y="349"/>
                  </a:cubicBezTo>
                  <a:cubicBezTo>
                    <a:pt x="2179" y="383"/>
                    <a:pt x="2146" y="383"/>
                    <a:pt x="2146" y="416"/>
                  </a:cubicBezTo>
                  <a:cubicBezTo>
                    <a:pt x="2146" y="516"/>
                    <a:pt x="2146" y="583"/>
                    <a:pt x="2146" y="649"/>
                  </a:cubicBezTo>
                  <a:cubicBezTo>
                    <a:pt x="2146" y="783"/>
                    <a:pt x="2179" y="916"/>
                    <a:pt x="2213" y="1050"/>
                  </a:cubicBezTo>
                  <a:cubicBezTo>
                    <a:pt x="2213" y="1050"/>
                    <a:pt x="2213" y="1050"/>
                    <a:pt x="2213" y="1083"/>
                  </a:cubicBezTo>
                  <a:cubicBezTo>
                    <a:pt x="1445" y="1417"/>
                    <a:pt x="745" y="2050"/>
                    <a:pt x="812" y="2984"/>
                  </a:cubicBezTo>
                  <a:cubicBezTo>
                    <a:pt x="878" y="4018"/>
                    <a:pt x="1779" y="4452"/>
                    <a:pt x="2680" y="4686"/>
                  </a:cubicBezTo>
                  <a:cubicBezTo>
                    <a:pt x="3113" y="4819"/>
                    <a:pt x="3580" y="4952"/>
                    <a:pt x="3914" y="5353"/>
                  </a:cubicBezTo>
                  <a:cubicBezTo>
                    <a:pt x="4181" y="5686"/>
                    <a:pt x="4281" y="6187"/>
                    <a:pt x="3980" y="6520"/>
                  </a:cubicBezTo>
                  <a:cubicBezTo>
                    <a:pt x="3647" y="6887"/>
                    <a:pt x="3080" y="6987"/>
                    <a:pt x="2646" y="7054"/>
                  </a:cubicBezTo>
                  <a:cubicBezTo>
                    <a:pt x="2500" y="7069"/>
                    <a:pt x="2357" y="7075"/>
                    <a:pt x="2216" y="7075"/>
                  </a:cubicBezTo>
                  <a:cubicBezTo>
                    <a:pt x="1714" y="7075"/>
                    <a:pt x="1240" y="6991"/>
                    <a:pt x="745" y="6887"/>
                  </a:cubicBezTo>
                  <a:cubicBezTo>
                    <a:pt x="720" y="6884"/>
                    <a:pt x="696" y="6883"/>
                    <a:pt x="673" y="6883"/>
                  </a:cubicBezTo>
                  <a:cubicBezTo>
                    <a:pt x="162" y="6883"/>
                    <a:pt x="1" y="7563"/>
                    <a:pt x="511" y="7754"/>
                  </a:cubicBezTo>
                  <a:cubicBezTo>
                    <a:pt x="859" y="7870"/>
                    <a:pt x="1358" y="7961"/>
                    <a:pt x="1898" y="7961"/>
                  </a:cubicBezTo>
                  <a:cubicBezTo>
                    <a:pt x="1980" y="7961"/>
                    <a:pt x="2062" y="7959"/>
                    <a:pt x="2146" y="7955"/>
                  </a:cubicBezTo>
                  <a:lnTo>
                    <a:pt x="2146" y="7955"/>
                  </a:lnTo>
                  <a:cubicBezTo>
                    <a:pt x="2146" y="8055"/>
                    <a:pt x="2112" y="8155"/>
                    <a:pt x="2112" y="8221"/>
                  </a:cubicBezTo>
                  <a:cubicBezTo>
                    <a:pt x="2112" y="8355"/>
                    <a:pt x="2079" y="8455"/>
                    <a:pt x="2079" y="8588"/>
                  </a:cubicBezTo>
                  <a:cubicBezTo>
                    <a:pt x="2079" y="8755"/>
                    <a:pt x="2079" y="8955"/>
                    <a:pt x="2179" y="9089"/>
                  </a:cubicBezTo>
                  <a:cubicBezTo>
                    <a:pt x="2246" y="9222"/>
                    <a:pt x="2379" y="9289"/>
                    <a:pt x="2546" y="9289"/>
                  </a:cubicBezTo>
                  <a:cubicBezTo>
                    <a:pt x="2680" y="9289"/>
                    <a:pt x="2846" y="9222"/>
                    <a:pt x="2913" y="9089"/>
                  </a:cubicBezTo>
                  <a:cubicBezTo>
                    <a:pt x="2980" y="8989"/>
                    <a:pt x="3013" y="8855"/>
                    <a:pt x="2980" y="8755"/>
                  </a:cubicBezTo>
                  <a:cubicBezTo>
                    <a:pt x="2980" y="8688"/>
                    <a:pt x="2980" y="8655"/>
                    <a:pt x="2980" y="8588"/>
                  </a:cubicBezTo>
                  <a:cubicBezTo>
                    <a:pt x="2980" y="8422"/>
                    <a:pt x="2946" y="8288"/>
                    <a:pt x="2913" y="8121"/>
                  </a:cubicBezTo>
                  <a:cubicBezTo>
                    <a:pt x="2880" y="8055"/>
                    <a:pt x="2880" y="7988"/>
                    <a:pt x="2846" y="7921"/>
                  </a:cubicBezTo>
                  <a:cubicBezTo>
                    <a:pt x="4114" y="7721"/>
                    <a:pt x="5248" y="7054"/>
                    <a:pt x="4914" y="5686"/>
                  </a:cubicBezTo>
                  <a:cubicBezTo>
                    <a:pt x="4714" y="4719"/>
                    <a:pt x="3814" y="4252"/>
                    <a:pt x="2980" y="4018"/>
                  </a:cubicBezTo>
                  <a:cubicBezTo>
                    <a:pt x="2546" y="3885"/>
                    <a:pt x="2012" y="3785"/>
                    <a:pt x="1712" y="3418"/>
                  </a:cubicBezTo>
                  <a:cubicBezTo>
                    <a:pt x="1445" y="3051"/>
                    <a:pt x="1579" y="2651"/>
                    <a:pt x="1846" y="2351"/>
                  </a:cubicBezTo>
                  <a:cubicBezTo>
                    <a:pt x="2179" y="1917"/>
                    <a:pt x="2746" y="1784"/>
                    <a:pt x="3213" y="1683"/>
                  </a:cubicBezTo>
                  <a:cubicBezTo>
                    <a:pt x="3436" y="1636"/>
                    <a:pt x="3666" y="1596"/>
                    <a:pt x="3890" y="1596"/>
                  </a:cubicBezTo>
                  <a:cubicBezTo>
                    <a:pt x="4135" y="1596"/>
                    <a:pt x="4371" y="1644"/>
                    <a:pt x="4581" y="1784"/>
                  </a:cubicBezTo>
                  <a:cubicBezTo>
                    <a:pt x="4638" y="1828"/>
                    <a:pt x="4694" y="1847"/>
                    <a:pt x="4745" y="1847"/>
                  </a:cubicBezTo>
                  <a:cubicBezTo>
                    <a:pt x="4966" y="1847"/>
                    <a:pt x="5110" y="1499"/>
                    <a:pt x="4948" y="1283"/>
                  </a:cubicBezTo>
                  <a:cubicBezTo>
                    <a:pt x="4634" y="902"/>
                    <a:pt x="4184" y="762"/>
                    <a:pt x="3720" y="762"/>
                  </a:cubicBezTo>
                  <a:cubicBezTo>
                    <a:pt x="3494" y="762"/>
                    <a:pt x="3265" y="795"/>
                    <a:pt x="3046" y="850"/>
                  </a:cubicBezTo>
                  <a:cubicBezTo>
                    <a:pt x="3046" y="783"/>
                    <a:pt x="3046" y="716"/>
                    <a:pt x="3046" y="649"/>
                  </a:cubicBezTo>
                  <a:cubicBezTo>
                    <a:pt x="3080" y="483"/>
                    <a:pt x="3080" y="349"/>
                    <a:pt x="2980" y="216"/>
                  </a:cubicBezTo>
                  <a:cubicBezTo>
                    <a:pt x="2913" y="116"/>
                    <a:pt x="2813" y="16"/>
                    <a:pt x="2680" y="16"/>
                  </a:cubicBezTo>
                  <a:cubicBezTo>
                    <a:pt x="2657" y="4"/>
                    <a:pt x="2635" y="1"/>
                    <a:pt x="2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7"/>
            <p:cNvSpPr/>
            <p:nvPr/>
          </p:nvSpPr>
          <p:spPr>
            <a:xfrm flipH="1">
              <a:off x="5129813" y="2969584"/>
              <a:ext cx="215758" cy="192595"/>
            </a:xfrm>
            <a:custGeom>
              <a:avLst/>
              <a:gdLst/>
              <a:ahLst/>
              <a:cxnLst/>
              <a:rect l="l" t="t" r="r" b="b"/>
              <a:pathLst>
                <a:path w="12910" h="11524" extrusionOk="0">
                  <a:moveTo>
                    <a:pt x="7056" y="1"/>
                  </a:moveTo>
                  <a:cubicBezTo>
                    <a:pt x="5351" y="1"/>
                    <a:pt x="3632" y="790"/>
                    <a:pt x="2469" y="2584"/>
                  </a:cubicBezTo>
                  <a:cubicBezTo>
                    <a:pt x="1" y="6353"/>
                    <a:pt x="2836" y="11523"/>
                    <a:pt x="7306" y="11523"/>
                  </a:cubicBezTo>
                  <a:cubicBezTo>
                    <a:pt x="11109" y="11523"/>
                    <a:pt x="12910" y="8655"/>
                    <a:pt x="12843" y="5753"/>
                  </a:cubicBezTo>
                  <a:cubicBezTo>
                    <a:pt x="12801" y="2269"/>
                    <a:pt x="9948" y="1"/>
                    <a:pt x="7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7"/>
            <p:cNvSpPr/>
            <p:nvPr/>
          </p:nvSpPr>
          <p:spPr>
            <a:xfrm flipH="1">
              <a:off x="5186118" y="2988786"/>
              <a:ext cx="72482" cy="159170"/>
            </a:xfrm>
            <a:custGeom>
              <a:avLst/>
              <a:gdLst/>
              <a:ahLst/>
              <a:cxnLst/>
              <a:rect l="l" t="t" r="r" b="b"/>
              <a:pathLst>
                <a:path w="4337" h="9524" extrusionOk="0">
                  <a:moveTo>
                    <a:pt x="2069" y="0"/>
                  </a:moveTo>
                  <a:cubicBezTo>
                    <a:pt x="1968" y="0"/>
                    <a:pt x="1835" y="0"/>
                    <a:pt x="1768" y="67"/>
                  </a:cubicBezTo>
                  <a:cubicBezTo>
                    <a:pt x="1668" y="134"/>
                    <a:pt x="1602" y="201"/>
                    <a:pt x="1568" y="334"/>
                  </a:cubicBezTo>
                  <a:cubicBezTo>
                    <a:pt x="1501" y="501"/>
                    <a:pt x="1501" y="734"/>
                    <a:pt x="1568" y="901"/>
                  </a:cubicBezTo>
                  <a:cubicBezTo>
                    <a:pt x="1568" y="968"/>
                    <a:pt x="1602" y="1034"/>
                    <a:pt x="1602" y="1101"/>
                  </a:cubicBezTo>
                  <a:cubicBezTo>
                    <a:pt x="1635" y="1135"/>
                    <a:pt x="1635" y="1135"/>
                    <a:pt x="1635" y="1168"/>
                  </a:cubicBezTo>
                  <a:cubicBezTo>
                    <a:pt x="1568" y="1201"/>
                    <a:pt x="1501" y="1235"/>
                    <a:pt x="1401" y="1268"/>
                  </a:cubicBezTo>
                  <a:cubicBezTo>
                    <a:pt x="601" y="1702"/>
                    <a:pt x="0" y="2602"/>
                    <a:pt x="134" y="3536"/>
                  </a:cubicBezTo>
                  <a:cubicBezTo>
                    <a:pt x="267" y="4570"/>
                    <a:pt x="1301" y="4737"/>
                    <a:pt x="2135" y="4937"/>
                  </a:cubicBezTo>
                  <a:cubicBezTo>
                    <a:pt x="2569" y="5037"/>
                    <a:pt x="2936" y="5171"/>
                    <a:pt x="3136" y="5571"/>
                  </a:cubicBezTo>
                  <a:cubicBezTo>
                    <a:pt x="3303" y="5905"/>
                    <a:pt x="3336" y="6305"/>
                    <a:pt x="3136" y="6605"/>
                  </a:cubicBezTo>
                  <a:cubicBezTo>
                    <a:pt x="2869" y="6972"/>
                    <a:pt x="2369" y="7105"/>
                    <a:pt x="1935" y="7105"/>
                  </a:cubicBezTo>
                  <a:cubicBezTo>
                    <a:pt x="1635" y="7105"/>
                    <a:pt x="1368" y="7039"/>
                    <a:pt x="1135" y="6939"/>
                  </a:cubicBezTo>
                  <a:cubicBezTo>
                    <a:pt x="915" y="6873"/>
                    <a:pt x="740" y="6793"/>
                    <a:pt x="550" y="6793"/>
                  </a:cubicBezTo>
                  <a:cubicBezTo>
                    <a:pt x="451" y="6793"/>
                    <a:pt x="348" y="6815"/>
                    <a:pt x="234" y="6872"/>
                  </a:cubicBezTo>
                  <a:cubicBezTo>
                    <a:pt x="100" y="6939"/>
                    <a:pt x="0" y="7139"/>
                    <a:pt x="67" y="7272"/>
                  </a:cubicBezTo>
                  <a:cubicBezTo>
                    <a:pt x="267" y="7773"/>
                    <a:pt x="901" y="7873"/>
                    <a:pt x="1368" y="7939"/>
                  </a:cubicBezTo>
                  <a:cubicBezTo>
                    <a:pt x="1401" y="7939"/>
                    <a:pt x="1468" y="7939"/>
                    <a:pt x="1535" y="7973"/>
                  </a:cubicBezTo>
                  <a:lnTo>
                    <a:pt x="1535" y="8006"/>
                  </a:lnTo>
                  <a:cubicBezTo>
                    <a:pt x="1501" y="8140"/>
                    <a:pt x="1468" y="8306"/>
                    <a:pt x="1468" y="8440"/>
                  </a:cubicBezTo>
                  <a:cubicBezTo>
                    <a:pt x="1435" y="8573"/>
                    <a:pt x="1435" y="8707"/>
                    <a:pt x="1401" y="8807"/>
                  </a:cubicBezTo>
                  <a:cubicBezTo>
                    <a:pt x="1401" y="9040"/>
                    <a:pt x="1335" y="9240"/>
                    <a:pt x="1535" y="9407"/>
                  </a:cubicBezTo>
                  <a:cubicBezTo>
                    <a:pt x="1600" y="9472"/>
                    <a:pt x="1722" y="9523"/>
                    <a:pt x="1836" y="9523"/>
                  </a:cubicBezTo>
                  <a:cubicBezTo>
                    <a:pt x="1897" y="9523"/>
                    <a:pt x="1955" y="9509"/>
                    <a:pt x="2002" y="9474"/>
                  </a:cubicBezTo>
                  <a:cubicBezTo>
                    <a:pt x="2102" y="9407"/>
                    <a:pt x="2169" y="9340"/>
                    <a:pt x="2202" y="9207"/>
                  </a:cubicBezTo>
                  <a:cubicBezTo>
                    <a:pt x="2235" y="9140"/>
                    <a:pt x="2235" y="9107"/>
                    <a:pt x="2235" y="9040"/>
                  </a:cubicBezTo>
                  <a:lnTo>
                    <a:pt x="2235" y="8840"/>
                  </a:lnTo>
                  <a:cubicBezTo>
                    <a:pt x="2269" y="8707"/>
                    <a:pt x="2269" y="8573"/>
                    <a:pt x="2269" y="8473"/>
                  </a:cubicBezTo>
                  <a:cubicBezTo>
                    <a:pt x="2269" y="8340"/>
                    <a:pt x="2269" y="8206"/>
                    <a:pt x="2269" y="8073"/>
                  </a:cubicBezTo>
                  <a:cubicBezTo>
                    <a:pt x="2269" y="8039"/>
                    <a:pt x="2269" y="8006"/>
                    <a:pt x="2269" y="7939"/>
                  </a:cubicBezTo>
                  <a:cubicBezTo>
                    <a:pt x="2435" y="7939"/>
                    <a:pt x="2636" y="7873"/>
                    <a:pt x="2802" y="7806"/>
                  </a:cubicBezTo>
                  <a:cubicBezTo>
                    <a:pt x="3636" y="7506"/>
                    <a:pt x="4170" y="6739"/>
                    <a:pt x="4037" y="5838"/>
                  </a:cubicBezTo>
                  <a:cubicBezTo>
                    <a:pt x="3870" y="4971"/>
                    <a:pt x="3169" y="4404"/>
                    <a:pt x="2335" y="4237"/>
                  </a:cubicBezTo>
                  <a:cubicBezTo>
                    <a:pt x="1868" y="4170"/>
                    <a:pt x="1335" y="4137"/>
                    <a:pt x="968" y="3836"/>
                  </a:cubicBezTo>
                  <a:cubicBezTo>
                    <a:pt x="601" y="3470"/>
                    <a:pt x="768" y="2836"/>
                    <a:pt x="1034" y="2435"/>
                  </a:cubicBezTo>
                  <a:cubicBezTo>
                    <a:pt x="1301" y="1968"/>
                    <a:pt x="1835" y="1702"/>
                    <a:pt x="2335" y="1568"/>
                  </a:cubicBezTo>
                  <a:cubicBezTo>
                    <a:pt x="2536" y="1524"/>
                    <a:pt x="2739" y="1513"/>
                    <a:pt x="2945" y="1513"/>
                  </a:cubicBezTo>
                  <a:cubicBezTo>
                    <a:pt x="3150" y="1513"/>
                    <a:pt x="3356" y="1524"/>
                    <a:pt x="3561" y="1524"/>
                  </a:cubicBezTo>
                  <a:cubicBezTo>
                    <a:pt x="3766" y="1524"/>
                    <a:pt x="3970" y="1513"/>
                    <a:pt x="4170" y="1468"/>
                  </a:cubicBezTo>
                  <a:cubicBezTo>
                    <a:pt x="4337" y="1435"/>
                    <a:pt x="4337" y="1268"/>
                    <a:pt x="4203" y="1201"/>
                  </a:cubicBezTo>
                  <a:cubicBezTo>
                    <a:pt x="3881" y="959"/>
                    <a:pt x="3450" y="891"/>
                    <a:pt x="3050" y="891"/>
                  </a:cubicBezTo>
                  <a:cubicBezTo>
                    <a:pt x="2954" y="891"/>
                    <a:pt x="2860" y="895"/>
                    <a:pt x="2769" y="901"/>
                  </a:cubicBezTo>
                  <a:cubicBezTo>
                    <a:pt x="2669" y="901"/>
                    <a:pt x="2569" y="934"/>
                    <a:pt x="2502" y="934"/>
                  </a:cubicBezTo>
                  <a:cubicBezTo>
                    <a:pt x="2502" y="901"/>
                    <a:pt x="2469" y="868"/>
                    <a:pt x="2469" y="834"/>
                  </a:cubicBezTo>
                  <a:cubicBezTo>
                    <a:pt x="2469" y="801"/>
                    <a:pt x="2469" y="768"/>
                    <a:pt x="2469" y="734"/>
                  </a:cubicBezTo>
                  <a:cubicBezTo>
                    <a:pt x="2469" y="701"/>
                    <a:pt x="2435" y="668"/>
                    <a:pt x="2435" y="634"/>
                  </a:cubicBezTo>
                  <a:cubicBezTo>
                    <a:pt x="2435" y="601"/>
                    <a:pt x="2469" y="567"/>
                    <a:pt x="2469" y="534"/>
                  </a:cubicBezTo>
                  <a:cubicBezTo>
                    <a:pt x="2469" y="501"/>
                    <a:pt x="2435" y="467"/>
                    <a:pt x="2435" y="434"/>
                  </a:cubicBezTo>
                  <a:cubicBezTo>
                    <a:pt x="2435" y="334"/>
                    <a:pt x="2402" y="201"/>
                    <a:pt x="2302" y="134"/>
                  </a:cubicBezTo>
                  <a:cubicBezTo>
                    <a:pt x="2235" y="67"/>
                    <a:pt x="2169" y="0"/>
                    <a:pt x="2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7"/>
            <p:cNvSpPr/>
            <p:nvPr/>
          </p:nvSpPr>
          <p:spPr>
            <a:xfrm flipH="1">
              <a:off x="5227916" y="1229578"/>
              <a:ext cx="201837" cy="190472"/>
            </a:xfrm>
            <a:custGeom>
              <a:avLst/>
              <a:gdLst/>
              <a:ahLst/>
              <a:cxnLst/>
              <a:rect l="l" t="t" r="r" b="b"/>
              <a:pathLst>
                <a:path w="12077" h="11397" extrusionOk="0">
                  <a:moveTo>
                    <a:pt x="6187" y="1"/>
                  </a:moveTo>
                  <a:cubicBezTo>
                    <a:pt x="3889" y="1"/>
                    <a:pt x="1627" y="1301"/>
                    <a:pt x="901" y="4158"/>
                  </a:cubicBezTo>
                  <a:cubicBezTo>
                    <a:pt x="1" y="7694"/>
                    <a:pt x="2836" y="11396"/>
                    <a:pt x="6505" y="11396"/>
                  </a:cubicBezTo>
                  <a:cubicBezTo>
                    <a:pt x="10275" y="11396"/>
                    <a:pt x="12076" y="8494"/>
                    <a:pt x="12043" y="5625"/>
                  </a:cubicBezTo>
                  <a:cubicBezTo>
                    <a:pt x="12006" y="2044"/>
                    <a:pt x="9068" y="1"/>
                    <a:pt x="6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7"/>
            <p:cNvSpPr/>
            <p:nvPr/>
          </p:nvSpPr>
          <p:spPr>
            <a:xfrm flipH="1">
              <a:off x="5286727" y="1253277"/>
              <a:ext cx="76677" cy="135973"/>
            </a:xfrm>
            <a:custGeom>
              <a:avLst/>
              <a:gdLst/>
              <a:ahLst/>
              <a:cxnLst/>
              <a:rect l="l" t="t" r="r" b="b"/>
              <a:pathLst>
                <a:path w="4588" h="8136" extrusionOk="0">
                  <a:moveTo>
                    <a:pt x="2643" y="0"/>
                  </a:moveTo>
                  <a:cubicBezTo>
                    <a:pt x="2431" y="0"/>
                    <a:pt x="2235" y="161"/>
                    <a:pt x="2235" y="405"/>
                  </a:cubicBezTo>
                  <a:cubicBezTo>
                    <a:pt x="2235" y="571"/>
                    <a:pt x="2235" y="738"/>
                    <a:pt x="2302" y="872"/>
                  </a:cubicBezTo>
                  <a:cubicBezTo>
                    <a:pt x="2302" y="938"/>
                    <a:pt x="2302" y="1005"/>
                    <a:pt x="2335" y="1038"/>
                  </a:cubicBezTo>
                  <a:cubicBezTo>
                    <a:pt x="2302" y="1072"/>
                    <a:pt x="2269" y="1072"/>
                    <a:pt x="2269" y="1072"/>
                  </a:cubicBezTo>
                  <a:cubicBezTo>
                    <a:pt x="1535" y="1339"/>
                    <a:pt x="1068" y="2073"/>
                    <a:pt x="1201" y="2840"/>
                  </a:cubicBezTo>
                  <a:cubicBezTo>
                    <a:pt x="1368" y="3707"/>
                    <a:pt x="2235" y="3840"/>
                    <a:pt x="2836" y="4274"/>
                  </a:cubicBezTo>
                  <a:cubicBezTo>
                    <a:pt x="3403" y="4674"/>
                    <a:pt x="3636" y="5408"/>
                    <a:pt x="3203" y="6009"/>
                  </a:cubicBezTo>
                  <a:cubicBezTo>
                    <a:pt x="2931" y="6348"/>
                    <a:pt x="2546" y="6463"/>
                    <a:pt x="2142" y="6463"/>
                  </a:cubicBezTo>
                  <a:cubicBezTo>
                    <a:pt x="1753" y="6463"/>
                    <a:pt x="1345" y="6357"/>
                    <a:pt x="1001" y="6242"/>
                  </a:cubicBezTo>
                  <a:cubicBezTo>
                    <a:pt x="968" y="6175"/>
                    <a:pt x="934" y="6142"/>
                    <a:pt x="868" y="6142"/>
                  </a:cubicBezTo>
                  <a:cubicBezTo>
                    <a:pt x="778" y="6082"/>
                    <a:pt x="674" y="6049"/>
                    <a:pt x="572" y="6049"/>
                  </a:cubicBezTo>
                  <a:cubicBezTo>
                    <a:pt x="448" y="6049"/>
                    <a:pt x="326" y="6099"/>
                    <a:pt x="234" y="6209"/>
                  </a:cubicBezTo>
                  <a:cubicBezTo>
                    <a:pt x="0" y="6442"/>
                    <a:pt x="100" y="6876"/>
                    <a:pt x="434" y="6943"/>
                  </a:cubicBezTo>
                  <a:cubicBezTo>
                    <a:pt x="934" y="7109"/>
                    <a:pt x="1468" y="7243"/>
                    <a:pt x="2002" y="7276"/>
                  </a:cubicBezTo>
                  <a:cubicBezTo>
                    <a:pt x="2002" y="7376"/>
                    <a:pt x="2002" y="7443"/>
                    <a:pt x="2002" y="7543"/>
                  </a:cubicBezTo>
                  <a:cubicBezTo>
                    <a:pt x="2002" y="7576"/>
                    <a:pt x="2002" y="7610"/>
                    <a:pt x="1968" y="7643"/>
                  </a:cubicBezTo>
                  <a:cubicBezTo>
                    <a:pt x="1968" y="7743"/>
                    <a:pt x="1968" y="7843"/>
                    <a:pt x="2035" y="7943"/>
                  </a:cubicBezTo>
                  <a:cubicBezTo>
                    <a:pt x="2068" y="8043"/>
                    <a:pt x="2168" y="8077"/>
                    <a:pt x="2269" y="8110"/>
                  </a:cubicBezTo>
                  <a:cubicBezTo>
                    <a:pt x="2302" y="8127"/>
                    <a:pt x="2335" y="8135"/>
                    <a:pt x="2369" y="8135"/>
                  </a:cubicBezTo>
                  <a:cubicBezTo>
                    <a:pt x="2402" y="8135"/>
                    <a:pt x="2435" y="8127"/>
                    <a:pt x="2469" y="8110"/>
                  </a:cubicBezTo>
                  <a:cubicBezTo>
                    <a:pt x="2569" y="8077"/>
                    <a:pt x="2669" y="8043"/>
                    <a:pt x="2702" y="7943"/>
                  </a:cubicBezTo>
                  <a:cubicBezTo>
                    <a:pt x="2769" y="7843"/>
                    <a:pt x="2769" y="7743"/>
                    <a:pt x="2769" y="7643"/>
                  </a:cubicBezTo>
                  <a:cubicBezTo>
                    <a:pt x="2736" y="7476"/>
                    <a:pt x="2702" y="7343"/>
                    <a:pt x="2635" y="7210"/>
                  </a:cubicBezTo>
                  <a:cubicBezTo>
                    <a:pt x="2736" y="7176"/>
                    <a:pt x="2836" y="7143"/>
                    <a:pt x="2936" y="7109"/>
                  </a:cubicBezTo>
                  <a:cubicBezTo>
                    <a:pt x="3636" y="6843"/>
                    <a:pt x="4103" y="6242"/>
                    <a:pt x="4203" y="5475"/>
                  </a:cubicBezTo>
                  <a:cubicBezTo>
                    <a:pt x="4270" y="4708"/>
                    <a:pt x="3870" y="4041"/>
                    <a:pt x="3236" y="3640"/>
                  </a:cubicBezTo>
                  <a:cubicBezTo>
                    <a:pt x="2702" y="3273"/>
                    <a:pt x="1635" y="3073"/>
                    <a:pt x="1935" y="2206"/>
                  </a:cubicBezTo>
                  <a:cubicBezTo>
                    <a:pt x="2118" y="1722"/>
                    <a:pt x="2535" y="1572"/>
                    <a:pt x="2994" y="1572"/>
                  </a:cubicBezTo>
                  <a:cubicBezTo>
                    <a:pt x="3453" y="1572"/>
                    <a:pt x="3953" y="1722"/>
                    <a:pt x="4303" y="1839"/>
                  </a:cubicBezTo>
                  <a:cubicBezTo>
                    <a:pt x="4324" y="1847"/>
                    <a:pt x="4343" y="1851"/>
                    <a:pt x="4362" y="1851"/>
                  </a:cubicBezTo>
                  <a:cubicBezTo>
                    <a:pt x="4499" y="1851"/>
                    <a:pt x="4587" y="1660"/>
                    <a:pt x="4470" y="1572"/>
                  </a:cubicBezTo>
                  <a:cubicBezTo>
                    <a:pt x="4070" y="1172"/>
                    <a:pt x="3536" y="972"/>
                    <a:pt x="3002" y="938"/>
                  </a:cubicBezTo>
                  <a:lnTo>
                    <a:pt x="3002" y="905"/>
                  </a:lnTo>
                  <a:cubicBezTo>
                    <a:pt x="3002" y="805"/>
                    <a:pt x="3002" y="738"/>
                    <a:pt x="3002" y="671"/>
                  </a:cubicBezTo>
                  <a:cubicBezTo>
                    <a:pt x="3036" y="605"/>
                    <a:pt x="3036" y="538"/>
                    <a:pt x="3036" y="505"/>
                  </a:cubicBezTo>
                  <a:cubicBezTo>
                    <a:pt x="3069" y="405"/>
                    <a:pt x="3069" y="271"/>
                    <a:pt x="3002" y="171"/>
                  </a:cubicBezTo>
                  <a:cubicBezTo>
                    <a:pt x="2936" y="71"/>
                    <a:pt x="2836" y="4"/>
                    <a:pt x="2702" y="4"/>
                  </a:cubicBezTo>
                  <a:cubicBezTo>
                    <a:pt x="2682" y="2"/>
                    <a:pt x="2662" y="0"/>
                    <a:pt x="2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7"/>
            <p:cNvSpPr/>
            <p:nvPr/>
          </p:nvSpPr>
          <p:spPr>
            <a:xfrm flipH="1">
              <a:off x="7138973" y="1527278"/>
              <a:ext cx="201820" cy="190456"/>
            </a:xfrm>
            <a:custGeom>
              <a:avLst/>
              <a:gdLst/>
              <a:ahLst/>
              <a:cxnLst/>
              <a:rect l="l" t="t" r="r" b="b"/>
              <a:pathLst>
                <a:path w="12076" h="11396" extrusionOk="0">
                  <a:moveTo>
                    <a:pt x="6173" y="1"/>
                  </a:moveTo>
                  <a:cubicBezTo>
                    <a:pt x="3872" y="1"/>
                    <a:pt x="1612" y="1301"/>
                    <a:pt x="901" y="4157"/>
                  </a:cubicBezTo>
                  <a:cubicBezTo>
                    <a:pt x="0" y="7727"/>
                    <a:pt x="2802" y="11396"/>
                    <a:pt x="6472" y="11396"/>
                  </a:cubicBezTo>
                  <a:cubicBezTo>
                    <a:pt x="10241" y="11396"/>
                    <a:pt x="12076" y="8527"/>
                    <a:pt x="12042" y="5625"/>
                  </a:cubicBezTo>
                  <a:cubicBezTo>
                    <a:pt x="12005" y="2044"/>
                    <a:pt x="9057" y="1"/>
                    <a:pt x="6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7"/>
            <p:cNvSpPr/>
            <p:nvPr/>
          </p:nvSpPr>
          <p:spPr>
            <a:xfrm flipH="1">
              <a:off x="7198269" y="1550960"/>
              <a:ext cx="76192" cy="136123"/>
            </a:xfrm>
            <a:custGeom>
              <a:avLst/>
              <a:gdLst/>
              <a:ahLst/>
              <a:cxnLst/>
              <a:rect l="l" t="t" r="r" b="b"/>
              <a:pathLst>
                <a:path w="4559" h="8145" extrusionOk="0">
                  <a:moveTo>
                    <a:pt x="2636" y="1"/>
                  </a:moveTo>
                  <a:cubicBezTo>
                    <a:pt x="2403" y="1"/>
                    <a:pt x="2236" y="161"/>
                    <a:pt x="2236" y="405"/>
                  </a:cubicBezTo>
                  <a:cubicBezTo>
                    <a:pt x="2236" y="572"/>
                    <a:pt x="2236" y="739"/>
                    <a:pt x="2269" y="872"/>
                  </a:cubicBezTo>
                  <a:cubicBezTo>
                    <a:pt x="2303" y="939"/>
                    <a:pt x="2303" y="1006"/>
                    <a:pt x="2303" y="1039"/>
                  </a:cubicBezTo>
                  <a:cubicBezTo>
                    <a:pt x="2303" y="1073"/>
                    <a:pt x="2269" y="1073"/>
                    <a:pt x="2236" y="1073"/>
                  </a:cubicBezTo>
                  <a:cubicBezTo>
                    <a:pt x="1502" y="1339"/>
                    <a:pt x="1035" y="2073"/>
                    <a:pt x="1202" y="2840"/>
                  </a:cubicBezTo>
                  <a:cubicBezTo>
                    <a:pt x="1369" y="3708"/>
                    <a:pt x="2236" y="3841"/>
                    <a:pt x="2836" y="4275"/>
                  </a:cubicBezTo>
                  <a:cubicBezTo>
                    <a:pt x="3403" y="4675"/>
                    <a:pt x="3604" y="5409"/>
                    <a:pt x="3170" y="6009"/>
                  </a:cubicBezTo>
                  <a:cubicBezTo>
                    <a:pt x="2915" y="6349"/>
                    <a:pt x="2539" y="6464"/>
                    <a:pt x="2134" y="6464"/>
                  </a:cubicBezTo>
                  <a:cubicBezTo>
                    <a:pt x="1745" y="6464"/>
                    <a:pt x="1328" y="6357"/>
                    <a:pt x="968" y="6243"/>
                  </a:cubicBezTo>
                  <a:cubicBezTo>
                    <a:pt x="935" y="6176"/>
                    <a:pt x="902" y="6176"/>
                    <a:pt x="868" y="6143"/>
                  </a:cubicBezTo>
                  <a:cubicBezTo>
                    <a:pt x="771" y="6087"/>
                    <a:pt x="673" y="6061"/>
                    <a:pt x="578" y="6061"/>
                  </a:cubicBezTo>
                  <a:cubicBezTo>
                    <a:pt x="446" y="6061"/>
                    <a:pt x="318" y="6112"/>
                    <a:pt x="201" y="6210"/>
                  </a:cubicBezTo>
                  <a:cubicBezTo>
                    <a:pt x="1" y="6476"/>
                    <a:pt x="68" y="6877"/>
                    <a:pt x="401" y="6943"/>
                  </a:cubicBezTo>
                  <a:cubicBezTo>
                    <a:pt x="935" y="7110"/>
                    <a:pt x="1469" y="7244"/>
                    <a:pt x="2002" y="7277"/>
                  </a:cubicBezTo>
                  <a:cubicBezTo>
                    <a:pt x="2002" y="7377"/>
                    <a:pt x="2002" y="7477"/>
                    <a:pt x="1969" y="7577"/>
                  </a:cubicBezTo>
                  <a:cubicBezTo>
                    <a:pt x="1969" y="7577"/>
                    <a:pt x="1969" y="7611"/>
                    <a:pt x="1969" y="7644"/>
                  </a:cubicBezTo>
                  <a:cubicBezTo>
                    <a:pt x="1969" y="7744"/>
                    <a:pt x="1936" y="7844"/>
                    <a:pt x="2002" y="7944"/>
                  </a:cubicBezTo>
                  <a:cubicBezTo>
                    <a:pt x="2069" y="8044"/>
                    <a:pt x="2136" y="8111"/>
                    <a:pt x="2236" y="8144"/>
                  </a:cubicBezTo>
                  <a:lnTo>
                    <a:pt x="2469" y="8144"/>
                  </a:lnTo>
                  <a:cubicBezTo>
                    <a:pt x="2569" y="8111"/>
                    <a:pt x="2636" y="8044"/>
                    <a:pt x="2703" y="7944"/>
                  </a:cubicBezTo>
                  <a:cubicBezTo>
                    <a:pt x="2736" y="7844"/>
                    <a:pt x="2770" y="7744"/>
                    <a:pt x="2736" y="7644"/>
                  </a:cubicBezTo>
                  <a:cubicBezTo>
                    <a:pt x="2703" y="7477"/>
                    <a:pt x="2670" y="7344"/>
                    <a:pt x="2636" y="7210"/>
                  </a:cubicBezTo>
                  <a:cubicBezTo>
                    <a:pt x="2736" y="7177"/>
                    <a:pt x="2803" y="7177"/>
                    <a:pt x="2903" y="7144"/>
                  </a:cubicBezTo>
                  <a:cubicBezTo>
                    <a:pt x="3637" y="6877"/>
                    <a:pt x="4104" y="6243"/>
                    <a:pt x="4171" y="5476"/>
                  </a:cubicBezTo>
                  <a:cubicBezTo>
                    <a:pt x="4271" y="4708"/>
                    <a:pt x="3837" y="4041"/>
                    <a:pt x="3203" y="3641"/>
                  </a:cubicBezTo>
                  <a:cubicBezTo>
                    <a:pt x="2703" y="3274"/>
                    <a:pt x="1635" y="3074"/>
                    <a:pt x="1936" y="2240"/>
                  </a:cubicBezTo>
                  <a:cubicBezTo>
                    <a:pt x="2105" y="1733"/>
                    <a:pt x="2531" y="1577"/>
                    <a:pt x="3001" y="1577"/>
                  </a:cubicBezTo>
                  <a:cubicBezTo>
                    <a:pt x="3459" y="1577"/>
                    <a:pt x="3959" y="1725"/>
                    <a:pt x="4304" y="1840"/>
                  </a:cubicBezTo>
                  <a:cubicBezTo>
                    <a:pt x="4324" y="1848"/>
                    <a:pt x="4344" y="1852"/>
                    <a:pt x="4362" y="1852"/>
                  </a:cubicBezTo>
                  <a:cubicBezTo>
                    <a:pt x="4492" y="1852"/>
                    <a:pt x="4559" y="1661"/>
                    <a:pt x="4471" y="1573"/>
                  </a:cubicBezTo>
                  <a:cubicBezTo>
                    <a:pt x="4071" y="1173"/>
                    <a:pt x="3537" y="972"/>
                    <a:pt x="2970" y="939"/>
                  </a:cubicBezTo>
                  <a:lnTo>
                    <a:pt x="2970" y="906"/>
                  </a:lnTo>
                  <a:cubicBezTo>
                    <a:pt x="2970" y="806"/>
                    <a:pt x="3003" y="739"/>
                    <a:pt x="3003" y="672"/>
                  </a:cubicBezTo>
                  <a:cubicBezTo>
                    <a:pt x="3003" y="606"/>
                    <a:pt x="3003" y="572"/>
                    <a:pt x="3036" y="505"/>
                  </a:cubicBezTo>
                  <a:cubicBezTo>
                    <a:pt x="3070" y="405"/>
                    <a:pt x="3036" y="305"/>
                    <a:pt x="3003" y="205"/>
                  </a:cubicBezTo>
                  <a:cubicBezTo>
                    <a:pt x="2936" y="72"/>
                    <a:pt x="2803" y="5"/>
                    <a:pt x="2703" y="5"/>
                  </a:cubicBezTo>
                  <a:cubicBezTo>
                    <a:pt x="2680" y="2"/>
                    <a:pt x="2658" y="1"/>
                    <a:pt x="2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7"/>
            <p:cNvSpPr/>
            <p:nvPr/>
          </p:nvSpPr>
          <p:spPr>
            <a:xfrm flipH="1">
              <a:off x="5435385" y="2738015"/>
              <a:ext cx="812194" cy="326078"/>
            </a:xfrm>
            <a:custGeom>
              <a:avLst/>
              <a:gdLst/>
              <a:ahLst/>
              <a:cxnLst/>
              <a:rect l="l" t="t" r="r" b="b"/>
              <a:pathLst>
                <a:path w="48598" h="19511" extrusionOk="0">
                  <a:moveTo>
                    <a:pt x="21326" y="1"/>
                  </a:moveTo>
                  <a:cubicBezTo>
                    <a:pt x="13579" y="1"/>
                    <a:pt x="6261" y="1345"/>
                    <a:pt x="3637" y="3497"/>
                  </a:cubicBezTo>
                  <a:cubicBezTo>
                    <a:pt x="1702" y="5098"/>
                    <a:pt x="368" y="7500"/>
                    <a:pt x="101" y="9968"/>
                  </a:cubicBezTo>
                  <a:cubicBezTo>
                    <a:pt x="1" y="10769"/>
                    <a:pt x="34" y="11603"/>
                    <a:pt x="168" y="12403"/>
                  </a:cubicBezTo>
                  <a:cubicBezTo>
                    <a:pt x="1202" y="17941"/>
                    <a:pt x="5505" y="18108"/>
                    <a:pt x="9908" y="18641"/>
                  </a:cubicBezTo>
                  <a:cubicBezTo>
                    <a:pt x="16646" y="19442"/>
                    <a:pt x="23418" y="19475"/>
                    <a:pt x="30156" y="19509"/>
                  </a:cubicBezTo>
                  <a:cubicBezTo>
                    <a:pt x="30311" y="19510"/>
                    <a:pt x="30468" y="19510"/>
                    <a:pt x="30626" y="19510"/>
                  </a:cubicBezTo>
                  <a:cubicBezTo>
                    <a:pt x="35510" y="19510"/>
                    <a:pt x="41407" y="18948"/>
                    <a:pt x="43765" y="13971"/>
                  </a:cubicBezTo>
                  <a:cubicBezTo>
                    <a:pt x="48598" y="3805"/>
                    <a:pt x="34355" y="1"/>
                    <a:pt x="21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7"/>
            <p:cNvSpPr/>
            <p:nvPr/>
          </p:nvSpPr>
          <p:spPr>
            <a:xfrm flipH="1">
              <a:off x="5997810" y="2882779"/>
              <a:ext cx="203491" cy="352433"/>
            </a:xfrm>
            <a:custGeom>
              <a:avLst/>
              <a:gdLst/>
              <a:ahLst/>
              <a:cxnLst/>
              <a:rect l="l" t="t" r="r" b="b"/>
              <a:pathLst>
                <a:path w="12176" h="21088" extrusionOk="0">
                  <a:moveTo>
                    <a:pt x="8073" y="0"/>
                  </a:moveTo>
                  <a:cubicBezTo>
                    <a:pt x="8006" y="0"/>
                    <a:pt x="7940" y="2"/>
                    <a:pt x="7873" y="5"/>
                  </a:cubicBezTo>
                  <a:cubicBezTo>
                    <a:pt x="5971" y="3441"/>
                    <a:pt x="7206" y="8345"/>
                    <a:pt x="6105" y="12214"/>
                  </a:cubicBezTo>
                  <a:cubicBezTo>
                    <a:pt x="5104" y="15750"/>
                    <a:pt x="3069" y="19086"/>
                    <a:pt x="0" y="21087"/>
                  </a:cubicBezTo>
                  <a:cubicBezTo>
                    <a:pt x="6639" y="18819"/>
                    <a:pt x="12176" y="12615"/>
                    <a:pt x="12142" y="5576"/>
                  </a:cubicBezTo>
                  <a:cubicBezTo>
                    <a:pt x="12142" y="4242"/>
                    <a:pt x="11909" y="2841"/>
                    <a:pt x="11175" y="1707"/>
                  </a:cubicBezTo>
                  <a:cubicBezTo>
                    <a:pt x="10446" y="598"/>
                    <a:pt x="932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7"/>
            <p:cNvSpPr/>
            <p:nvPr/>
          </p:nvSpPr>
          <p:spPr>
            <a:xfrm flipH="1">
              <a:off x="5605334" y="2881743"/>
              <a:ext cx="532410" cy="11732"/>
            </a:xfrm>
            <a:custGeom>
              <a:avLst/>
              <a:gdLst/>
              <a:ahLst/>
              <a:cxnLst/>
              <a:rect l="l" t="t" r="r" b="b"/>
              <a:pathLst>
                <a:path w="31857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3663" y="648"/>
                    <a:pt x="6897" y="632"/>
                    <a:pt x="10132" y="632"/>
                  </a:cubicBezTo>
                  <a:cubicBezTo>
                    <a:pt x="14986" y="632"/>
                    <a:pt x="19841" y="668"/>
                    <a:pt x="24684" y="668"/>
                  </a:cubicBezTo>
                  <a:cubicBezTo>
                    <a:pt x="25592" y="668"/>
                    <a:pt x="26504" y="673"/>
                    <a:pt x="27418" y="673"/>
                  </a:cubicBezTo>
                  <a:cubicBezTo>
                    <a:pt x="28789" y="673"/>
                    <a:pt x="30162" y="661"/>
                    <a:pt x="31523" y="601"/>
                  </a:cubicBezTo>
                  <a:cubicBezTo>
                    <a:pt x="31856" y="601"/>
                    <a:pt x="31856" y="101"/>
                    <a:pt x="31523" y="101"/>
                  </a:cubicBezTo>
                  <a:cubicBezTo>
                    <a:pt x="29688" y="25"/>
                    <a:pt x="27853" y="4"/>
                    <a:pt x="26016" y="4"/>
                  </a:cubicBezTo>
                  <a:cubicBezTo>
                    <a:pt x="23810" y="4"/>
                    <a:pt x="21600" y="34"/>
                    <a:pt x="19381" y="34"/>
                  </a:cubicBezTo>
                  <a:lnTo>
                    <a:pt x="7272" y="34"/>
                  </a:lnTo>
                  <a:cubicBezTo>
                    <a:pt x="4970" y="34"/>
                    <a:pt x="2702" y="34"/>
                    <a:pt x="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7"/>
            <p:cNvSpPr/>
            <p:nvPr/>
          </p:nvSpPr>
          <p:spPr>
            <a:xfrm flipH="1">
              <a:off x="5722405" y="2932532"/>
              <a:ext cx="422041" cy="11431"/>
            </a:xfrm>
            <a:custGeom>
              <a:avLst/>
              <a:gdLst/>
              <a:ahLst/>
              <a:cxnLst/>
              <a:rect l="l" t="t" r="r" b="b"/>
              <a:pathLst>
                <a:path w="25253" h="684" extrusionOk="0">
                  <a:moveTo>
                    <a:pt x="20774" y="1"/>
                  </a:moveTo>
                  <a:cubicBezTo>
                    <a:pt x="18029" y="1"/>
                    <a:pt x="15278" y="31"/>
                    <a:pt x="12543" y="31"/>
                  </a:cubicBezTo>
                  <a:cubicBezTo>
                    <a:pt x="10720" y="31"/>
                    <a:pt x="8896" y="17"/>
                    <a:pt x="7073" y="17"/>
                  </a:cubicBezTo>
                  <a:cubicBezTo>
                    <a:pt x="4793" y="17"/>
                    <a:pt x="2514" y="38"/>
                    <a:pt x="234" y="131"/>
                  </a:cubicBezTo>
                  <a:cubicBezTo>
                    <a:pt x="1" y="164"/>
                    <a:pt x="1" y="531"/>
                    <a:pt x="234" y="531"/>
                  </a:cubicBezTo>
                  <a:cubicBezTo>
                    <a:pt x="2514" y="624"/>
                    <a:pt x="4793" y="644"/>
                    <a:pt x="7073" y="644"/>
                  </a:cubicBezTo>
                  <a:cubicBezTo>
                    <a:pt x="8896" y="644"/>
                    <a:pt x="10720" y="631"/>
                    <a:pt x="12543" y="631"/>
                  </a:cubicBezTo>
                  <a:cubicBezTo>
                    <a:pt x="15036" y="651"/>
                    <a:pt x="17542" y="684"/>
                    <a:pt x="20044" y="684"/>
                  </a:cubicBezTo>
                  <a:cubicBezTo>
                    <a:pt x="21660" y="684"/>
                    <a:pt x="23275" y="670"/>
                    <a:pt x="24885" y="631"/>
                  </a:cubicBezTo>
                  <a:cubicBezTo>
                    <a:pt x="25252" y="631"/>
                    <a:pt x="25252" y="64"/>
                    <a:pt x="24885" y="31"/>
                  </a:cubicBezTo>
                  <a:cubicBezTo>
                    <a:pt x="23518" y="8"/>
                    <a:pt x="22146" y="1"/>
                    <a:pt x="20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7"/>
            <p:cNvSpPr/>
            <p:nvPr/>
          </p:nvSpPr>
          <p:spPr>
            <a:xfrm flipH="1">
              <a:off x="5619072" y="2934437"/>
              <a:ext cx="60098" cy="10980"/>
            </a:xfrm>
            <a:custGeom>
              <a:avLst/>
              <a:gdLst/>
              <a:ahLst/>
              <a:cxnLst/>
              <a:rect l="l" t="t" r="r" b="b"/>
              <a:pathLst>
                <a:path w="3596" h="657" extrusionOk="0">
                  <a:moveTo>
                    <a:pt x="1782" y="0"/>
                  </a:moveTo>
                  <a:cubicBezTo>
                    <a:pt x="1282" y="0"/>
                    <a:pt x="781" y="50"/>
                    <a:pt x="281" y="150"/>
                  </a:cubicBezTo>
                  <a:cubicBezTo>
                    <a:pt x="1" y="181"/>
                    <a:pt x="98" y="590"/>
                    <a:pt x="357" y="590"/>
                  </a:cubicBezTo>
                  <a:cubicBezTo>
                    <a:pt x="375" y="590"/>
                    <a:pt x="394" y="588"/>
                    <a:pt x="414" y="584"/>
                  </a:cubicBezTo>
                  <a:cubicBezTo>
                    <a:pt x="804" y="512"/>
                    <a:pt x="1199" y="477"/>
                    <a:pt x="1596" y="477"/>
                  </a:cubicBezTo>
                  <a:cubicBezTo>
                    <a:pt x="2116" y="477"/>
                    <a:pt x="2638" y="537"/>
                    <a:pt x="3150" y="650"/>
                  </a:cubicBezTo>
                  <a:cubicBezTo>
                    <a:pt x="3170" y="655"/>
                    <a:pt x="3190" y="657"/>
                    <a:pt x="3210" y="657"/>
                  </a:cubicBezTo>
                  <a:cubicBezTo>
                    <a:pt x="3498" y="657"/>
                    <a:pt x="3596" y="213"/>
                    <a:pt x="3283" y="150"/>
                  </a:cubicBezTo>
                  <a:cubicBezTo>
                    <a:pt x="2783" y="50"/>
                    <a:pt x="2282" y="0"/>
                    <a:pt x="17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7"/>
            <p:cNvSpPr/>
            <p:nvPr/>
          </p:nvSpPr>
          <p:spPr>
            <a:xfrm flipH="1">
              <a:off x="5656073" y="1022059"/>
              <a:ext cx="761538" cy="315482"/>
            </a:xfrm>
            <a:custGeom>
              <a:avLst/>
              <a:gdLst/>
              <a:ahLst/>
              <a:cxnLst/>
              <a:rect l="l" t="t" r="r" b="b"/>
              <a:pathLst>
                <a:path w="45567" h="18877" extrusionOk="0">
                  <a:moveTo>
                    <a:pt x="31765" y="0"/>
                  </a:moveTo>
                  <a:cubicBezTo>
                    <a:pt x="31062" y="0"/>
                    <a:pt x="30358" y="14"/>
                    <a:pt x="29655" y="29"/>
                  </a:cubicBezTo>
                  <a:cubicBezTo>
                    <a:pt x="26386" y="96"/>
                    <a:pt x="23084" y="163"/>
                    <a:pt x="19815" y="196"/>
                  </a:cubicBezTo>
                  <a:cubicBezTo>
                    <a:pt x="11643" y="363"/>
                    <a:pt x="1" y="2398"/>
                    <a:pt x="3237" y="13706"/>
                  </a:cubicBezTo>
                  <a:cubicBezTo>
                    <a:pt x="4700" y="18813"/>
                    <a:pt x="10510" y="18876"/>
                    <a:pt x="15066" y="18876"/>
                  </a:cubicBezTo>
                  <a:cubicBezTo>
                    <a:pt x="15182" y="18876"/>
                    <a:pt x="15298" y="18876"/>
                    <a:pt x="15412" y="18876"/>
                  </a:cubicBezTo>
                  <a:cubicBezTo>
                    <a:pt x="22183" y="18843"/>
                    <a:pt x="28955" y="18810"/>
                    <a:pt x="35660" y="18009"/>
                  </a:cubicBezTo>
                  <a:cubicBezTo>
                    <a:pt x="40096" y="17475"/>
                    <a:pt x="44366" y="17309"/>
                    <a:pt x="45400" y="11771"/>
                  </a:cubicBezTo>
                  <a:cubicBezTo>
                    <a:pt x="45567" y="10971"/>
                    <a:pt x="45567" y="10170"/>
                    <a:pt x="45500" y="9336"/>
                  </a:cubicBezTo>
                  <a:cubicBezTo>
                    <a:pt x="45066" y="5333"/>
                    <a:pt x="42331" y="2098"/>
                    <a:pt x="38528" y="863"/>
                  </a:cubicBezTo>
                  <a:cubicBezTo>
                    <a:pt x="36356" y="148"/>
                    <a:pt x="34067" y="0"/>
                    <a:pt x="3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7"/>
            <p:cNvSpPr/>
            <p:nvPr/>
          </p:nvSpPr>
          <p:spPr>
            <a:xfrm flipH="1">
              <a:off x="5701782" y="1159670"/>
              <a:ext cx="203491" cy="352366"/>
            </a:xfrm>
            <a:custGeom>
              <a:avLst/>
              <a:gdLst/>
              <a:ahLst/>
              <a:cxnLst/>
              <a:rect l="l" t="t" r="r" b="b"/>
              <a:pathLst>
                <a:path w="12176" h="21084" extrusionOk="0">
                  <a:moveTo>
                    <a:pt x="4198" y="0"/>
                  </a:moveTo>
                  <a:cubicBezTo>
                    <a:pt x="2906" y="0"/>
                    <a:pt x="1748" y="598"/>
                    <a:pt x="1001" y="1703"/>
                  </a:cubicBezTo>
                  <a:cubicBezTo>
                    <a:pt x="267" y="2837"/>
                    <a:pt x="33" y="4238"/>
                    <a:pt x="33" y="5605"/>
                  </a:cubicBezTo>
                  <a:cubicBezTo>
                    <a:pt x="0" y="12610"/>
                    <a:pt x="5537" y="18848"/>
                    <a:pt x="12175" y="21083"/>
                  </a:cubicBezTo>
                  <a:cubicBezTo>
                    <a:pt x="9107" y="19115"/>
                    <a:pt x="7072" y="15746"/>
                    <a:pt x="6071" y="12243"/>
                  </a:cubicBezTo>
                  <a:cubicBezTo>
                    <a:pt x="4970" y="8374"/>
                    <a:pt x="6205" y="3437"/>
                    <a:pt x="4303" y="1"/>
                  </a:cubicBezTo>
                  <a:cubicBezTo>
                    <a:pt x="4268" y="0"/>
                    <a:pt x="4233" y="0"/>
                    <a:pt x="4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7"/>
            <p:cNvSpPr/>
            <p:nvPr/>
          </p:nvSpPr>
          <p:spPr>
            <a:xfrm flipH="1">
              <a:off x="5755864" y="1157648"/>
              <a:ext cx="531842" cy="11532"/>
            </a:xfrm>
            <a:custGeom>
              <a:avLst/>
              <a:gdLst/>
              <a:ahLst/>
              <a:cxnLst/>
              <a:rect l="l" t="t" r="r" b="b"/>
              <a:pathLst>
                <a:path w="31823" h="690" extrusionOk="0">
                  <a:moveTo>
                    <a:pt x="26233" y="0"/>
                  </a:moveTo>
                  <a:cubicBezTo>
                    <a:pt x="23927" y="0"/>
                    <a:pt x="21620" y="22"/>
                    <a:pt x="19314" y="22"/>
                  </a:cubicBezTo>
                  <a:cubicBezTo>
                    <a:pt x="15278" y="22"/>
                    <a:pt x="11208" y="22"/>
                    <a:pt x="7172" y="56"/>
                  </a:cubicBezTo>
                  <a:cubicBezTo>
                    <a:pt x="4904" y="56"/>
                    <a:pt x="2602" y="56"/>
                    <a:pt x="334" y="89"/>
                  </a:cubicBezTo>
                  <a:cubicBezTo>
                    <a:pt x="0" y="89"/>
                    <a:pt x="0" y="623"/>
                    <a:pt x="334" y="623"/>
                  </a:cubicBezTo>
                  <a:cubicBezTo>
                    <a:pt x="8406" y="689"/>
                    <a:pt x="16512" y="656"/>
                    <a:pt x="24584" y="689"/>
                  </a:cubicBezTo>
                  <a:cubicBezTo>
                    <a:pt x="26886" y="689"/>
                    <a:pt x="29154" y="689"/>
                    <a:pt x="31423" y="656"/>
                  </a:cubicBezTo>
                  <a:cubicBezTo>
                    <a:pt x="31823" y="623"/>
                    <a:pt x="31823" y="56"/>
                    <a:pt x="31423" y="56"/>
                  </a:cubicBezTo>
                  <a:cubicBezTo>
                    <a:pt x="29693" y="13"/>
                    <a:pt x="27963" y="0"/>
                    <a:pt x="26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7"/>
            <p:cNvSpPr/>
            <p:nvPr/>
          </p:nvSpPr>
          <p:spPr>
            <a:xfrm flipH="1">
              <a:off x="6123238" y="1213752"/>
              <a:ext cx="148307" cy="12250"/>
            </a:xfrm>
            <a:custGeom>
              <a:avLst/>
              <a:gdLst/>
              <a:ahLst/>
              <a:cxnLst/>
              <a:rect l="l" t="t" r="r" b="b"/>
              <a:pathLst>
                <a:path w="8874" h="733" extrusionOk="0">
                  <a:moveTo>
                    <a:pt x="367" y="1"/>
                  </a:moveTo>
                  <a:cubicBezTo>
                    <a:pt x="0" y="1"/>
                    <a:pt x="0" y="568"/>
                    <a:pt x="367" y="568"/>
                  </a:cubicBezTo>
                  <a:cubicBezTo>
                    <a:pt x="2498" y="620"/>
                    <a:pt x="4628" y="733"/>
                    <a:pt x="6759" y="733"/>
                  </a:cubicBezTo>
                  <a:cubicBezTo>
                    <a:pt x="7364" y="733"/>
                    <a:pt x="7968" y="724"/>
                    <a:pt x="8573" y="701"/>
                  </a:cubicBezTo>
                  <a:cubicBezTo>
                    <a:pt x="8873" y="701"/>
                    <a:pt x="8873" y="268"/>
                    <a:pt x="8573" y="234"/>
                  </a:cubicBezTo>
                  <a:cubicBezTo>
                    <a:pt x="5871" y="1"/>
                    <a:pt x="3103" y="68"/>
                    <a:pt x="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7"/>
            <p:cNvSpPr/>
            <p:nvPr/>
          </p:nvSpPr>
          <p:spPr>
            <a:xfrm flipH="1">
              <a:off x="5803244" y="1215941"/>
              <a:ext cx="241412" cy="10144"/>
            </a:xfrm>
            <a:custGeom>
              <a:avLst/>
              <a:gdLst/>
              <a:ahLst/>
              <a:cxnLst/>
              <a:rect l="l" t="t" r="r" b="b"/>
              <a:pathLst>
                <a:path w="14445" h="607" extrusionOk="0">
                  <a:moveTo>
                    <a:pt x="12798" y="1"/>
                  </a:moveTo>
                  <a:cubicBezTo>
                    <a:pt x="12115" y="1"/>
                    <a:pt x="11422" y="37"/>
                    <a:pt x="10742" y="37"/>
                  </a:cubicBezTo>
                  <a:lnTo>
                    <a:pt x="7239" y="70"/>
                  </a:lnTo>
                  <a:lnTo>
                    <a:pt x="334" y="70"/>
                  </a:lnTo>
                  <a:cubicBezTo>
                    <a:pt x="1" y="70"/>
                    <a:pt x="1" y="570"/>
                    <a:pt x="334" y="570"/>
                  </a:cubicBezTo>
                  <a:cubicBezTo>
                    <a:pt x="1102" y="559"/>
                    <a:pt x="1869" y="556"/>
                    <a:pt x="2636" y="556"/>
                  </a:cubicBezTo>
                  <a:cubicBezTo>
                    <a:pt x="4170" y="556"/>
                    <a:pt x="5705" y="570"/>
                    <a:pt x="7239" y="570"/>
                  </a:cubicBezTo>
                  <a:lnTo>
                    <a:pt x="10642" y="570"/>
                  </a:lnTo>
                  <a:cubicBezTo>
                    <a:pt x="11342" y="570"/>
                    <a:pt x="12055" y="607"/>
                    <a:pt x="12758" y="607"/>
                  </a:cubicBezTo>
                  <a:cubicBezTo>
                    <a:pt x="13226" y="607"/>
                    <a:pt x="13691" y="591"/>
                    <a:pt x="14144" y="537"/>
                  </a:cubicBezTo>
                  <a:cubicBezTo>
                    <a:pt x="14444" y="504"/>
                    <a:pt x="14444" y="103"/>
                    <a:pt x="14144" y="70"/>
                  </a:cubicBezTo>
                  <a:cubicBezTo>
                    <a:pt x="13704" y="17"/>
                    <a:pt x="13253" y="1"/>
                    <a:pt x="12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6966" y="290"/>
                  </a:moveTo>
                  <a:cubicBezTo>
                    <a:pt x="28674" y="290"/>
                    <a:pt x="30382" y="354"/>
                    <a:pt x="32090" y="567"/>
                  </a:cubicBezTo>
                  <a:cubicBezTo>
                    <a:pt x="32824" y="667"/>
                    <a:pt x="33758" y="867"/>
                    <a:pt x="34058" y="1635"/>
                  </a:cubicBezTo>
                  <a:cubicBezTo>
                    <a:pt x="34258" y="2102"/>
                    <a:pt x="34158" y="2669"/>
                    <a:pt x="34125" y="3169"/>
                  </a:cubicBezTo>
                  <a:cubicBezTo>
                    <a:pt x="34125" y="3703"/>
                    <a:pt x="34091" y="4270"/>
                    <a:pt x="34058" y="4803"/>
                  </a:cubicBezTo>
                  <a:cubicBezTo>
                    <a:pt x="33891" y="9173"/>
                    <a:pt x="33824" y="13576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091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03" y="33599"/>
                    <a:pt x="32029" y="33638"/>
                    <a:pt x="31461" y="33638"/>
                  </a:cubicBezTo>
                  <a:cubicBezTo>
                    <a:pt x="31120" y="33638"/>
                    <a:pt x="30780" y="33624"/>
                    <a:pt x="30455" y="33624"/>
                  </a:cubicBezTo>
                  <a:cubicBezTo>
                    <a:pt x="28254" y="33657"/>
                    <a:pt x="26085" y="33657"/>
                    <a:pt x="23884" y="33657"/>
                  </a:cubicBezTo>
                  <a:cubicBezTo>
                    <a:pt x="19481" y="33657"/>
                    <a:pt x="15111" y="33591"/>
                    <a:pt x="10708" y="33491"/>
                  </a:cubicBezTo>
                  <a:cubicBezTo>
                    <a:pt x="8506" y="33424"/>
                    <a:pt x="6338" y="33357"/>
                    <a:pt x="4136" y="33291"/>
                  </a:cubicBezTo>
                  <a:cubicBezTo>
                    <a:pt x="3569" y="33257"/>
                    <a:pt x="3036" y="33224"/>
                    <a:pt x="2469" y="33224"/>
                  </a:cubicBezTo>
                  <a:cubicBezTo>
                    <a:pt x="2002" y="33190"/>
                    <a:pt x="1368" y="33257"/>
                    <a:pt x="934" y="32990"/>
                  </a:cubicBezTo>
                  <a:cubicBezTo>
                    <a:pt x="200" y="32557"/>
                    <a:pt x="267" y="31489"/>
                    <a:pt x="300" y="30789"/>
                  </a:cubicBezTo>
                  <a:cubicBezTo>
                    <a:pt x="334" y="26419"/>
                    <a:pt x="601" y="22083"/>
                    <a:pt x="801" y="17746"/>
                  </a:cubicBezTo>
                  <a:cubicBezTo>
                    <a:pt x="1034" y="13410"/>
                    <a:pt x="1201" y="9073"/>
                    <a:pt x="1034" y="4703"/>
                  </a:cubicBezTo>
                  <a:cubicBezTo>
                    <a:pt x="1001" y="3703"/>
                    <a:pt x="934" y="2735"/>
                    <a:pt x="834" y="1735"/>
                  </a:cubicBezTo>
                  <a:cubicBezTo>
                    <a:pt x="867" y="1735"/>
                    <a:pt x="901" y="1701"/>
                    <a:pt x="934" y="1701"/>
                  </a:cubicBezTo>
                  <a:cubicBezTo>
                    <a:pt x="1943" y="666"/>
                    <a:pt x="3480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cubicBezTo>
                    <a:pt x="8139" y="534"/>
                    <a:pt x="10341" y="500"/>
                    <a:pt x="12542" y="467"/>
                  </a:cubicBezTo>
                  <a:cubicBezTo>
                    <a:pt x="16912" y="400"/>
                    <a:pt x="21282" y="300"/>
                    <a:pt x="25685" y="300"/>
                  </a:cubicBezTo>
                  <a:cubicBezTo>
                    <a:pt x="26112" y="294"/>
                    <a:pt x="26539" y="290"/>
                    <a:pt x="26966" y="290"/>
                  </a:cubicBezTo>
                  <a:close/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7"/>
            <p:cNvSpPr/>
            <p:nvPr/>
          </p:nvSpPr>
          <p:spPr>
            <a:xfrm flipH="1">
              <a:off x="7532001" y="1537105"/>
              <a:ext cx="569194" cy="560136"/>
            </a:xfrm>
            <a:custGeom>
              <a:avLst/>
              <a:gdLst/>
              <a:ahLst/>
              <a:cxnLst/>
              <a:rect l="l" t="t" r="r" b="b"/>
              <a:pathLst>
                <a:path w="34058" h="33516" extrusionOk="0">
                  <a:moveTo>
                    <a:pt x="25385" y="267"/>
                  </a:moveTo>
                  <a:cubicBezTo>
                    <a:pt x="27487" y="267"/>
                    <a:pt x="29621" y="300"/>
                    <a:pt x="31723" y="567"/>
                  </a:cubicBezTo>
                  <a:cubicBezTo>
                    <a:pt x="32423" y="634"/>
                    <a:pt x="33391" y="834"/>
                    <a:pt x="33658" y="1601"/>
                  </a:cubicBezTo>
                  <a:cubicBezTo>
                    <a:pt x="33858" y="2068"/>
                    <a:pt x="33758" y="2635"/>
                    <a:pt x="33758" y="3102"/>
                  </a:cubicBezTo>
                  <a:lnTo>
                    <a:pt x="33724" y="3136"/>
                  </a:lnTo>
                  <a:cubicBezTo>
                    <a:pt x="33724" y="3669"/>
                    <a:pt x="33691" y="4203"/>
                    <a:pt x="33658" y="4770"/>
                  </a:cubicBezTo>
                  <a:cubicBezTo>
                    <a:pt x="33524" y="9073"/>
                    <a:pt x="33424" y="13410"/>
                    <a:pt x="33424" y="17746"/>
                  </a:cubicBezTo>
                  <a:cubicBezTo>
                    <a:pt x="33424" y="22049"/>
                    <a:pt x="33491" y="26386"/>
                    <a:pt x="33658" y="30722"/>
                  </a:cubicBezTo>
                  <a:cubicBezTo>
                    <a:pt x="33658" y="31189"/>
                    <a:pt x="33691" y="31656"/>
                    <a:pt x="33558" y="32090"/>
                  </a:cubicBezTo>
                  <a:cubicBezTo>
                    <a:pt x="33424" y="32523"/>
                    <a:pt x="33124" y="32824"/>
                    <a:pt x="32724" y="32990"/>
                  </a:cubicBezTo>
                  <a:cubicBezTo>
                    <a:pt x="32223" y="33199"/>
                    <a:pt x="31658" y="33238"/>
                    <a:pt x="31100" y="33238"/>
                  </a:cubicBezTo>
                  <a:cubicBezTo>
                    <a:pt x="30766" y="33238"/>
                    <a:pt x="30435" y="33224"/>
                    <a:pt x="30122" y="33224"/>
                  </a:cubicBezTo>
                  <a:cubicBezTo>
                    <a:pt x="27954" y="33257"/>
                    <a:pt x="25785" y="33257"/>
                    <a:pt x="23617" y="33257"/>
                  </a:cubicBezTo>
                  <a:cubicBezTo>
                    <a:pt x="19281" y="33257"/>
                    <a:pt x="14944" y="33191"/>
                    <a:pt x="10608" y="33091"/>
                  </a:cubicBezTo>
                  <a:cubicBezTo>
                    <a:pt x="8440" y="33024"/>
                    <a:pt x="6271" y="32957"/>
                    <a:pt x="4103" y="32890"/>
                  </a:cubicBezTo>
                  <a:cubicBezTo>
                    <a:pt x="3536" y="32857"/>
                    <a:pt x="3002" y="32857"/>
                    <a:pt x="2469" y="32824"/>
                  </a:cubicBezTo>
                  <a:cubicBezTo>
                    <a:pt x="1968" y="32790"/>
                    <a:pt x="1368" y="32857"/>
                    <a:pt x="934" y="32590"/>
                  </a:cubicBezTo>
                  <a:cubicBezTo>
                    <a:pt x="200" y="32190"/>
                    <a:pt x="301" y="31122"/>
                    <a:pt x="301" y="30422"/>
                  </a:cubicBezTo>
                  <a:cubicBezTo>
                    <a:pt x="334" y="26119"/>
                    <a:pt x="601" y="21816"/>
                    <a:pt x="801" y="17513"/>
                  </a:cubicBezTo>
                  <a:cubicBezTo>
                    <a:pt x="1034" y="13243"/>
                    <a:pt x="1201" y="8940"/>
                    <a:pt x="1034" y="4637"/>
                  </a:cubicBezTo>
                  <a:cubicBezTo>
                    <a:pt x="1001" y="3669"/>
                    <a:pt x="934" y="2669"/>
                    <a:pt x="834" y="1701"/>
                  </a:cubicBezTo>
                  <a:cubicBezTo>
                    <a:pt x="868" y="1701"/>
                    <a:pt x="901" y="1668"/>
                    <a:pt x="934" y="1668"/>
                  </a:cubicBezTo>
                  <a:cubicBezTo>
                    <a:pt x="2169" y="367"/>
                    <a:pt x="4270" y="567"/>
                    <a:pt x="5905" y="534"/>
                  </a:cubicBezTo>
                  <a:cubicBezTo>
                    <a:pt x="8073" y="501"/>
                    <a:pt x="10241" y="467"/>
                    <a:pt x="12409" y="434"/>
                  </a:cubicBezTo>
                  <a:cubicBezTo>
                    <a:pt x="16712" y="367"/>
                    <a:pt x="21049" y="300"/>
                    <a:pt x="25385" y="267"/>
                  </a:cubicBezTo>
                  <a:close/>
                  <a:moveTo>
                    <a:pt x="25481" y="0"/>
                  </a:moveTo>
                  <a:cubicBezTo>
                    <a:pt x="24384" y="0"/>
                    <a:pt x="23284" y="17"/>
                    <a:pt x="22183" y="34"/>
                  </a:cubicBezTo>
                  <a:lnTo>
                    <a:pt x="15445" y="134"/>
                  </a:lnTo>
                  <a:cubicBezTo>
                    <a:pt x="13243" y="134"/>
                    <a:pt x="11008" y="167"/>
                    <a:pt x="8773" y="200"/>
                  </a:cubicBezTo>
                  <a:cubicBezTo>
                    <a:pt x="7672" y="234"/>
                    <a:pt x="6572" y="234"/>
                    <a:pt x="5438" y="267"/>
                  </a:cubicBezTo>
                  <a:cubicBezTo>
                    <a:pt x="4570" y="267"/>
                    <a:pt x="3670" y="267"/>
                    <a:pt x="2802" y="434"/>
                  </a:cubicBezTo>
                  <a:cubicBezTo>
                    <a:pt x="2035" y="567"/>
                    <a:pt x="1301" y="867"/>
                    <a:pt x="768" y="1435"/>
                  </a:cubicBezTo>
                  <a:cubicBezTo>
                    <a:pt x="701" y="1435"/>
                    <a:pt x="667" y="1435"/>
                    <a:pt x="667" y="1501"/>
                  </a:cubicBezTo>
                  <a:cubicBezTo>
                    <a:pt x="1001" y="5904"/>
                    <a:pt x="901" y="10341"/>
                    <a:pt x="734" y="14777"/>
                  </a:cubicBezTo>
                  <a:cubicBezTo>
                    <a:pt x="534" y="19181"/>
                    <a:pt x="234" y="23617"/>
                    <a:pt x="100" y="28054"/>
                  </a:cubicBezTo>
                  <a:cubicBezTo>
                    <a:pt x="67" y="29088"/>
                    <a:pt x="0" y="30155"/>
                    <a:pt x="67" y="31189"/>
                  </a:cubicBezTo>
                  <a:cubicBezTo>
                    <a:pt x="100" y="31856"/>
                    <a:pt x="301" y="32624"/>
                    <a:pt x="968" y="32890"/>
                  </a:cubicBezTo>
                  <a:cubicBezTo>
                    <a:pt x="1435" y="33091"/>
                    <a:pt x="1968" y="33024"/>
                    <a:pt x="2469" y="33057"/>
                  </a:cubicBezTo>
                  <a:cubicBezTo>
                    <a:pt x="3002" y="33091"/>
                    <a:pt x="3570" y="33091"/>
                    <a:pt x="4103" y="33124"/>
                  </a:cubicBezTo>
                  <a:cubicBezTo>
                    <a:pt x="5204" y="33157"/>
                    <a:pt x="6338" y="33191"/>
                    <a:pt x="7472" y="33257"/>
                  </a:cubicBezTo>
                  <a:cubicBezTo>
                    <a:pt x="11909" y="33391"/>
                    <a:pt x="16379" y="33491"/>
                    <a:pt x="20849" y="33491"/>
                  </a:cubicBezTo>
                  <a:cubicBezTo>
                    <a:pt x="21966" y="33507"/>
                    <a:pt x="23083" y="33516"/>
                    <a:pt x="24201" y="33516"/>
                  </a:cubicBezTo>
                  <a:cubicBezTo>
                    <a:pt x="25318" y="33516"/>
                    <a:pt x="26436" y="33507"/>
                    <a:pt x="27553" y="33491"/>
                  </a:cubicBezTo>
                  <a:cubicBezTo>
                    <a:pt x="28654" y="33491"/>
                    <a:pt x="29788" y="33491"/>
                    <a:pt x="30922" y="33457"/>
                  </a:cubicBezTo>
                  <a:cubicBezTo>
                    <a:pt x="31656" y="33457"/>
                    <a:pt x="32524" y="33457"/>
                    <a:pt x="33191" y="33024"/>
                  </a:cubicBezTo>
                  <a:cubicBezTo>
                    <a:pt x="33925" y="32523"/>
                    <a:pt x="33958" y="31656"/>
                    <a:pt x="33925" y="30856"/>
                  </a:cubicBezTo>
                  <a:cubicBezTo>
                    <a:pt x="33891" y="29755"/>
                    <a:pt x="33858" y="28654"/>
                    <a:pt x="33824" y="27553"/>
                  </a:cubicBezTo>
                  <a:cubicBezTo>
                    <a:pt x="33758" y="25318"/>
                    <a:pt x="33724" y="23050"/>
                    <a:pt x="33691" y="20815"/>
                  </a:cubicBezTo>
                  <a:cubicBezTo>
                    <a:pt x="33658" y="16379"/>
                    <a:pt x="33724" y="11942"/>
                    <a:pt x="33858" y="7506"/>
                  </a:cubicBezTo>
                  <a:cubicBezTo>
                    <a:pt x="33891" y="6371"/>
                    <a:pt x="33925" y="5271"/>
                    <a:pt x="33958" y="4136"/>
                  </a:cubicBezTo>
                  <a:cubicBezTo>
                    <a:pt x="33991" y="3603"/>
                    <a:pt x="34025" y="3036"/>
                    <a:pt x="34025" y="2502"/>
                  </a:cubicBezTo>
                  <a:cubicBezTo>
                    <a:pt x="34058" y="2068"/>
                    <a:pt x="34025" y="1601"/>
                    <a:pt x="33758" y="1234"/>
                  </a:cubicBezTo>
                  <a:cubicBezTo>
                    <a:pt x="33357" y="601"/>
                    <a:pt x="32557" y="400"/>
                    <a:pt x="31856" y="300"/>
                  </a:cubicBezTo>
                  <a:cubicBezTo>
                    <a:pt x="30856" y="167"/>
                    <a:pt x="29788" y="100"/>
                    <a:pt x="28754" y="67"/>
                  </a:cubicBezTo>
                  <a:cubicBezTo>
                    <a:pt x="27670" y="17"/>
                    <a:pt x="26578" y="0"/>
                    <a:pt x="25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7"/>
            <p:cNvSpPr/>
            <p:nvPr/>
          </p:nvSpPr>
          <p:spPr>
            <a:xfrm flipH="1">
              <a:off x="7587186" y="1657652"/>
              <a:ext cx="350678" cy="13888"/>
            </a:xfrm>
            <a:custGeom>
              <a:avLst/>
              <a:gdLst/>
              <a:ahLst/>
              <a:cxnLst/>
              <a:rect l="l" t="t" r="r" b="b"/>
              <a:pathLst>
                <a:path w="20983" h="831" extrusionOk="0">
                  <a:moveTo>
                    <a:pt x="17830" y="1"/>
                  </a:moveTo>
                  <a:cubicBezTo>
                    <a:pt x="16896" y="1"/>
                    <a:pt x="15962" y="26"/>
                    <a:pt x="15045" y="26"/>
                  </a:cubicBezTo>
                  <a:cubicBezTo>
                    <a:pt x="13244" y="59"/>
                    <a:pt x="11409" y="59"/>
                    <a:pt x="9608" y="59"/>
                  </a:cubicBezTo>
                  <a:cubicBezTo>
                    <a:pt x="6406" y="59"/>
                    <a:pt x="3203" y="59"/>
                    <a:pt x="1" y="192"/>
                  </a:cubicBezTo>
                  <a:lnTo>
                    <a:pt x="1" y="626"/>
                  </a:lnTo>
                  <a:cubicBezTo>
                    <a:pt x="3203" y="793"/>
                    <a:pt x="6406" y="760"/>
                    <a:pt x="9608" y="793"/>
                  </a:cubicBezTo>
                  <a:lnTo>
                    <a:pt x="15045" y="793"/>
                  </a:lnTo>
                  <a:cubicBezTo>
                    <a:pt x="16023" y="793"/>
                    <a:pt x="17021" y="831"/>
                    <a:pt x="18017" y="831"/>
                  </a:cubicBezTo>
                  <a:cubicBezTo>
                    <a:pt x="18889" y="831"/>
                    <a:pt x="19759" y="802"/>
                    <a:pt x="20616" y="693"/>
                  </a:cubicBezTo>
                  <a:cubicBezTo>
                    <a:pt x="20983" y="659"/>
                    <a:pt x="20983" y="192"/>
                    <a:pt x="20616" y="126"/>
                  </a:cubicBezTo>
                  <a:cubicBezTo>
                    <a:pt x="19698" y="26"/>
                    <a:pt x="18764" y="1"/>
                    <a:pt x="17830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7"/>
            <p:cNvSpPr/>
            <p:nvPr/>
          </p:nvSpPr>
          <p:spPr>
            <a:xfrm flipH="1">
              <a:off x="7601124" y="1761704"/>
              <a:ext cx="336740" cy="15693"/>
            </a:xfrm>
            <a:custGeom>
              <a:avLst/>
              <a:gdLst/>
              <a:ahLst/>
              <a:cxnLst/>
              <a:rect l="l" t="t" r="r" b="b"/>
              <a:pathLst>
                <a:path w="20149" h="939" extrusionOk="0">
                  <a:moveTo>
                    <a:pt x="16145" y="0"/>
                  </a:moveTo>
                  <a:cubicBezTo>
                    <a:pt x="15545" y="0"/>
                    <a:pt x="14945" y="4"/>
                    <a:pt x="14345" y="4"/>
                  </a:cubicBezTo>
                  <a:lnTo>
                    <a:pt x="8907" y="4"/>
                  </a:lnTo>
                  <a:cubicBezTo>
                    <a:pt x="7106" y="4"/>
                    <a:pt x="5338" y="4"/>
                    <a:pt x="3537" y="37"/>
                  </a:cubicBezTo>
                  <a:cubicBezTo>
                    <a:pt x="2369" y="37"/>
                    <a:pt x="1168" y="37"/>
                    <a:pt x="1" y="138"/>
                  </a:cubicBezTo>
                  <a:lnTo>
                    <a:pt x="1" y="771"/>
                  </a:lnTo>
                  <a:cubicBezTo>
                    <a:pt x="1135" y="838"/>
                    <a:pt x="2303" y="871"/>
                    <a:pt x="3437" y="871"/>
                  </a:cubicBezTo>
                  <a:cubicBezTo>
                    <a:pt x="5271" y="905"/>
                    <a:pt x="7073" y="905"/>
                    <a:pt x="8907" y="905"/>
                  </a:cubicBezTo>
                  <a:lnTo>
                    <a:pt x="14278" y="905"/>
                  </a:lnTo>
                  <a:cubicBezTo>
                    <a:pt x="16079" y="871"/>
                    <a:pt x="17914" y="938"/>
                    <a:pt x="19715" y="771"/>
                  </a:cubicBezTo>
                  <a:cubicBezTo>
                    <a:pt x="20149" y="738"/>
                    <a:pt x="20149" y="171"/>
                    <a:pt x="19715" y="104"/>
                  </a:cubicBezTo>
                  <a:cubicBezTo>
                    <a:pt x="18536" y="15"/>
                    <a:pt x="17343" y="0"/>
                    <a:pt x="16145" y="0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7"/>
            <p:cNvSpPr/>
            <p:nvPr/>
          </p:nvSpPr>
          <p:spPr>
            <a:xfrm flipH="1">
              <a:off x="7609480" y="1837211"/>
              <a:ext cx="334501" cy="13487"/>
            </a:xfrm>
            <a:custGeom>
              <a:avLst/>
              <a:gdLst/>
              <a:ahLst/>
              <a:cxnLst/>
              <a:rect l="l" t="t" r="r" b="b"/>
              <a:pathLst>
                <a:path w="20015" h="807" extrusionOk="0">
                  <a:moveTo>
                    <a:pt x="1346" y="1"/>
                  </a:moveTo>
                  <a:cubicBezTo>
                    <a:pt x="1003" y="1"/>
                    <a:pt x="662" y="13"/>
                    <a:pt x="334" y="56"/>
                  </a:cubicBezTo>
                  <a:cubicBezTo>
                    <a:pt x="0" y="123"/>
                    <a:pt x="0" y="690"/>
                    <a:pt x="334" y="723"/>
                  </a:cubicBezTo>
                  <a:cubicBezTo>
                    <a:pt x="717" y="790"/>
                    <a:pt x="1117" y="807"/>
                    <a:pt x="1518" y="807"/>
                  </a:cubicBezTo>
                  <a:cubicBezTo>
                    <a:pt x="1918" y="807"/>
                    <a:pt x="2318" y="790"/>
                    <a:pt x="2702" y="790"/>
                  </a:cubicBezTo>
                  <a:cubicBezTo>
                    <a:pt x="3536" y="790"/>
                    <a:pt x="4336" y="790"/>
                    <a:pt x="5170" y="757"/>
                  </a:cubicBezTo>
                  <a:cubicBezTo>
                    <a:pt x="6772" y="757"/>
                    <a:pt x="8406" y="690"/>
                    <a:pt x="10007" y="623"/>
                  </a:cubicBezTo>
                  <a:cubicBezTo>
                    <a:pt x="10808" y="590"/>
                    <a:pt x="11617" y="581"/>
                    <a:pt x="12426" y="581"/>
                  </a:cubicBezTo>
                  <a:cubicBezTo>
                    <a:pt x="13234" y="581"/>
                    <a:pt x="14043" y="590"/>
                    <a:pt x="14844" y="590"/>
                  </a:cubicBezTo>
                  <a:lnTo>
                    <a:pt x="19781" y="590"/>
                  </a:lnTo>
                  <a:cubicBezTo>
                    <a:pt x="20014" y="590"/>
                    <a:pt x="20014" y="223"/>
                    <a:pt x="19781" y="223"/>
                  </a:cubicBezTo>
                  <a:lnTo>
                    <a:pt x="14844" y="223"/>
                  </a:lnTo>
                  <a:cubicBezTo>
                    <a:pt x="14043" y="223"/>
                    <a:pt x="13234" y="231"/>
                    <a:pt x="12426" y="231"/>
                  </a:cubicBezTo>
                  <a:cubicBezTo>
                    <a:pt x="11617" y="231"/>
                    <a:pt x="10808" y="223"/>
                    <a:pt x="10007" y="189"/>
                  </a:cubicBezTo>
                  <a:cubicBezTo>
                    <a:pt x="8406" y="123"/>
                    <a:pt x="6772" y="56"/>
                    <a:pt x="5170" y="23"/>
                  </a:cubicBezTo>
                  <a:lnTo>
                    <a:pt x="2702" y="23"/>
                  </a:lnTo>
                  <a:cubicBezTo>
                    <a:pt x="2264" y="23"/>
                    <a:pt x="1803" y="1"/>
                    <a:pt x="134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7"/>
            <p:cNvSpPr/>
            <p:nvPr/>
          </p:nvSpPr>
          <p:spPr>
            <a:xfrm flipH="1">
              <a:off x="7618956" y="1980822"/>
              <a:ext cx="331726" cy="14573"/>
            </a:xfrm>
            <a:custGeom>
              <a:avLst/>
              <a:gdLst/>
              <a:ahLst/>
              <a:cxnLst/>
              <a:rect l="l" t="t" r="r" b="b"/>
              <a:pathLst>
                <a:path w="19849" h="872" extrusionOk="0">
                  <a:moveTo>
                    <a:pt x="3986" y="1"/>
                  </a:moveTo>
                  <a:cubicBezTo>
                    <a:pt x="2725" y="1"/>
                    <a:pt x="1480" y="21"/>
                    <a:pt x="234" y="203"/>
                  </a:cubicBezTo>
                  <a:cubicBezTo>
                    <a:pt x="1" y="236"/>
                    <a:pt x="1" y="670"/>
                    <a:pt x="234" y="703"/>
                  </a:cubicBezTo>
                  <a:cubicBezTo>
                    <a:pt x="1435" y="853"/>
                    <a:pt x="2636" y="872"/>
                    <a:pt x="3851" y="872"/>
                  </a:cubicBezTo>
                  <a:cubicBezTo>
                    <a:pt x="4256" y="872"/>
                    <a:pt x="4662" y="870"/>
                    <a:pt x="5071" y="870"/>
                  </a:cubicBezTo>
                  <a:lnTo>
                    <a:pt x="14945" y="870"/>
                  </a:lnTo>
                  <a:cubicBezTo>
                    <a:pt x="15745" y="836"/>
                    <a:pt x="16579" y="836"/>
                    <a:pt x="17413" y="836"/>
                  </a:cubicBezTo>
                  <a:cubicBezTo>
                    <a:pt x="17780" y="803"/>
                    <a:pt x="18147" y="803"/>
                    <a:pt x="18547" y="803"/>
                  </a:cubicBezTo>
                  <a:cubicBezTo>
                    <a:pt x="18948" y="770"/>
                    <a:pt x="19315" y="670"/>
                    <a:pt x="19715" y="570"/>
                  </a:cubicBezTo>
                  <a:cubicBezTo>
                    <a:pt x="19848" y="536"/>
                    <a:pt x="19848" y="336"/>
                    <a:pt x="19715" y="303"/>
                  </a:cubicBezTo>
                  <a:cubicBezTo>
                    <a:pt x="19315" y="203"/>
                    <a:pt x="18981" y="136"/>
                    <a:pt x="18547" y="103"/>
                  </a:cubicBezTo>
                  <a:cubicBezTo>
                    <a:pt x="18147" y="69"/>
                    <a:pt x="17780" y="69"/>
                    <a:pt x="17413" y="69"/>
                  </a:cubicBezTo>
                  <a:cubicBezTo>
                    <a:pt x="16579" y="36"/>
                    <a:pt x="15745" y="36"/>
                    <a:pt x="14945" y="36"/>
                  </a:cubicBezTo>
                  <a:cubicBezTo>
                    <a:pt x="13277" y="3"/>
                    <a:pt x="11642" y="3"/>
                    <a:pt x="10008" y="3"/>
                  </a:cubicBezTo>
                  <a:lnTo>
                    <a:pt x="5071" y="3"/>
                  </a:lnTo>
                  <a:cubicBezTo>
                    <a:pt x="4708" y="3"/>
                    <a:pt x="4346" y="1"/>
                    <a:pt x="398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6969" y="290"/>
                  </a:moveTo>
                  <a:cubicBezTo>
                    <a:pt x="28685" y="290"/>
                    <a:pt x="30409" y="354"/>
                    <a:pt x="32090" y="567"/>
                  </a:cubicBezTo>
                  <a:cubicBezTo>
                    <a:pt x="32824" y="667"/>
                    <a:pt x="33791" y="868"/>
                    <a:pt x="34058" y="1635"/>
                  </a:cubicBezTo>
                  <a:cubicBezTo>
                    <a:pt x="34258" y="2102"/>
                    <a:pt x="34158" y="2669"/>
                    <a:pt x="34158" y="3169"/>
                  </a:cubicBezTo>
                  <a:cubicBezTo>
                    <a:pt x="34125" y="3703"/>
                    <a:pt x="34091" y="4270"/>
                    <a:pt x="34091" y="4804"/>
                  </a:cubicBezTo>
                  <a:cubicBezTo>
                    <a:pt x="33924" y="9207"/>
                    <a:pt x="33824" y="13577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125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24" y="33599"/>
                    <a:pt x="32045" y="33638"/>
                    <a:pt x="31478" y="33638"/>
                  </a:cubicBezTo>
                  <a:cubicBezTo>
                    <a:pt x="31138" y="33638"/>
                    <a:pt x="30801" y="33624"/>
                    <a:pt x="30489" y="33624"/>
                  </a:cubicBezTo>
                  <a:cubicBezTo>
                    <a:pt x="28287" y="33658"/>
                    <a:pt x="26086" y="33658"/>
                    <a:pt x="23884" y="33658"/>
                  </a:cubicBezTo>
                  <a:cubicBezTo>
                    <a:pt x="19514" y="33658"/>
                    <a:pt x="15111" y="33624"/>
                    <a:pt x="10741" y="33491"/>
                  </a:cubicBezTo>
                  <a:cubicBezTo>
                    <a:pt x="8540" y="33424"/>
                    <a:pt x="6338" y="33357"/>
                    <a:pt x="4137" y="33291"/>
                  </a:cubicBezTo>
                  <a:cubicBezTo>
                    <a:pt x="3603" y="33257"/>
                    <a:pt x="3036" y="33257"/>
                    <a:pt x="2502" y="33224"/>
                  </a:cubicBezTo>
                  <a:cubicBezTo>
                    <a:pt x="2002" y="33191"/>
                    <a:pt x="1368" y="33257"/>
                    <a:pt x="934" y="32991"/>
                  </a:cubicBezTo>
                  <a:cubicBezTo>
                    <a:pt x="200" y="32590"/>
                    <a:pt x="300" y="31489"/>
                    <a:pt x="300" y="30789"/>
                  </a:cubicBezTo>
                  <a:cubicBezTo>
                    <a:pt x="334" y="26419"/>
                    <a:pt x="601" y="22083"/>
                    <a:pt x="834" y="17746"/>
                  </a:cubicBezTo>
                  <a:cubicBezTo>
                    <a:pt x="1034" y="13410"/>
                    <a:pt x="1201" y="9073"/>
                    <a:pt x="1034" y="4704"/>
                  </a:cubicBezTo>
                  <a:cubicBezTo>
                    <a:pt x="1001" y="3736"/>
                    <a:pt x="934" y="2736"/>
                    <a:pt x="868" y="1735"/>
                  </a:cubicBezTo>
                  <a:cubicBezTo>
                    <a:pt x="901" y="1735"/>
                    <a:pt x="934" y="1735"/>
                    <a:pt x="968" y="1701"/>
                  </a:cubicBezTo>
                  <a:cubicBezTo>
                    <a:pt x="1950" y="666"/>
                    <a:pt x="3482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lnTo>
                    <a:pt x="12543" y="467"/>
                  </a:lnTo>
                  <a:cubicBezTo>
                    <a:pt x="16912" y="401"/>
                    <a:pt x="21315" y="300"/>
                    <a:pt x="25685" y="300"/>
                  </a:cubicBezTo>
                  <a:cubicBezTo>
                    <a:pt x="26112" y="294"/>
                    <a:pt x="26541" y="290"/>
                    <a:pt x="26969" y="290"/>
                  </a:cubicBezTo>
                  <a:close/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7"/>
            <p:cNvSpPr/>
            <p:nvPr/>
          </p:nvSpPr>
          <p:spPr>
            <a:xfrm flipH="1">
              <a:off x="7483485" y="1604557"/>
              <a:ext cx="568660" cy="560287"/>
            </a:xfrm>
            <a:custGeom>
              <a:avLst/>
              <a:gdLst/>
              <a:ahLst/>
              <a:cxnLst/>
              <a:rect l="l" t="t" r="r" b="b"/>
              <a:pathLst>
                <a:path w="34026" h="33525" extrusionOk="0">
                  <a:moveTo>
                    <a:pt x="25352" y="267"/>
                  </a:moveTo>
                  <a:cubicBezTo>
                    <a:pt x="27487" y="267"/>
                    <a:pt x="29589" y="301"/>
                    <a:pt x="31690" y="567"/>
                  </a:cubicBezTo>
                  <a:cubicBezTo>
                    <a:pt x="32424" y="668"/>
                    <a:pt x="33358" y="834"/>
                    <a:pt x="33658" y="1602"/>
                  </a:cubicBezTo>
                  <a:cubicBezTo>
                    <a:pt x="33825" y="2069"/>
                    <a:pt x="33758" y="2636"/>
                    <a:pt x="33725" y="3136"/>
                  </a:cubicBezTo>
                  <a:cubicBezTo>
                    <a:pt x="33691" y="3670"/>
                    <a:pt x="33658" y="4203"/>
                    <a:pt x="33658" y="4770"/>
                  </a:cubicBezTo>
                  <a:cubicBezTo>
                    <a:pt x="33491" y="9074"/>
                    <a:pt x="33425" y="13410"/>
                    <a:pt x="33391" y="17746"/>
                  </a:cubicBezTo>
                  <a:cubicBezTo>
                    <a:pt x="33391" y="22050"/>
                    <a:pt x="33458" y="26386"/>
                    <a:pt x="33625" y="30722"/>
                  </a:cubicBezTo>
                  <a:cubicBezTo>
                    <a:pt x="33658" y="31189"/>
                    <a:pt x="33691" y="31656"/>
                    <a:pt x="33558" y="32123"/>
                  </a:cubicBezTo>
                  <a:cubicBezTo>
                    <a:pt x="33425" y="32524"/>
                    <a:pt x="33124" y="32824"/>
                    <a:pt x="32724" y="32991"/>
                  </a:cubicBezTo>
                  <a:cubicBezTo>
                    <a:pt x="32203" y="33199"/>
                    <a:pt x="31643" y="33238"/>
                    <a:pt x="31084" y="33238"/>
                  </a:cubicBezTo>
                  <a:cubicBezTo>
                    <a:pt x="30749" y="33238"/>
                    <a:pt x="30414" y="33224"/>
                    <a:pt x="30089" y="33224"/>
                  </a:cubicBezTo>
                  <a:cubicBezTo>
                    <a:pt x="28556" y="33248"/>
                    <a:pt x="27023" y="33271"/>
                    <a:pt x="25489" y="33271"/>
                  </a:cubicBezTo>
                  <a:cubicBezTo>
                    <a:pt x="24854" y="33271"/>
                    <a:pt x="24219" y="33267"/>
                    <a:pt x="23584" y="33258"/>
                  </a:cubicBezTo>
                  <a:cubicBezTo>
                    <a:pt x="19248" y="33258"/>
                    <a:pt x="14911" y="33224"/>
                    <a:pt x="10575" y="33091"/>
                  </a:cubicBezTo>
                  <a:cubicBezTo>
                    <a:pt x="8407" y="33024"/>
                    <a:pt x="6239" y="32957"/>
                    <a:pt x="4070" y="32891"/>
                  </a:cubicBezTo>
                  <a:cubicBezTo>
                    <a:pt x="3537" y="32857"/>
                    <a:pt x="3003" y="32857"/>
                    <a:pt x="2436" y="32824"/>
                  </a:cubicBezTo>
                  <a:cubicBezTo>
                    <a:pt x="1969" y="32791"/>
                    <a:pt x="1335" y="32857"/>
                    <a:pt x="901" y="32624"/>
                  </a:cubicBezTo>
                  <a:cubicBezTo>
                    <a:pt x="201" y="32190"/>
                    <a:pt x="268" y="31123"/>
                    <a:pt x="268" y="30422"/>
                  </a:cubicBezTo>
                  <a:cubicBezTo>
                    <a:pt x="301" y="26119"/>
                    <a:pt x="568" y="21816"/>
                    <a:pt x="801" y="17513"/>
                  </a:cubicBezTo>
                  <a:cubicBezTo>
                    <a:pt x="1001" y="13243"/>
                    <a:pt x="1202" y="8940"/>
                    <a:pt x="1001" y="4637"/>
                  </a:cubicBezTo>
                  <a:cubicBezTo>
                    <a:pt x="968" y="3670"/>
                    <a:pt x="901" y="2669"/>
                    <a:pt x="835" y="1702"/>
                  </a:cubicBezTo>
                  <a:cubicBezTo>
                    <a:pt x="868" y="1702"/>
                    <a:pt x="901" y="1702"/>
                    <a:pt x="935" y="1668"/>
                  </a:cubicBezTo>
                  <a:cubicBezTo>
                    <a:pt x="2169" y="367"/>
                    <a:pt x="4237" y="567"/>
                    <a:pt x="5872" y="534"/>
                  </a:cubicBezTo>
                  <a:cubicBezTo>
                    <a:pt x="8040" y="501"/>
                    <a:pt x="10208" y="467"/>
                    <a:pt x="12376" y="434"/>
                  </a:cubicBezTo>
                  <a:cubicBezTo>
                    <a:pt x="16713" y="401"/>
                    <a:pt x="21049" y="301"/>
                    <a:pt x="25352" y="267"/>
                  </a:cubicBezTo>
                  <a:close/>
                  <a:moveTo>
                    <a:pt x="25456" y="0"/>
                  </a:moveTo>
                  <a:cubicBezTo>
                    <a:pt x="24360" y="0"/>
                    <a:pt x="23267" y="17"/>
                    <a:pt x="22183" y="34"/>
                  </a:cubicBezTo>
                  <a:cubicBezTo>
                    <a:pt x="19915" y="67"/>
                    <a:pt x="17680" y="100"/>
                    <a:pt x="15445" y="134"/>
                  </a:cubicBezTo>
                  <a:lnTo>
                    <a:pt x="8740" y="201"/>
                  </a:lnTo>
                  <a:cubicBezTo>
                    <a:pt x="7640" y="234"/>
                    <a:pt x="6539" y="234"/>
                    <a:pt x="5438" y="267"/>
                  </a:cubicBezTo>
                  <a:cubicBezTo>
                    <a:pt x="4537" y="267"/>
                    <a:pt x="3637" y="267"/>
                    <a:pt x="2769" y="434"/>
                  </a:cubicBezTo>
                  <a:cubicBezTo>
                    <a:pt x="2036" y="567"/>
                    <a:pt x="1302" y="868"/>
                    <a:pt x="735" y="1435"/>
                  </a:cubicBezTo>
                  <a:cubicBezTo>
                    <a:pt x="701" y="1435"/>
                    <a:pt x="635" y="1435"/>
                    <a:pt x="668" y="1501"/>
                  </a:cubicBezTo>
                  <a:cubicBezTo>
                    <a:pt x="968" y="5905"/>
                    <a:pt x="901" y="10341"/>
                    <a:pt x="701" y="14778"/>
                  </a:cubicBezTo>
                  <a:cubicBezTo>
                    <a:pt x="501" y="19181"/>
                    <a:pt x="201" y="23617"/>
                    <a:pt x="101" y="28054"/>
                  </a:cubicBezTo>
                  <a:cubicBezTo>
                    <a:pt x="67" y="29088"/>
                    <a:pt x="1" y="30155"/>
                    <a:pt x="67" y="31189"/>
                  </a:cubicBezTo>
                  <a:cubicBezTo>
                    <a:pt x="101" y="31857"/>
                    <a:pt x="268" y="32624"/>
                    <a:pt x="968" y="32891"/>
                  </a:cubicBezTo>
                  <a:cubicBezTo>
                    <a:pt x="1435" y="33091"/>
                    <a:pt x="1969" y="33024"/>
                    <a:pt x="2436" y="33057"/>
                  </a:cubicBezTo>
                  <a:cubicBezTo>
                    <a:pt x="3003" y="33091"/>
                    <a:pt x="3537" y="33091"/>
                    <a:pt x="4070" y="33124"/>
                  </a:cubicBezTo>
                  <a:cubicBezTo>
                    <a:pt x="5204" y="33157"/>
                    <a:pt x="6305" y="33224"/>
                    <a:pt x="7439" y="33258"/>
                  </a:cubicBezTo>
                  <a:cubicBezTo>
                    <a:pt x="11909" y="33391"/>
                    <a:pt x="16379" y="33491"/>
                    <a:pt x="20849" y="33524"/>
                  </a:cubicBezTo>
                  <a:lnTo>
                    <a:pt x="27520" y="33524"/>
                  </a:lnTo>
                  <a:cubicBezTo>
                    <a:pt x="28655" y="33491"/>
                    <a:pt x="29755" y="33491"/>
                    <a:pt x="30889" y="33491"/>
                  </a:cubicBezTo>
                  <a:cubicBezTo>
                    <a:pt x="31657" y="33458"/>
                    <a:pt x="32524" y="33491"/>
                    <a:pt x="33158" y="33024"/>
                  </a:cubicBezTo>
                  <a:cubicBezTo>
                    <a:pt x="33892" y="32524"/>
                    <a:pt x="33925" y="31656"/>
                    <a:pt x="33892" y="30856"/>
                  </a:cubicBezTo>
                  <a:cubicBezTo>
                    <a:pt x="33858" y="29755"/>
                    <a:pt x="33825" y="28654"/>
                    <a:pt x="33792" y="27553"/>
                  </a:cubicBezTo>
                  <a:cubicBezTo>
                    <a:pt x="33725" y="25319"/>
                    <a:pt x="33691" y="23084"/>
                    <a:pt x="33691" y="20849"/>
                  </a:cubicBezTo>
                  <a:cubicBezTo>
                    <a:pt x="33658" y="16379"/>
                    <a:pt x="33691" y="11942"/>
                    <a:pt x="33825" y="7506"/>
                  </a:cubicBezTo>
                  <a:cubicBezTo>
                    <a:pt x="33858" y="6372"/>
                    <a:pt x="33892" y="5271"/>
                    <a:pt x="33925" y="4137"/>
                  </a:cubicBezTo>
                  <a:cubicBezTo>
                    <a:pt x="33958" y="3603"/>
                    <a:pt x="33992" y="3036"/>
                    <a:pt x="34025" y="2502"/>
                  </a:cubicBezTo>
                  <a:cubicBezTo>
                    <a:pt x="34025" y="2069"/>
                    <a:pt x="33992" y="1602"/>
                    <a:pt x="33758" y="1235"/>
                  </a:cubicBezTo>
                  <a:cubicBezTo>
                    <a:pt x="33325" y="634"/>
                    <a:pt x="32557" y="401"/>
                    <a:pt x="31857" y="334"/>
                  </a:cubicBezTo>
                  <a:cubicBezTo>
                    <a:pt x="30823" y="167"/>
                    <a:pt x="29789" y="100"/>
                    <a:pt x="28755" y="67"/>
                  </a:cubicBezTo>
                  <a:cubicBezTo>
                    <a:pt x="27654" y="17"/>
                    <a:pt x="26553" y="0"/>
                    <a:pt x="25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7"/>
            <p:cNvSpPr/>
            <p:nvPr/>
          </p:nvSpPr>
          <p:spPr>
            <a:xfrm flipH="1">
              <a:off x="7538686" y="1725171"/>
              <a:ext cx="350662" cy="13838"/>
            </a:xfrm>
            <a:custGeom>
              <a:avLst/>
              <a:gdLst/>
              <a:ahLst/>
              <a:cxnLst/>
              <a:rect l="l" t="t" r="r" b="b"/>
              <a:pathLst>
                <a:path w="20982" h="828" extrusionOk="0">
                  <a:moveTo>
                    <a:pt x="18048" y="1"/>
                  </a:moveTo>
                  <a:cubicBezTo>
                    <a:pt x="17056" y="1"/>
                    <a:pt x="16057" y="37"/>
                    <a:pt x="15077" y="55"/>
                  </a:cubicBezTo>
                  <a:lnTo>
                    <a:pt x="9607" y="55"/>
                  </a:lnTo>
                  <a:cubicBezTo>
                    <a:pt x="6405" y="55"/>
                    <a:pt x="3202" y="55"/>
                    <a:pt x="0" y="189"/>
                  </a:cubicBezTo>
                  <a:lnTo>
                    <a:pt x="0" y="656"/>
                  </a:lnTo>
                  <a:cubicBezTo>
                    <a:pt x="3202" y="789"/>
                    <a:pt x="6405" y="789"/>
                    <a:pt x="9607" y="789"/>
                  </a:cubicBezTo>
                  <a:lnTo>
                    <a:pt x="15077" y="789"/>
                  </a:lnTo>
                  <a:cubicBezTo>
                    <a:pt x="16056" y="789"/>
                    <a:pt x="17053" y="827"/>
                    <a:pt x="18045" y="827"/>
                  </a:cubicBezTo>
                  <a:cubicBezTo>
                    <a:pt x="18912" y="827"/>
                    <a:pt x="19774" y="798"/>
                    <a:pt x="20615" y="689"/>
                  </a:cubicBezTo>
                  <a:cubicBezTo>
                    <a:pt x="20982" y="656"/>
                    <a:pt x="20982" y="189"/>
                    <a:pt x="20615" y="122"/>
                  </a:cubicBezTo>
                  <a:cubicBezTo>
                    <a:pt x="19775" y="29"/>
                    <a:pt x="18914" y="1"/>
                    <a:pt x="18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7"/>
            <p:cNvSpPr/>
            <p:nvPr/>
          </p:nvSpPr>
          <p:spPr>
            <a:xfrm flipH="1">
              <a:off x="7552624" y="1829173"/>
              <a:ext cx="336723" cy="15175"/>
            </a:xfrm>
            <a:custGeom>
              <a:avLst/>
              <a:gdLst/>
              <a:ahLst/>
              <a:cxnLst/>
              <a:rect l="l" t="t" r="r" b="b"/>
              <a:pathLst>
                <a:path w="20148" h="908" extrusionOk="0">
                  <a:moveTo>
                    <a:pt x="15914" y="1"/>
                  </a:moveTo>
                  <a:cubicBezTo>
                    <a:pt x="15404" y="1"/>
                    <a:pt x="14892" y="3"/>
                    <a:pt x="14377" y="3"/>
                  </a:cubicBezTo>
                  <a:lnTo>
                    <a:pt x="8906" y="3"/>
                  </a:lnTo>
                  <a:cubicBezTo>
                    <a:pt x="7138" y="3"/>
                    <a:pt x="5337" y="37"/>
                    <a:pt x="3569" y="37"/>
                  </a:cubicBezTo>
                  <a:cubicBezTo>
                    <a:pt x="2368" y="37"/>
                    <a:pt x="1201" y="37"/>
                    <a:pt x="0" y="137"/>
                  </a:cubicBezTo>
                  <a:lnTo>
                    <a:pt x="0" y="771"/>
                  </a:lnTo>
                  <a:cubicBezTo>
                    <a:pt x="1168" y="871"/>
                    <a:pt x="2302" y="871"/>
                    <a:pt x="3469" y="871"/>
                  </a:cubicBezTo>
                  <a:cubicBezTo>
                    <a:pt x="5270" y="904"/>
                    <a:pt x="7105" y="904"/>
                    <a:pt x="8906" y="904"/>
                  </a:cubicBezTo>
                  <a:lnTo>
                    <a:pt x="14277" y="904"/>
                  </a:lnTo>
                  <a:cubicBezTo>
                    <a:pt x="14888" y="904"/>
                    <a:pt x="15496" y="908"/>
                    <a:pt x="16103" y="908"/>
                  </a:cubicBezTo>
                  <a:cubicBezTo>
                    <a:pt x="17316" y="908"/>
                    <a:pt x="18524" y="893"/>
                    <a:pt x="19747" y="804"/>
                  </a:cubicBezTo>
                  <a:cubicBezTo>
                    <a:pt x="20148" y="737"/>
                    <a:pt x="20148" y="170"/>
                    <a:pt x="19747" y="137"/>
                  </a:cubicBezTo>
                  <a:cubicBezTo>
                    <a:pt x="18461" y="18"/>
                    <a:pt x="17191" y="1"/>
                    <a:pt x="15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7"/>
            <p:cNvSpPr/>
            <p:nvPr/>
          </p:nvSpPr>
          <p:spPr>
            <a:xfrm flipH="1">
              <a:off x="7560981" y="1904680"/>
              <a:ext cx="334501" cy="13554"/>
            </a:xfrm>
            <a:custGeom>
              <a:avLst/>
              <a:gdLst/>
              <a:ahLst/>
              <a:cxnLst/>
              <a:rect l="l" t="t" r="r" b="b"/>
              <a:pathLst>
                <a:path w="20015" h="811" extrusionOk="0">
                  <a:moveTo>
                    <a:pt x="1346" y="0"/>
                  </a:moveTo>
                  <a:cubicBezTo>
                    <a:pt x="1004" y="0"/>
                    <a:pt x="662" y="12"/>
                    <a:pt x="334" y="55"/>
                  </a:cubicBezTo>
                  <a:cubicBezTo>
                    <a:pt x="0" y="122"/>
                    <a:pt x="0" y="689"/>
                    <a:pt x="334" y="756"/>
                  </a:cubicBezTo>
                  <a:cubicBezTo>
                    <a:pt x="662" y="799"/>
                    <a:pt x="1004" y="811"/>
                    <a:pt x="1346" y="811"/>
                  </a:cubicBezTo>
                  <a:cubicBezTo>
                    <a:pt x="1803" y="811"/>
                    <a:pt x="2264" y="789"/>
                    <a:pt x="2702" y="789"/>
                  </a:cubicBezTo>
                  <a:cubicBezTo>
                    <a:pt x="3536" y="789"/>
                    <a:pt x="4370" y="789"/>
                    <a:pt x="5170" y="756"/>
                  </a:cubicBezTo>
                  <a:cubicBezTo>
                    <a:pt x="6805" y="756"/>
                    <a:pt x="8406" y="689"/>
                    <a:pt x="10041" y="622"/>
                  </a:cubicBezTo>
                  <a:cubicBezTo>
                    <a:pt x="10841" y="589"/>
                    <a:pt x="11642" y="581"/>
                    <a:pt x="12446" y="581"/>
                  </a:cubicBezTo>
                  <a:cubicBezTo>
                    <a:pt x="13251" y="581"/>
                    <a:pt x="14060" y="589"/>
                    <a:pt x="14877" y="589"/>
                  </a:cubicBezTo>
                  <a:lnTo>
                    <a:pt x="19814" y="589"/>
                  </a:lnTo>
                  <a:cubicBezTo>
                    <a:pt x="20014" y="589"/>
                    <a:pt x="20014" y="222"/>
                    <a:pt x="19814" y="222"/>
                  </a:cubicBezTo>
                  <a:lnTo>
                    <a:pt x="14877" y="222"/>
                  </a:lnTo>
                  <a:cubicBezTo>
                    <a:pt x="14060" y="222"/>
                    <a:pt x="13251" y="230"/>
                    <a:pt x="12446" y="230"/>
                  </a:cubicBezTo>
                  <a:cubicBezTo>
                    <a:pt x="11642" y="230"/>
                    <a:pt x="10841" y="222"/>
                    <a:pt x="10041" y="189"/>
                  </a:cubicBezTo>
                  <a:cubicBezTo>
                    <a:pt x="8406" y="122"/>
                    <a:pt x="6805" y="55"/>
                    <a:pt x="5170" y="55"/>
                  </a:cubicBezTo>
                  <a:cubicBezTo>
                    <a:pt x="4370" y="22"/>
                    <a:pt x="3536" y="22"/>
                    <a:pt x="2702" y="22"/>
                  </a:cubicBezTo>
                  <a:cubicBezTo>
                    <a:pt x="2264" y="22"/>
                    <a:pt x="1803" y="0"/>
                    <a:pt x="1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7"/>
            <p:cNvSpPr/>
            <p:nvPr/>
          </p:nvSpPr>
          <p:spPr>
            <a:xfrm flipH="1">
              <a:off x="7569905" y="2048290"/>
              <a:ext cx="332278" cy="14674"/>
            </a:xfrm>
            <a:custGeom>
              <a:avLst/>
              <a:gdLst/>
              <a:ahLst/>
              <a:cxnLst/>
              <a:rect l="l" t="t" r="r" b="b"/>
              <a:pathLst>
                <a:path w="19882" h="878" extrusionOk="0">
                  <a:moveTo>
                    <a:pt x="4004" y="0"/>
                  </a:moveTo>
                  <a:cubicBezTo>
                    <a:pt x="2758" y="0"/>
                    <a:pt x="1513" y="20"/>
                    <a:pt x="268" y="202"/>
                  </a:cubicBezTo>
                  <a:cubicBezTo>
                    <a:pt x="1" y="235"/>
                    <a:pt x="1" y="669"/>
                    <a:pt x="268" y="702"/>
                  </a:cubicBezTo>
                  <a:cubicBezTo>
                    <a:pt x="1287" y="851"/>
                    <a:pt x="2305" y="878"/>
                    <a:pt x="3324" y="878"/>
                  </a:cubicBezTo>
                  <a:cubicBezTo>
                    <a:pt x="3907" y="878"/>
                    <a:pt x="4489" y="869"/>
                    <a:pt x="5071" y="869"/>
                  </a:cubicBezTo>
                  <a:lnTo>
                    <a:pt x="14945" y="869"/>
                  </a:lnTo>
                  <a:cubicBezTo>
                    <a:pt x="15779" y="869"/>
                    <a:pt x="16613" y="869"/>
                    <a:pt x="17413" y="836"/>
                  </a:cubicBezTo>
                  <a:cubicBezTo>
                    <a:pt x="17814" y="836"/>
                    <a:pt x="18180" y="802"/>
                    <a:pt x="18547" y="802"/>
                  </a:cubicBezTo>
                  <a:cubicBezTo>
                    <a:pt x="18981" y="769"/>
                    <a:pt x="19315" y="669"/>
                    <a:pt x="19748" y="569"/>
                  </a:cubicBezTo>
                  <a:cubicBezTo>
                    <a:pt x="19848" y="569"/>
                    <a:pt x="19882" y="335"/>
                    <a:pt x="19748" y="302"/>
                  </a:cubicBezTo>
                  <a:cubicBezTo>
                    <a:pt x="19315" y="235"/>
                    <a:pt x="18981" y="135"/>
                    <a:pt x="18547" y="102"/>
                  </a:cubicBezTo>
                  <a:cubicBezTo>
                    <a:pt x="18180" y="68"/>
                    <a:pt x="17814" y="68"/>
                    <a:pt x="17413" y="68"/>
                  </a:cubicBezTo>
                  <a:cubicBezTo>
                    <a:pt x="16613" y="35"/>
                    <a:pt x="15779" y="35"/>
                    <a:pt x="14945" y="35"/>
                  </a:cubicBezTo>
                  <a:lnTo>
                    <a:pt x="10008" y="35"/>
                  </a:lnTo>
                  <a:lnTo>
                    <a:pt x="5071" y="2"/>
                  </a:lnTo>
                  <a:cubicBezTo>
                    <a:pt x="4715" y="2"/>
                    <a:pt x="4359" y="0"/>
                    <a:pt x="4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7"/>
            <p:cNvSpPr/>
            <p:nvPr/>
          </p:nvSpPr>
          <p:spPr>
            <a:xfrm flipH="1">
              <a:off x="7928355" y="1692097"/>
              <a:ext cx="69156" cy="66516"/>
            </a:xfrm>
            <a:custGeom>
              <a:avLst/>
              <a:gdLst/>
              <a:ahLst/>
              <a:cxnLst/>
              <a:rect l="l" t="t" r="r" b="b"/>
              <a:pathLst>
                <a:path w="4138" h="3980" extrusionOk="0">
                  <a:moveTo>
                    <a:pt x="3739" y="1"/>
                  </a:moveTo>
                  <a:cubicBezTo>
                    <a:pt x="3620" y="1"/>
                    <a:pt x="3505" y="52"/>
                    <a:pt x="3437" y="166"/>
                  </a:cubicBezTo>
                  <a:cubicBezTo>
                    <a:pt x="3303" y="466"/>
                    <a:pt x="3203" y="767"/>
                    <a:pt x="3103" y="1067"/>
                  </a:cubicBezTo>
                  <a:cubicBezTo>
                    <a:pt x="2970" y="1334"/>
                    <a:pt x="2869" y="1601"/>
                    <a:pt x="2703" y="1867"/>
                  </a:cubicBezTo>
                  <a:cubicBezTo>
                    <a:pt x="2503" y="2268"/>
                    <a:pt x="2269" y="2668"/>
                    <a:pt x="2036" y="3035"/>
                  </a:cubicBezTo>
                  <a:cubicBezTo>
                    <a:pt x="1569" y="2435"/>
                    <a:pt x="1068" y="1867"/>
                    <a:pt x="601" y="1267"/>
                  </a:cubicBezTo>
                  <a:cubicBezTo>
                    <a:pt x="539" y="1205"/>
                    <a:pt x="455" y="1179"/>
                    <a:pt x="374" y="1179"/>
                  </a:cubicBezTo>
                  <a:cubicBezTo>
                    <a:pt x="279" y="1179"/>
                    <a:pt x="188" y="1213"/>
                    <a:pt x="134" y="1267"/>
                  </a:cubicBezTo>
                  <a:cubicBezTo>
                    <a:pt x="1" y="1400"/>
                    <a:pt x="1" y="1601"/>
                    <a:pt x="134" y="1734"/>
                  </a:cubicBezTo>
                  <a:lnTo>
                    <a:pt x="1835" y="3869"/>
                  </a:lnTo>
                  <a:cubicBezTo>
                    <a:pt x="1888" y="3948"/>
                    <a:pt x="1966" y="3980"/>
                    <a:pt x="2048" y="3980"/>
                  </a:cubicBezTo>
                  <a:cubicBezTo>
                    <a:pt x="2174" y="3980"/>
                    <a:pt x="2308" y="3903"/>
                    <a:pt x="2369" y="3802"/>
                  </a:cubicBezTo>
                  <a:cubicBezTo>
                    <a:pt x="2769" y="3302"/>
                    <a:pt x="3103" y="2768"/>
                    <a:pt x="3370" y="2234"/>
                  </a:cubicBezTo>
                  <a:cubicBezTo>
                    <a:pt x="3537" y="1968"/>
                    <a:pt x="3670" y="1667"/>
                    <a:pt x="3770" y="1400"/>
                  </a:cubicBezTo>
                  <a:cubicBezTo>
                    <a:pt x="3904" y="1100"/>
                    <a:pt x="4070" y="767"/>
                    <a:pt x="4104" y="466"/>
                  </a:cubicBezTo>
                  <a:cubicBezTo>
                    <a:pt x="4137" y="266"/>
                    <a:pt x="4070" y="100"/>
                    <a:pt x="3904" y="33"/>
                  </a:cubicBezTo>
                  <a:cubicBezTo>
                    <a:pt x="3851" y="12"/>
                    <a:pt x="3795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7"/>
            <p:cNvSpPr/>
            <p:nvPr/>
          </p:nvSpPr>
          <p:spPr>
            <a:xfrm flipH="1">
              <a:off x="7933937" y="1806293"/>
              <a:ext cx="64126" cy="59697"/>
            </a:xfrm>
            <a:custGeom>
              <a:avLst/>
              <a:gdLst/>
              <a:ahLst/>
              <a:cxnLst/>
              <a:rect l="l" t="t" r="r" b="b"/>
              <a:pathLst>
                <a:path w="3837" h="3572" extrusionOk="0">
                  <a:moveTo>
                    <a:pt x="2047" y="0"/>
                  </a:moveTo>
                  <a:cubicBezTo>
                    <a:pt x="1734" y="0"/>
                    <a:pt x="1425" y="83"/>
                    <a:pt x="1168" y="272"/>
                  </a:cubicBezTo>
                  <a:cubicBezTo>
                    <a:pt x="934" y="438"/>
                    <a:pt x="768" y="605"/>
                    <a:pt x="668" y="839"/>
                  </a:cubicBezTo>
                  <a:cubicBezTo>
                    <a:pt x="234" y="1206"/>
                    <a:pt x="0" y="1839"/>
                    <a:pt x="234" y="2406"/>
                  </a:cubicBezTo>
                  <a:cubicBezTo>
                    <a:pt x="467" y="2940"/>
                    <a:pt x="901" y="3374"/>
                    <a:pt x="1501" y="3507"/>
                  </a:cubicBezTo>
                  <a:cubicBezTo>
                    <a:pt x="1660" y="3549"/>
                    <a:pt x="1828" y="3572"/>
                    <a:pt x="1997" y="3572"/>
                  </a:cubicBezTo>
                  <a:cubicBezTo>
                    <a:pt x="2362" y="3572"/>
                    <a:pt x="2729" y="3468"/>
                    <a:pt x="3003" y="3240"/>
                  </a:cubicBezTo>
                  <a:cubicBezTo>
                    <a:pt x="3503" y="2873"/>
                    <a:pt x="3836" y="2306"/>
                    <a:pt x="3803" y="1673"/>
                  </a:cubicBezTo>
                  <a:cubicBezTo>
                    <a:pt x="3770" y="1072"/>
                    <a:pt x="3470" y="472"/>
                    <a:pt x="2902" y="205"/>
                  </a:cubicBezTo>
                  <a:cubicBezTo>
                    <a:pt x="2643" y="75"/>
                    <a:pt x="2343" y="0"/>
                    <a:pt x="2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7"/>
            <p:cNvSpPr/>
            <p:nvPr/>
          </p:nvSpPr>
          <p:spPr>
            <a:xfrm flipH="1">
              <a:off x="7934488" y="1884174"/>
              <a:ext cx="60783" cy="60499"/>
            </a:xfrm>
            <a:custGeom>
              <a:avLst/>
              <a:gdLst/>
              <a:ahLst/>
              <a:cxnLst/>
              <a:rect l="l" t="t" r="r" b="b"/>
              <a:pathLst>
                <a:path w="3637" h="3620" extrusionOk="0">
                  <a:moveTo>
                    <a:pt x="1803" y="1"/>
                  </a:moveTo>
                  <a:cubicBezTo>
                    <a:pt x="1749" y="1"/>
                    <a:pt x="1693" y="5"/>
                    <a:pt x="1635" y="15"/>
                  </a:cubicBezTo>
                  <a:cubicBezTo>
                    <a:pt x="1368" y="48"/>
                    <a:pt x="1168" y="81"/>
                    <a:pt x="934" y="215"/>
                  </a:cubicBezTo>
                  <a:cubicBezTo>
                    <a:pt x="801" y="282"/>
                    <a:pt x="667" y="415"/>
                    <a:pt x="601" y="548"/>
                  </a:cubicBezTo>
                  <a:cubicBezTo>
                    <a:pt x="367" y="749"/>
                    <a:pt x="167" y="1049"/>
                    <a:pt x="100" y="1349"/>
                  </a:cubicBezTo>
                  <a:cubicBezTo>
                    <a:pt x="0" y="1683"/>
                    <a:pt x="0" y="2050"/>
                    <a:pt x="100" y="2383"/>
                  </a:cubicBezTo>
                  <a:cubicBezTo>
                    <a:pt x="200" y="2617"/>
                    <a:pt x="300" y="2783"/>
                    <a:pt x="467" y="2984"/>
                  </a:cubicBezTo>
                  <a:cubicBezTo>
                    <a:pt x="567" y="3084"/>
                    <a:pt x="701" y="3184"/>
                    <a:pt x="834" y="3284"/>
                  </a:cubicBezTo>
                  <a:cubicBezTo>
                    <a:pt x="1101" y="3484"/>
                    <a:pt x="1435" y="3584"/>
                    <a:pt x="1768" y="3617"/>
                  </a:cubicBezTo>
                  <a:cubicBezTo>
                    <a:pt x="1793" y="3619"/>
                    <a:pt x="1817" y="3619"/>
                    <a:pt x="1842" y="3619"/>
                  </a:cubicBezTo>
                  <a:cubicBezTo>
                    <a:pt x="2453" y="3619"/>
                    <a:pt x="3081" y="3228"/>
                    <a:pt x="3369" y="2683"/>
                  </a:cubicBezTo>
                  <a:cubicBezTo>
                    <a:pt x="3536" y="2383"/>
                    <a:pt x="3636" y="2016"/>
                    <a:pt x="3603" y="1649"/>
                  </a:cubicBezTo>
                  <a:cubicBezTo>
                    <a:pt x="3569" y="1382"/>
                    <a:pt x="3536" y="1216"/>
                    <a:pt x="3403" y="949"/>
                  </a:cubicBezTo>
                  <a:cubicBezTo>
                    <a:pt x="3336" y="782"/>
                    <a:pt x="3202" y="649"/>
                    <a:pt x="3102" y="548"/>
                  </a:cubicBezTo>
                  <a:cubicBezTo>
                    <a:pt x="2969" y="415"/>
                    <a:pt x="2802" y="315"/>
                    <a:pt x="2669" y="215"/>
                  </a:cubicBezTo>
                  <a:cubicBezTo>
                    <a:pt x="2502" y="148"/>
                    <a:pt x="2335" y="81"/>
                    <a:pt x="2168" y="48"/>
                  </a:cubicBezTo>
                  <a:cubicBezTo>
                    <a:pt x="2050" y="24"/>
                    <a:pt x="1932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7"/>
            <p:cNvSpPr/>
            <p:nvPr/>
          </p:nvSpPr>
          <p:spPr>
            <a:xfrm flipH="1">
              <a:off x="7926132" y="2010921"/>
              <a:ext cx="70259" cy="67686"/>
            </a:xfrm>
            <a:custGeom>
              <a:avLst/>
              <a:gdLst/>
              <a:ahLst/>
              <a:cxnLst/>
              <a:rect l="l" t="t" r="r" b="b"/>
              <a:pathLst>
                <a:path w="4204" h="4050" extrusionOk="0">
                  <a:moveTo>
                    <a:pt x="1965" y="0"/>
                  </a:moveTo>
                  <a:cubicBezTo>
                    <a:pt x="1933" y="0"/>
                    <a:pt x="1900" y="1"/>
                    <a:pt x="1868" y="3"/>
                  </a:cubicBezTo>
                  <a:cubicBezTo>
                    <a:pt x="1101" y="70"/>
                    <a:pt x="301" y="503"/>
                    <a:pt x="101" y="1304"/>
                  </a:cubicBezTo>
                  <a:cubicBezTo>
                    <a:pt x="67" y="1437"/>
                    <a:pt x="34" y="1537"/>
                    <a:pt x="34" y="1671"/>
                  </a:cubicBezTo>
                  <a:cubicBezTo>
                    <a:pt x="0" y="1938"/>
                    <a:pt x="0" y="2204"/>
                    <a:pt x="34" y="2471"/>
                  </a:cubicBezTo>
                  <a:cubicBezTo>
                    <a:pt x="134" y="3005"/>
                    <a:pt x="534" y="3439"/>
                    <a:pt x="968" y="3739"/>
                  </a:cubicBezTo>
                  <a:cubicBezTo>
                    <a:pt x="1326" y="3954"/>
                    <a:pt x="1719" y="4049"/>
                    <a:pt x="2121" y="4049"/>
                  </a:cubicBezTo>
                  <a:cubicBezTo>
                    <a:pt x="2280" y="4049"/>
                    <a:pt x="2441" y="4034"/>
                    <a:pt x="2602" y="4006"/>
                  </a:cubicBezTo>
                  <a:cubicBezTo>
                    <a:pt x="3303" y="3906"/>
                    <a:pt x="3870" y="3339"/>
                    <a:pt x="4037" y="2671"/>
                  </a:cubicBezTo>
                  <a:cubicBezTo>
                    <a:pt x="4203" y="1971"/>
                    <a:pt x="4003" y="1304"/>
                    <a:pt x="3570" y="770"/>
                  </a:cubicBezTo>
                  <a:cubicBezTo>
                    <a:pt x="3221" y="295"/>
                    <a:pt x="2572" y="0"/>
                    <a:pt x="1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7"/>
            <p:cNvSpPr/>
            <p:nvPr/>
          </p:nvSpPr>
          <p:spPr>
            <a:xfrm flipH="1">
              <a:off x="6303866" y="3565167"/>
              <a:ext cx="1165145" cy="627237"/>
            </a:xfrm>
            <a:custGeom>
              <a:avLst/>
              <a:gdLst/>
              <a:ahLst/>
              <a:cxnLst/>
              <a:rect l="l" t="t" r="r" b="b"/>
              <a:pathLst>
                <a:path w="69717" h="37531" extrusionOk="0">
                  <a:moveTo>
                    <a:pt x="24396" y="1"/>
                  </a:moveTo>
                  <a:cubicBezTo>
                    <a:pt x="16330" y="1"/>
                    <a:pt x="8203" y="785"/>
                    <a:pt x="134" y="2005"/>
                  </a:cubicBezTo>
                  <a:cubicBezTo>
                    <a:pt x="234" y="7776"/>
                    <a:pt x="0" y="16382"/>
                    <a:pt x="5171" y="20118"/>
                  </a:cubicBezTo>
                  <a:cubicBezTo>
                    <a:pt x="7339" y="21686"/>
                    <a:pt x="9907" y="22520"/>
                    <a:pt x="12543" y="23020"/>
                  </a:cubicBezTo>
                  <a:cubicBezTo>
                    <a:pt x="13310" y="23187"/>
                    <a:pt x="14110" y="23320"/>
                    <a:pt x="14878" y="23420"/>
                  </a:cubicBezTo>
                  <a:cubicBezTo>
                    <a:pt x="18280" y="23887"/>
                    <a:pt x="21783" y="24154"/>
                    <a:pt x="25018" y="25389"/>
                  </a:cubicBezTo>
                  <a:cubicBezTo>
                    <a:pt x="25519" y="25555"/>
                    <a:pt x="26052" y="25789"/>
                    <a:pt x="26386" y="26256"/>
                  </a:cubicBezTo>
                  <a:cubicBezTo>
                    <a:pt x="26753" y="26756"/>
                    <a:pt x="26753" y="27457"/>
                    <a:pt x="26753" y="28124"/>
                  </a:cubicBezTo>
                  <a:lnTo>
                    <a:pt x="26753" y="37464"/>
                  </a:lnTo>
                  <a:lnTo>
                    <a:pt x="66148" y="37531"/>
                  </a:lnTo>
                  <a:cubicBezTo>
                    <a:pt x="66748" y="33294"/>
                    <a:pt x="67215" y="29091"/>
                    <a:pt x="67348" y="25389"/>
                  </a:cubicBezTo>
                  <a:cubicBezTo>
                    <a:pt x="67615" y="19017"/>
                    <a:pt x="69717" y="10912"/>
                    <a:pt x="62712" y="7709"/>
                  </a:cubicBezTo>
                  <a:cubicBezTo>
                    <a:pt x="50446" y="2072"/>
                    <a:pt x="37502" y="1"/>
                    <a:pt x="24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7"/>
            <p:cNvSpPr/>
            <p:nvPr/>
          </p:nvSpPr>
          <p:spPr>
            <a:xfrm flipH="1">
              <a:off x="7157374" y="2603680"/>
              <a:ext cx="138263" cy="133934"/>
            </a:xfrm>
            <a:custGeom>
              <a:avLst/>
              <a:gdLst/>
              <a:ahLst/>
              <a:cxnLst/>
              <a:rect l="l" t="t" r="r" b="b"/>
              <a:pathLst>
                <a:path w="8273" h="8014" extrusionOk="0">
                  <a:moveTo>
                    <a:pt x="3787" y="1"/>
                  </a:moveTo>
                  <a:cubicBezTo>
                    <a:pt x="2734" y="1"/>
                    <a:pt x="1669" y="580"/>
                    <a:pt x="1068" y="1528"/>
                  </a:cubicBezTo>
                  <a:cubicBezTo>
                    <a:pt x="0" y="3229"/>
                    <a:pt x="434" y="5631"/>
                    <a:pt x="1902" y="6965"/>
                  </a:cubicBezTo>
                  <a:cubicBezTo>
                    <a:pt x="2565" y="7598"/>
                    <a:pt x="3474" y="8014"/>
                    <a:pt x="4406" y="8014"/>
                  </a:cubicBezTo>
                  <a:cubicBezTo>
                    <a:pt x="4505" y="8014"/>
                    <a:pt x="4604" y="8009"/>
                    <a:pt x="4704" y="7999"/>
                  </a:cubicBezTo>
                  <a:cubicBezTo>
                    <a:pt x="5838" y="7899"/>
                    <a:pt x="6739" y="7332"/>
                    <a:pt x="7339" y="6365"/>
                  </a:cubicBezTo>
                  <a:cubicBezTo>
                    <a:pt x="7873" y="5531"/>
                    <a:pt x="8273" y="4430"/>
                    <a:pt x="8240" y="3429"/>
                  </a:cubicBezTo>
                  <a:cubicBezTo>
                    <a:pt x="8206" y="2262"/>
                    <a:pt x="7572" y="1294"/>
                    <a:pt x="6572" y="794"/>
                  </a:cubicBezTo>
                  <a:cubicBezTo>
                    <a:pt x="6105" y="594"/>
                    <a:pt x="5638" y="427"/>
                    <a:pt x="5137" y="360"/>
                  </a:cubicBezTo>
                  <a:cubicBezTo>
                    <a:pt x="4717" y="115"/>
                    <a:pt x="4254" y="1"/>
                    <a:pt x="37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7"/>
            <p:cNvSpPr/>
            <p:nvPr/>
          </p:nvSpPr>
          <p:spPr>
            <a:xfrm flipH="1">
              <a:off x="5906376" y="1854292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67" y="0"/>
                  </a:moveTo>
                  <a:cubicBezTo>
                    <a:pt x="22675" y="0"/>
                    <a:pt x="22580" y="1"/>
                    <a:pt x="22483" y="1"/>
                  </a:cubicBezTo>
                  <a:lnTo>
                    <a:pt x="18046" y="1"/>
                  </a:lnTo>
                  <a:lnTo>
                    <a:pt x="12242" y="35"/>
                  </a:lnTo>
                  <a:cubicBezTo>
                    <a:pt x="11118" y="35"/>
                    <a:pt x="9990" y="29"/>
                    <a:pt x="8863" y="29"/>
                  </a:cubicBezTo>
                  <a:cubicBezTo>
                    <a:pt x="6043" y="29"/>
                    <a:pt x="3222" y="63"/>
                    <a:pt x="434" y="302"/>
                  </a:cubicBezTo>
                  <a:cubicBezTo>
                    <a:pt x="0" y="335"/>
                    <a:pt x="0" y="735"/>
                    <a:pt x="434" y="769"/>
                  </a:cubicBezTo>
                  <a:cubicBezTo>
                    <a:pt x="4337" y="1136"/>
                    <a:pt x="8306" y="1036"/>
                    <a:pt x="12242" y="1069"/>
                  </a:cubicBezTo>
                  <a:lnTo>
                    <a:pt x="22483" y="1069"/>
                  </a:lnTo>
                  <a:cubicBezTo>
                    <a:pt x="22590" y="1069"/>
                    <a:pt x="22694" y="1070"/>
                    <a:pt x="22795" y="1070"/>
                  </a:cubicBezTo>
                  <a:cubicBezTo>
                    <a:pt x="23201" y="1070"/>
                    <a:pt x="23564" y="1049"/>
                    <a:pt x="23884" y="835"/>
                  </a:cubicBezTo>
                  <a:cubicBezTo>
                    <a:pt x="24117" y="669"/>
                    <a:pt x="24117" y="402"/>
                    <a:pt x="23884" y="235"/>
                  </a:cubicBezTo>
                  <a:lnTo>
                    <a:pt x="23884" y="268"/>
                  </a:lnTo>
                  <a:cubicBezTo>
                    <a:pt x="23556" y="23"/>
                    <a:pt x="23184" y="0"/>
                    <a:pt x="22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7"/>
            <p:cNvSpPr/>
            <p:nvPr/>
          </p:nvSpPr>
          <p:spPr>
            <a:xfrm flipH="1">
              <a:off x="5906376" y="1918417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95" y="66"/>
                  </a:moveTo>
                  <a:cubicBezTo>
                    <a:pt x="22694" y="66"/>
                    <a:pt x="22590" y="67"/>
                    <a:pt x="22483" y="67"/>
                  </a:cubicBezTo>
                  <a:lnTo>
                    <a:pt x="12242" y="67"/>
                  </a:lnTo>
                  <a:cubicBezTo>
                    <a:pt x="8306" y="101"/>
                    <a:pt x="4337" y="1"/>
                    <a:pt x="434" y="367"/>
                  </a:cubicBezTo>
                  <a:cubicBezTo>
                    <a:pt x="0" y="401"/>
                    <a:pt x="0" y="801"/>
                    <a:pt x="434" y="834"/>
                  </a:cubicBezTo>
                  <a:cubicBezTo>
                    <a:pt x="2959" y="1072"/>
                    <a:pt x="5512" y="1114"/>
                    <a:pt x="8067" y="1114"/>
                  </a:cubicBezTo>
                  <a:cubicBezTo>
                    <a:pt x="9460" y="1114"/>
                    <a:pt x="10853" y="1101"/>
                    <a:pt x="12242" y="1101"/>
                  </a:cubicBezTo>
                  <a:cubicBezTo>
                    <a:pt x="14177" y="1101"/>
                    <a:pt x="16112" y="1135"/>
                    <a:pt x="18046" y="1135"/>
                  </a:cubicBezTo>
                  <a:lnTo>
                    <a:pt x="22483" y="1135"/>
                  </a:lnTo>
                  <a:cubicBezTo>
                    <a:pt x="22590" y="1135"/>
                    <a:pt x="22694" y="1136"/>
                    <a:pt x="22795" y="1136"/>
                  </a:cubicBezTo>
                  <a:cubicBezTo>
                    <a:pt x="23201" y="1136"/>
                    <a:pt x="23564" y="1115"/>
                    <a:pt x="23884" y="901"/>
                  </a:cubicBezTo>
                  <a:cubicBezTo>
                    <a:pt x="24117" y="734"/>
                    <a:pt x="24117" y="468"/>
                    <a:pt x="23884" y="301"/>
                  </a:cubicBezTo>
                  <a:cubicBezTo>
                    <a:pt x="23564" y="87"/>
                    <a:pt x="23201" y="66"/>
                    <a:pt x="22795" y="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7"/>
            <p:cNvSpPr/>
            <p:nvPr/>
          </p:nvSpPr>
          <p:spPr>
            <a:xfrm flipH="1">
              <a:off x="5571747" y="3742778"/>
              <a:ext cx="71415" cy="225205"/>
            </a:xfrm>
            <a:custGeom>
              <a:avLst/>
              <a:gdLst/>
              <a:ahLst/>
              <a:cxnLst/>
              <a:rect l="l" t="t" r="r" b="b"/>
              <a:pathLst>
                <a:path w="4959" h="15638" extrusionOk="0">
                  <a:moveTo>
                    <a:pt x="120" y="1"/>
                  </a:moveTo>
                  <a:cubicBezTo>
                    <a:pt x="64" y="1"/>
                    <a:pt x="0" y="52"/>
                    <a:pt x="22" y="117"/>
                  </a:cubicBezTo>
                  <a:cubicBezTo>
                    <a:pt x="789" y="2052"/>
                    <a:pt x="1623" y="3986"/>
                    <a:pt x="2290" y="5988"/>
                  </a:cubicBezTo>
                  <a:cubicBezTo>
                    <a:pt x="2924" y="7956"/>
                    <a:pt x="3491" y="9991"/>
                    <a:pt x="3958" y="12025"/>
                  </a:cubicBezTo>
                  <a:cubicBezTo>
                    <a:pt x="4092" y="12592"/>
                    <a:pt x="4225" y="13159"/>
                    <a:pt x="4325" y="13727"/>
                  </a:cubicBezTo>
                  <a:cubicBezTo>
                    <a:pt x="4425" y="14327"/>
                    <a:pt x="4459" y="14994"/>
                    <a:pt x="4692" y="15528"/>
                  </a:cubicBezTo>
                  <a:cubicBezTo>
                    <a:pt x="4707" y="15603"/>
                    <a:pt x="4763" y="15637"/>
                    <a:pt x="4819" y="15637"/>
                  </a:cubicBezTo>
                  <a:cubicBezTo>
                    <a:pt x="4888" y="15637"/>
                    <a:pt x="4959" y="15586"/>
                    <a:pt x="4959" y="15494"/>
                  </a:cubicBezTo>
                  <a:cubicBezTo>
                    <a:pt x="4959" y="14994"/>
                    <a:pt x="4826" y="14460"/>
                    <a:pt x="4725" y="13993"/>
                  </a:cubicBezTo>
                  <a:cubicBezTo>
                    <a:pt x="4625" y="13460"/>
                    <a:pt x="4525" y="12926"/>
                    <a:pt x="4392" y="12426"/>
                  </a:cubicBezTo>
                  <a:cubicBezTo>
                    <a:pt x="4192" y="11392"/>
                    <a:pt x="3925" y="10357"/>
                    <a:pt x="3658" y="9323"/>
                  </a:cubicBezTo>
                  <a:cubicBezTo>
                    <a:pt x="3091" y="7255"/>
                    <a:pt x="2390" y="5254"/>
                    <a:pt x="1623" y="3252"/>
                  </a:cubicBezTo>
                  <a:cubicBezTo>
                    <a:pt x="1190" y="2185"/>
                    <a:pt x="756" y="1084"/>
                    <a:pt x="189" y="50"/>
                  </a:cubicBezTo>
                  <a:cubicBezTo>
                    <a:pt x="177" y="15"/>
                    <a:pt x="149" y="1"/>
                    <a:pt x="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7"/>
            <p:cNvSpPr/>
            <p:nvPr/>
          </p:nvSpPr>
          <p:spPr>
            <a:xfrm flipH="1">
              <a:off x="5410340" y="3125926"/>
              <a:ext cx="170539" cy="576334"/>
            </a:xfrm>
            <a:custGeom>
              <a:avLst/>
              <a:gdLst/>
              <a:ahLst/>
              <a:cxnLst/>
              <a:rect l="l" t="t" r="r" b="b"/>
              <a:pathLst>
                <a:path w="11842" h="40020" extrusionOk="0">
                  <a:moveTo>
                    <a:pt x="5970" y="0"/>
                  </a:moveTo>
                  <a:cubicBezTo>
                    <a:pt x="5801" y="0"/>
                    <a:pt x="5632" y="27"/>
                    <a:pt x="5471" y="87"/>
                  </a:cubicBezTo>
                  <a:lnTo>
                    <a:pt x="5504" y="87"/>
                  </a:lnTo>
                  <a:cubicBezTo>
                    <a:pt x="5437" y="87"/>
                    <a:pt x="5371" y="120"/>
                    <a:pt x="5304" y="154"/>
                  </a:cubicBezTo>
                  <a:cubicBezTo>
                    <a:pt x="4904" y="387"/>
                    <a:pt x="4670" y="754"/>
                    <a:pt x="4437" y="1154"/>
                  </a:cubicBezTo>
                  <a:cubicBezTo>
                    <a:pt x="1902" y="5357"/>
                    <a:pt x="634" y="10261"/>
                    <a:pt x="267" y="15131"/>
                  </a:cubicBezTo>
                  <a:cubicBezTo>
                    <a:pt x="0" y="18800"/>
                    <a:pt x="200" y="22503"/>
                    <a:pt x="667" y="26172"/>
                  </a:cubicBezTo>
                  <a:cubicBezTo>
                    <a:pt x="1201" y="30475"/>
                    <a:pt x="634" y="34745"/>
                    <a:pt x="2202" y="38881"/>
                  </a:cubicBezTo>
                  <a:cubicBezTo>
                    <a:pt x="2335" y="39282"/>
                    <a:pt x="2535" y="39715"/>
                    <a:pt x="2902" y="39915"/>
                  </a:cubicBezTo>
                  <a:cubicBezTo>
                    <a:pt x="3040" y="39988"/>
                    <a:pt x="3183" y="40020"/>
                    <a:pt x="3327" y="40020"/>
                  </a:cubicBezTo>
                  <a:cubicBezTo>
                    <a:pt x="3915" y="40020"/>
                    <a:pt x="4522" y="39484"/>
                    <a:pt x="4870" y="38948"/>
                  </a:cubicBezTo>
                  <a:cubicBezTo>
                    <a:pt x="5871" y="37514"/>
                    <a:pt x="6438" y="35812"/>
                    <a:pt x="6938" y="34145"/>
                  </a:cubicBezTo>
                  <a:cubicBezTo>
                    <a:pt x="10007" y="24271"/>
                    <a:pt x="11842" y="12529"/>
                    <a:pt x="8373" y="2489"/>
                  </a:cubicBezTo>
                  <a:cubicBezTo>
                    <a:pt x="8139" y="1788"/>
                    <a:pt x="7872" y="1088"/>
                    <a:pt x="7339" y="554"/>
                  </a:cubicBezTo>
                  <a:cubicBezTo>
                    <a:pt x="6966" y="231"/>
                    <a:pt x="6464" y="0"/>
                    <a:pt x="5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7"/>
            <p:cNvSpPr/>
            <p:nvPr/>
          </p:nvSpPr>
          <p:spPr>
            <a:xfrm flipH="1">
              <a:off x="5502090" y="3244735"/>
              <a:ext cx="67743" cy="779088"/>
            </a:xfrm>
            <a:custGeom>
              <a:avLst/>
              <a:gdLst/>
              <a:ahLst/>
              <a:cxnLst/>
              <a:rect l="l" t="t" r="r" b="b"/>
              <a:pathLst>
                <a:path w="4704" h="54099" extrusionOk="0">
                  <a:moveTo>
                    <a:pt x="4620" y="1"/>
                  </a:moveTo>
                  <a:cubicBezTo>
                    <a:pt x="4579" y="1"/>
                    <a:pt x="4537" y="26"/>
                    <a:pt x="4537" y="76"/>
                  </a:cubicBezTo>
                  <a:cubicBezTo>
                    <a:pt x="4437" y="4146"/>
                    <a:pt x="4370" y="8215"/>
                    <a:pt x="4270" y="12285"/>
                  </a:cubicBezTo>
                  <a:cubicBezTo>
                    <a:pt x="4170" y="15854"/>
                    <a:pt x="4203" y="19490"/>
                    <a:pt x="3903" y="23059"/>
                  </a:cubicBezTo>
                  <a:cubicBezTo>
                    <a:pt x="3603" y="26495"/>
                    <a:pt x="2836" y="29831"/>
                    <a:pt x="2002" y="33166"/>
                  </a:cubicBezTo>
                  <a:cubicBezTo>
                    <a:pt x="1201" y="36469"/>
                    <a:pt x="434" y="39771"/>
                    <a:pt x="201" y="43207"/>
                  </a:cubicBezTo>
                  <a:cubicBezTo>
                    <a:pt x="0" y="46776"/>
                    <a:pt x="301" y="50379"/>
                    <a:pt x="701" y="53948"/>
                  </a:cubicBezTo>
                  <a:cubicBezTo>
                    <a:pt x="701" y="54048"/>
                    <a:pt x="768" y="54098"/>
                    <a:pt x="834" y="54098"/>
                  </a:cubicBezTo>
                  <a:cubicBezTo>
                    <a:pt x="901" y="54098"/>
                    <a:pt x="968" y="54048"/>
                    <a:pt x="968" y="53948"/>
                  </a:cubicBezTo>
                  <a:cubicBezTo>
                    <a:pt x="634" y="49945"/>
                    <a:pt x="234" y="45942"/>
                    <a:pt x="634" y="41906"/>
                  </a:cubicBezTo>
                  <a:cubicBezTo>
                    <a:pt x="1001" y="38504"/>
                    <a:pt x="1868" y="35168"/>
                    <a:pt x="2669" y="31865"/>
                  </a:cubicBezTo>
                  <a:cubicBezTo>
                    <a:pt x="3069" y="30231"/>
                    <a:pt x="3436" y="28596"/>
                    <a:pt x="3703" y="26962"/>
                  </a:cubicBezTo>
                  <a:cubicBezTo>
                    <a:pt x="4003" y="25261"/>
                    <a:pt x="4170" y="23526"/>
                    <a:pt x="4270" y="21792"/>
                  </a:cubicBezTo>
                  <a:cubicBezTo>
                    <a:pt x="4470" y="18189"/>
                    <a:pt x="4470" y="14586"/>
                    <a:pt x="4537" y="10984"/>
                  </a:cubicBezTo>
                  <a:cubicBezTo>
                    <a:pt x="4570" y="7348"/>
                    <a:pt x="4637" y="3712"/>
                    <a:pt x="4704" y="76"/>
                  </a:cubicBezTo>
                  <a:cubicBezTo>
                    <a:pt x="4704" y="26"/>
                    <a:pt x="4662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7"/>
            <p:cNvSpPr/>
            <p:nvPr/>
          </p:nvSpPr>
          <p:spPr>
            <a:xfrm flipH="1">
              <a:off x="5187785" y="3408071"/>
              <a:ext cx="308070" cy="418541"/>
            </a:xfrm>
            <a:custGeom>
              <a:avLst/>
              <a:gdLst/>
              <a:ahLst/>
              <a:cxnLst/>
              <a:rect l="l" t="t" r="r" b="b"/>
              <a:pathLst>
                <a:path w="21392" h="29063" extrusionOk="0">
                  <a:moveTo>
                    <a:pt x="18721" y="1"/>
                  </a:moveTo>
                  <a:cubicBezTo>
                    <a:pt x="18451" y="1"/>
                    <a:pt x="18150" y="35"/>
                    <a:pt x="17813" y="109"/>
                  </a:cubicBezTo>
                  <a:cubicBezTo>
                    <a:pt x="13043" y="1143"/>
                    <a:pt x="8773" y="6113"/>
                    <a:pt x="6405" y="10083"/>
                  </a:cubicBezTo>
                  <a:cubicBezTo>
                    <a:pt x="4470" y="13285"/>
                    <a:pt x="3136" y="16787"/>
                    <a:pt x="2102" y="20323"/>
                  </a:cubicBezTo>
                  <a:cubicBezTo>
                    <a:pt x="1335" y="22925"/>
                    <a:pt x="0" y="26361"/>
                    <a:pt x="768" y="29063"/>
                  </a:cubicBezTo>
                  <a:cubicBezTo>
                    <a:pt x="2302" y="27462"/>
                    <a:pt x="3703" y="25627"/>
                    <a:pt x="5271" y="23993"/>
                  </a:cubicBezTo>
                  <a:cubicBezTo>
                    <a:pt x="10641" y="18355"/>
                    <a:pt x="16746" y="12985"/>
                    <a:pt x="19915" y="5679"/>
                  </a:cubicBezTo>
                  <a:cubicBezTo>
                    <a:pt x="20914" y="3377"/>
                    <a:pt x="21391" y="1"/>
                    <a:pt x="18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7"/>
            <p:cNvSpPr/>
            <p:nvPr/>
          </p:nvSpPr>
          <p:spPr>
            <a:xfrm flipH="1">
              <a:off x="5608250" y="3567115"/>
              <a:ext cx="341077" cy="219517"/>
            </a:xfrm>
            <a:custGeom>
              <a:avLst/>
              <a:gdLst/>
              <a:ahLst/>
              <a:cxnLst/>
              <a:rect l="l" t="t" r="r" b="b"/>
              <a:pathLst>
                <a:path w="23684" h="15243" extrusionOk="0">
                  <a:moveTo>
                    <a:pt x="13067" y="1"/>
                  </a:moveTo>
                  <a:cubicBezTo>
                    <a:pt x="12585" y="1"/>
                    <a:pt x="12103" y="60"/>
                    <a:pt x="11642" y="173"/>
                  </a:cubicBezTo>
                  <a:cubicBezTo>
                    <a:pt x="10141" y="573"/>
                    <a:pt x="8840" y="1440"/>
                    <a:pt x="7606" y="2374"/>
                  </a:cubicBezTo>
                  <a:cubicBezTo>
                    <a:pt x="5604" y="3909"/>
                    <a:pt x="3770" y="5643"/>
                    <a:pt x="2168" y="7545"/>
                  </a:cubicBezTo>
                  <a:cubicBezTo>
                    <a:pt x="1335" y="8512"/>
                    <a:pt x="534" y="9580"/>
                    <a:pt x="200" y="10814"/>
                  </a:cubicBezTo>
                  <a:cubicBezTo>
                    <a:pt x="67" y="11347"/>
                    <a:pt x="0" y="11948"/>
                    <a:pt x="234" y="12482"/>
                  </a:cubicBezTo>
                  <a:cubicBezTo>
                    <a:pt x="501" y="13149"/>
                    <a:pt x="1201" y="13616"/>
                    <a:pt x="1935" y="13749"/>
                  </a:cubicBezTo>
                  <a:cubicBezTo>
                    <a:pt x="2172" y="13792"/>
                    <a:pt x="2412" y="13811"/>
                    <a:pt x="2653" y="13811"/>
                  </a:cubicBezTo>
                  <a:cubicBezTo>
                    <a:pt x="3157" y="13811"/>
                    <a:pt x="3662" y="13729"/>
                    <a:pt x="4137" y="13616"/>
                  </a:cubicBezTo>
                  <a:cubicBezTo>
                    <a:pt x="8306" y="12648"/>
                    <a:pt x="11909" y="10147"/>
                    <a:pt x="15378" y="7678"/>
                  </a:cubicBezTo>
                  <a:cubicBezTo>
                    <a:pt x="16979" y="10080"/>
                    <a:pt x="18847" y="12281"/>
                    <a:pt x="20915" y="14283"/>
                  </a:cubicBezTo>
                  <a:cubicBezTo>
                    <a:pt x="21292" y="14613"/>
                    <a:pt x="22036" y="15243"/>
                    <a:pt x="22628" y="15243"/>
                  </a:cubicBezTo>
                  <a:cubicBezTo>
                    <a:pt x="22874" y="15243"/>
                    <a:pt x="23094" y="15134"/>
                    <a:pt x="23250" y="14850"/>
                  </a:cubicBezTo>
                  <a:cubicBezTo>
                    <a:pt x="23684" y="14049"/>
                    <a:pt x="22383" y="12315"/>
                    <a:pt x="22049" y="11681"/>
                  </a:cubicBezTo>
                  <a:cubicBezTo>
                    <a:pt x="20615" y="8912"/>
                    <a:pt x="19181" y="6144"/>
                    <a:pt x="17713" y="3375"/>
                  </a:cubicBezTo>
                  <a:cubicBezTo>
                    <a:pt x="17279" y="2508"/>
                    <a:pt x="16779" y="1607"/>
                    <a:pt x="16045" y="973"/>
                  </a:cubicBezTo>
                  <a:cubicBezTo>
                    <a:pt x="15236" y="303"/>
                    <a:pt x="14154" y="1"/>
                    <a:pt x="130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7"/>
            <p:cNvSpPr/>
            <p:nvPr/>
          </p:nvSpPr>
          <p:spPr>
            <a:xfrm flipH="1">
              <a:off x="5329521" y="3590502"/>
              <a:ext cx="195640" cy="371334"/>
            </a:xfrm>
            <a:custGeom>
              <a:avLst/>
              <a:gdLst/>
              <a:ahLst/>
              <a:cxnLst/>
              <a:rect l="l" t="t" r="r" b="b"/>
              <a:pathLst>
                <a:path w="13585" h="25785" extrusionOk="0">
                  <a:moveTo>
                    <a:pt x="13401" y="1"/>
                  </a:moveTo>
                  <a:cubicBezTo>
                    <a:pt x="13369" y="1"/>
                    <a:pt x="13336" y="15"/>
                    <a:pt x="13310" y="50"/>
                  </a:cubicBezTo>
                  <a:cubicBezTo>
                    <a:pt x="10808" y="3052"/>
                    <a:pt x="8507" y="6221"/>
                    <a:pt x="6372" y="9523"/>
                  </a:cubicBezTo>
                  <a:cubicBezTo>
                    <a:pt x="4304" y="12692"/>
                    <a:pt x="2236" y="15995"/>
                    <a:pt x="1035" y="19597"/>
                  </a:cubicBezTo>
                  <a:cubicBezTo>
                    <a:pt x="701" y="20598"/>
                    <a:pt x="434" y="21599"/>
                    <a:pt x="267" y="22633"/>
                  </a:cubicBezTo>
                  <a:cubicBezTo>
                    <a:pt x="101" y="23633"/>
                    <a:pt x="1" y="24701"/>
                    <a:pt x="134" y="25735"/>
                  </a:cubicBezTo>
                  <a:cubicBezTo>
                    <a:pt x="134" y="25768"/>
                    <a:pt x="159" y="25785"/>
                    <a:pt x="184" y="25785"/>
                  </a:cubicBezTo>
                  <a:cubicBezTo>
                    <a:pt x="209" y="25785"/>
                    <a:pt x="234" y="25768"/>
                    <a:pt x="234" y="25735"/>
                  </a:cubicBezTo>
                  <a:cubicBezTo>
                    <a:pt x="234" y="24768"/>
                    <a:pt x="267" y="23834"/>
                    <a:pt x="401" y="22900"/>
                  </a:cubicBezTo>
                  <a:cubicBezTo>
                    <a:pt x="534" y="21999"/>
                    <a:pt x="734" y="21098"/>
                    <a:pt x="1035" y="20231"/>
                  </a:cubicBezTo>
                  <a:cubicBezTo>
                    <a:pt x="1602" y="18430"/>
                    <a:pt x="2402" y="16728"/>
                    <a:pt x="3270" y="15094"/>
                  </a:cubicBezTo>
                  <a:cubicBezTo>
                    <a:pt x="5104" y="11725"/>
                    <a:pt x="7206" y="8523"/>
                    <a:pt x="9441" y="5454"/>
                  </a:cubicBezTo>
                  <a:cubicBezTo>
                    <a:pt x="10742" y="3652"/>
                    <a:pt x="12076" y="1918"/>
                    <a:pt x="13510" y="217"/>
                  </a:cubicBezTo>
                  <a:cubicBezTo>
                    <a:pt x="13584" y="118"/>
                    <a:pt x="13494" y="1"/>
                    <a:pt x="13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7"/>
            <p:cNvSpPr/>
            <p:nvPr/>
          </p:nvSpPr>
          <p:spPr>
            <a:xfrm flipH="1">
              <a:off x="5695394" y="3656833"/>
              <a:ext cx="41029" cy="26225"/>
            </a:xfrm>
            <a:custGeom>
              <a:avLst/>
              <a:gdLst/>
              <a:ahLst/>
              <a:cxnLst/>
              <a:rect l="l" t="t" r="r" b="b"/>
              <a:pathLst>
                <a:path w="2849" h="1821" extrusionOk="0">
                  <a:moveTo>
                    <a:pt x="2650" y="0"/>
                  </a:moveTo>
                  <a:cubicBezTo>
                    <a:pt x="2632" y="0"/>
                    <a:pt x="2614" y="5"/>
                    <a:pt x="2595" y="14"/>
                  </a:cubicBezTo>
                  <a:cubicBezTo>
                    <a:pt x="2362" y="147"/>
                    <a:pt x="2162" y="314"/>
                    <a:pt x="1962" y="447"/>
                  </a:cubicBezTo>
                  <a:cubicBezTo>
                    <a:pt x="1761" y="614"/>
                    <a:pt x="1561" y="748"/>
                    <a:pt x="1328" y="881"/>
                  </a:cubicBezTo>
                  <a:cubicBezTo>
                    <a:pt x="927" y="1148"/>
                    <a:pt x="494" y="1415"/>
                    <a:pt x="60" y="1682"/>
                  </a:cubicBezTo>
                  <a:cubicBezTo>
                    <a:pt x="1" y="1711"/>
                    <a:pt x="47" y="1820"/>
                    <a:pt x="129" y="1820"/>
                  </a:cubicBezTo>
                  <a:cubicBezTo>
                    <a:pt x="139" y="1820"/>
                    <a:pt x="149" y="1819"/>
                    <a:pt x="160" y="1815"/>
                  </a:cubicBezTo>
                  <a:cubicBezTo>
                    <a:pt x="594" y="1582"/>
                    <a:pt x="1061" y="1348"/>
                    <a:pt x="1495" y="1081"/>
                  </a:cubicBezTo>
                  <a:cubicBezTo>
                    <a:pt x="1928" y="814"/>
                    <a:pt x="2362" y="548"/>
                    <a:pt x="2762" y="247"/>
                  </a:cubicBezTo>
                  <a:cubicBezTo>
                    <a:pt x="2848" y="161"/>
                    <a:pt x="2761" y="0"/>
                    <a:pt x="26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7"/>
            <p:cNvSpPr/>
            <p:nvPr/>
          </p:nvSpPr>
          <p:spPr>
            <a:xfrm flipH="1">
              <a:off x="5422334" y="3872718"/>
              <a:ext cx="287289" cy="332912"/>
            </a:xfrm>
            <a:custGeom>
              <a:avLst/>
              <a:gdLst/>
              <a:ahLst/>
              <a:cxnLst/>
              <a:rect l="l" t="t" r="r" b="b"/>
              <a:pathLst>
                <a:path w="19949" h="23117" extrusionOk="0">
                  <a:moveTo>
                    <a:pt x="0" y="0"/>
                  </a:moveTo>
                  <a:lnTo>
                    <a:pt x="2502" y="23117"/>
                  </a:lnTo>
                  <a:lnTo>
                    <a:pt x="16312" y="23117"/>
                  </a:lnTo>
                  <a:lnTo>
                    <a:pt x="19948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7"/>
            <p:cNvSpPr/>
            <p:nvPr/>
          </p:nvSpPr>
          <p:spPr>
            <a:xfrm flipH="1">
              <a:off x="5430025" y="3916915"/>
              <a:ext cx="275753" cy="10095"/>
            </a:xfrm>
            <a:custGeom>
              <a:avLst/>
              <a:gdLst/>
              <a:ahLst/>
              <a:cxnLst/>
              <a:rect l="l" t="t" r="r" b="b"/>
              <a:pathLst>
                <a:path w="19148" h="701" extrusionOk="0">
                  <a:moveTo>
                    <a:pt x="0" y="0"/>
                  </a:moveTo>
                  <a:cubicBezTo>
                    <a:pt x="34" y="100"/>
                    <a:pt x="34" y="200"/>
                    <a:pt x="67" y="300"/>
                  </a:cubicBezTo>
                  <a:cubicBezTo>
                    <a:pt x="67" y="334"/>
                    <a:pt x="67" y="334"/>
                    <a:pt x="67" y="367"/>
                  </a:cubicBezTo>
                  <a:lnTo>
                    <a:pt x="1601" y="367"/>
                  </a:lnTo>
                  <a:cubicBezTo>
                    <a:pt x="2335" y="367"/>
                    <a:pt x="3069" y="400"/>
                    <a:pt x="3770" y="400"/>
                  </a:cubicBezTo>
                  <a:lnTo>
                    <a:pt x="11642" y="567"/>
                  </a:lnTo>
                  <a:lnTo>
                    <a:pt x="15545" y="634"/>
                  </a:lnTo>
                  <a:cubicBezTo>
                    <a:pt x="16212" y="634"/>
                    <a:pt x="16879" y="667"/>
                    <a:pt x="17546" y="667"/>
                  </a:cubicBezTo>
                  <a:cubicBezTo>
                    <a:pt x="18047" y="667"/>
                    <a:pt x="18547" y="701"/>
                    <a:pt x="19081" y="701"/>
                  </a:cubicBezTo>
                  <a:cubicBezTo>
                    <a:pt x="19081" y="600"/>
                    <a:pt x="19114" y="500"/>
                    <a:pt x="19147" y="434"/>
                  </a:cubicBezTo>
                  <a:cubicBezTo>
                    <a:pt x="18514" y="367"/>
                    <a:pt x="17880" y="367"/>
                    <a:pt x="17246" y="367"/>
                  </a:cubicBezTo>
                  <a:cubicBezTo>
                    <a:pt x="16545" y="367"/>
                    <a:pt x="15812" y="334"/>
                    <a:pt x="15078" y="334"/>
                  </a:cubicBezTo>
                  <a:lnTo>
                    <a:pt x="7306" y="167"/>
                  </a:lnTo>
                  <a:cubicBezTo>
                    <a:pt x="6005" y="167"/>
                    <a:pt x="4670" y="133"/>
                    <a:pt x="3369" y="100"/>
                  </a:cubicBezTo>
                  <a:lnTo>
                    <a:pt x="1435" y="67"/>
                  </a:lnTo>
                  <a:cubicBezTo>
                    <a:pt x="968" y="33"/>
                    <a:pt x="467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7"/>
            <p:cNvSpPr/>
            <p:nvPr/>
          </p:nvSpPr>
          <p:spPr>
            <a:xfrm flipH="1">
              <a:off x="5430025" y="3937436"/>
              <a:ext cx="275753" cy="9750"/>
            </a:xfrm>
            <a:custGeom>
              <a:avLst/>
              <a:gdLst/>
              <a:ahLst/>
              <a:cxnLst/>
              <a:rect l="l" t="t" r="r" b="b"/>
              <a:pathLst>
                <a:path w="19148" h="677" extrusionOk="0">
                  <a:moveTo>
                    <a:pt x="284" y="0"/>
                  </a:moveTo>
                  <a:cubicBezTo>
                    <a:pt x="188" y="0"/>
                    <a:pt x="94" y="3"/>
                    <a:pt x="0" y="9"/>
                  </a:cubicBezTo>
                  <a:cubicBezTo>
                    <a:pt x="34" y="109"/>
                    <a:pt x="34" y="210"/>
                    <a:pt x="67" y="310"/>
                  </a:cubicBezTo>
                  <a:cubicBezTo>
                    <a:pt x="67" y="310"/>
                    <a:pt x="67" y="310"/>
                    <a:pt x="67" y="343"/>
                  </a:cubicBezTo>
                  <a:lnTo>
                    <a:pt x="1601" y="343"/>
                  </a:lnTo>
                  <a:cubicBezTo>
                    <a:pt x="2335" y="343"/>
                    <a:pt x="3069" y="376"/>
                    <a:pt x="3770" y="376"/>
                  </a:cubicBezTo>
                  <a:lnTo>
                    <a:pt x="11642" y="543"/>
                  </a:lnTo>
                  <a:lnTo>
                    <a:pt x="15545" y="610"/>
                  </a:lnTo>
                  <a:cubicBezTo>
                    <a:pt x="16212" y="610"/>
                    <a:pt x="16879" y="643"/>
                    <a:pt x="17546" y="643"/>
                  </a:cubicBezTo>
                  <a:cubicBezTo>
                    <a:pt x="18047" y="643"/>
                    <a:pt x="18547" y="677"/>
                    <a:pt x="19081" y="677"/>
                  </a:cubicBezTo>
                  <a:cubicBezTo>
                    <a:pt x="19081" y="576"/>
                    <a:pt x="19114" y="476"/>
                    <a:pt x="19147" y="410"/>
                  </a:cubicBezTo>
                  <a:cubicBezTo>
                    <a:pt x="18514" y="343"/>
                    <a:pt x="17880" y="376"/>
                    <a:pt x="17246" y="343"/>
                  </a:cubicBezTo>
                  <a:cubicBezTo>
                    <a:pt x="16545" y="343"/>
                    <a:pt x="15812" y="310"/>
                    <a:pt x="15078" y="310"/>
                  </a:cubicBezTo>
                  <a:lnTo>
                    <a:pt x="7306" y="143"/>
                  </a:lnTo>
                  <a:cubicBezTo>
                    <a:pt x="6005" y="143"/>
                    <a:pt x="4670" y="109"/>
                    <a:pt x="3369" y="76"/>
                  </a:cubicBezTo>
                  <a:lnTo>
                    <a:pt x="1435" y="43"/>
                  </a:lnTo>
                  <a:cubicBezTo>
                    <a:pt x="1061" y="43"/>
                    <a:pt x="666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7"/>
            <p:cNvSpPr/>
            <p:nvPr/>
          </p:nvSpPr>
          <p:spPr>
            <a:xfrm flipH="1">
              <a:off x="5449726" y="4067261"/>
              <a:ext cx="242602" cy="9145"/>
            </a:xfrm>
            <a:custGeom>
              <a:avLst/>
              <a:gdLst/>
              <a:ahLst/>
              <a:cxnLst/>
              <a:rect l="l" t="t" r="r" b="b"/>
              <a:pathLst>
                <a:path w="16846" h="635" extrusionOk="0">
                  <a:moveTo>
                    <a:pt x="0" y="1"/>
                  </a:moveTo>
                  <a:cubicBezTo>
                    <a:pt x="34" y="34"/>
                    <a:pt x="67" y="68"/>
                    <a:pt x="67" y="101"/>
                  </a:cubicBezTo>
                  <a:cubicBezTo>
                    <a:pt x="100" y="168"/>
                    <a:pt x="134" y="268"/>
                    <a:pt x="167" y="334"/>
                  </a:cubicBezTo>
                  <a:lnTo>
                    <a:pt x="667" y="334"/>
                  </a:lnTo>
                  <a:lnTo>
                    <a:pt x="2836" y="368"/>
                  </a:lnTo>
                  <a:lnTo>
                    <a:pt x="10708" y="535"/>
                  </a:lnTo>
                  <a:lnTo>
                    <a:pt x="14611" y="601"/>
                  </a:lnTo>
                  <a:lnTo>
                    <a:pt x="16579" y="635"/>
                  </a:lnTo>
                  <a:lnTo>
                    <a:pt x="16812" y="635"/>
                  </a:lnTo>
                  <a:cubicBezTo>
                    <a:pt x="16812" y="601"/>
                    <a:pt x="16812" y="568"/>
                    <a:pt x="16812" y="535"/>
                  </a:cubicBezTo>
                  <a:cubicBezTo>
                    <a:pt x="16812" y="468"/>
                    <a:pt x="16846" y="401"/>
                    <a:pt x="16846" y="334"/>
                  </a:cubicBezTo>
                  <a:lnTo>
                    <a:pt x="16312" y="334"/>
                  </a:lnTo>
                  <a:cubicBezTo>
                    <a:pt x="15611" y="301"/>
                    <a:pt x="14878" y="301"/>
                    <a:pt x="14144" y="268"/>
                  </a:cubicBezTo>
                  <a:cubicBezTo>
                    <a:pt x="11575" y="234"/>
                    <a:pt x="8973" y="168"/>
                    <a:pt x="6372" y="134"/>
                  </a:cubicBezTo>
                  <a:cubicBezTo>
                    <a:pt x="5071" y="101"/>
                    <a:pt x="3770" y="68"/>
                    <a:pt x="2435" y="34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7"/>
            <p:cNvSpPr/>
            <p:nvPr/>
          </p:nvSpPr>
          <p:spPr>
            <a:xfrm flipH="1">
              <a:off x="6607683" y="3642897"/>
              <a:ext cx="464039" cy="550059"/>
            </a:xfrm>
            <a:custGeom>
              <a:avLst/>
              <a:gdLst/>
              <a:ahLst/>
              <a:cxnLst/>
              <a:rect l="l" t="t" r="r" b="b"/>
              <a:pathLst>
                <a:path w="27766" h="32913" extrusionOk="0">
                  <a:moveTo>
                    <a:pt x="439" y="1"/>
                  </a:moveTo>
                  <a:cubicBezTo>
                    <a:pt x="164" y="1"/>
                    <a:pt x="0" y="428"/>
                    <a:pt x="279" y="623"/>
                  </a:cubicBezTo>
                  <a:cubicBezTo>
                    <a:pt x="6750" y="5193"/>
                    <a:pt x="15290" y="4593"/>
                    <a:pt x="22061" y="8562"/>
                  </a:cubicBezTo>
                  <a:cubicBezTo>
                    <a:pt x="23729" y="9530"/>
                    <a:pt x="25363" y="10830"/>
                    <a:pt x="26231" y="12632"/>
                  </a:cubicBezTo>
                  <a:cubicBezTo>
                    <a:pt x="27231" y="14767"/>
                    <a:pt x="26798" y="17235"/>
                    <a:pt x="26631" y="19470"/>
                  </a:cubicBezTo>
                  <a:cubicBezTo>
                    <a:pt x="26264" y="23940"/>
                    <a:pt x="25864" y="28410"/>
                    <a:pt x="25430" y="32913"/>
                  </a:cubicBezTo>
                  <a:lnTo>
                    <a:pt x="26031" y="32913"/>
                  </a:lnTo>
                  <a:cubicBezTo>
                    <a:pt x="26431" y="28877"/>
                    <a:pt x="26798" y="24840"/>
                    <a:pt x="27131" y="20804"/>
                  </a:cubicBezTo>
                  <a:cubicBezTo>
                    <a:pt x="27331" y="18536"/>
                    <a:pt x="27765" y="16068"/>
                    <a:pt x="27231" y="13799"/>
                  </a:cubicBezTo>
                  <a:cubicBezTo>
                    <a:pt x="26798" y="11898"/>
                    <a:pt x="25530" y="10330"/>
                    <a:pt x="23996" y="9129"/>
                  </a:cubicBezTo>
                  <a:cubicBezTo>
                    <a:pt x="20894" y="6728"/>
                    <a:pt x="16957" y="5660"/>
                    <a:pt x="13188" y="4726"/>
                  </a:cubicBezTo>
                  <a:cubicBezTo>
                    <a:pt x="8852" y="3625"/>
                    <a:pt x="4315" y="2691"/>
                    <a:pt x="612" y="56"/>
                  </a:cubicBezTo>
                  <a:cubicBezTo>
                    <a:pt x="552" y="18"/>
                    <a:pt x="493" y="1"/>
                    <a:pt x="4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134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36" name="Picture 135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37" name="Picture 136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8" name="Picture 137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38"/>
          <p:cNvSpPr/>
          <p:nvPr/>
        </p:nvSpPr>
        <p:spPr>
          <a:xfrm rot="-5400000">
            <a:off x="6978550" y="1112550"/>
            <a:ext cx="717000" cy="3649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38"/>
          <p:cNvSpPr txBox="1">
            <a:spLocks noGrp="1"/>
          </p:cNvSpPr>
          <p:nvPr>
            <p:ph type="title"/>
          </p:nvPr>
        </p:nvSpPr>
        <p:spPr>
          <a:xfrm>
            <a:off x="5767800" y="2649300"/>
            <a:ext cx="2646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CPL &amp; RPS OBE </a:t>
            </a:r>
            <a:endParaRPr/>
          </a:p>
        </p:txBody>
      </p:sp>
      <p:sp>
        <p:nvSpPr>
          <p:cNvPr id="1655" name="Google Shape;1655;p38"/>
          <p:cNvSpPr/>
          <p:nvPr/>
        </p:nvSpPr>
        <p:spPr>
          <a:xfrm>
            <a:off x="6638920" y="1475054"/>
            <a:ext cx="1777409" cy="89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0</a:t>
            </a:r>
            <a:r>
              <a:rPr lang="en-US" b="0" i="0" dirty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2</a:t>
            </a:r>
            <a:r>
              <a:rPr b="0" i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.</a:t>
            </a:r>
            <a:endParaRPr b="0" i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6"/>
              </a:solidFill>
              <a:latin typeface="Paytone One"/>
            </a:endParaRPr>
          </a:p>
        </p:txBody>
      </p:sp>
      <p:grpSp>
        <p:nvGrpSpPr>
          <p:cNvPr id="1656" name="Google Shape;1656;p38"/>
          <p:cNvGrpSpPr/>
          <p:nvPr/>
        </p:nvGrpSpPr>
        <p:grpSpPr>
          <a:xfrm>
            <a:off x="1109170" y="1094738"/>
            <a:ext cx="3566713" cy="3175986"/>
            <a:chOff x="884345" y="1067488"/>
            <a:chExt cx="3566713" cy="3175986"/>
          </a:xfrm>
        </p:grpSpPr>
        <p:sp>
          <p:nvSpPr>
            <p:cNvPr id="1657" name="Google Shape;1657;p38"/>
            <p:cNvSpPr/>
            <p:nvPr/>
          </p:nvSpPr>
          <p:spPr>
            <a:xfrm flipH="1">
              <a:off x="1041422" y="1067488"/>
              <a:ext cx="3168300" cy="3168300"/>
            </a:xfrm>
            <a:prstGeom prst="ellipse">
              <a:avLst/>
            </a:pr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8" name="Google Shape;1658;p38"/>
            <p:cNvGrpSpPr/>
            <p:nvPr/>
          </p:nvGrpSpPr>
          <p:grpSpPr>
            <a:xfrm>
              <a:off x="884345" y="1113647"/>
              <a:ext cx="3566713" cy="3129827"/>
              <a:chOff x="884345" y="1113647"/>
              <a:chExt cx="3566713" cy="3129827"/>
            </a:xfrm>
          </p:grpSpPr>
          <p:sp>
            <p:nvSpPr>
              <p:cNvPr id="1659" name="Google Shape;1659;p38"/>
              <p:cNvSpPr/>
              <p:nvPr/>
            </p:nvSpPr>
            <p:spPr>
              <a:xfrm flipH="1">
                <a:off x="2893030" y="1487574"/>
                <a:ext cx="345407" cy="294366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14770" extrusionOk="0">
                    <a:moveTo>
                      <a:pt x="16286" y="1"/>
                    </a:moveTo>
                    <a:cubicBezTo>
                      <a:pt x="15966" y="1"/>
                      <a:pt x="15611" y="169"/>
                      <a:pt x="15345" y="313"/>
                    </a:cubicBezTo>
                    <a:cubicBezTo>
                      <a:pt x="10341" y="2848"/>
                      <a:pt x="5237" y="5250"/>
                      <a:pt x="300" y="7952"/>
                    </a:cubicBezTo>
                    <a:cubicBezTo>
                      <a:pt x="67" y="8085"/>
                      <a:pt x="0" y="8419"/>
                      <a:pt x="167" y="8619"/>
                    </a:cubicBezTo>
                    <a:cubicBezTo>
                      <a:pt x="367" y="8886"/>
                      <a:pt x="701" y="9053"/>
                      <a:pt x="1034" y="9186"/>
                    </a:cubicBezTo>
                    <a:cubicBezTo>
                      <a:pt x="5204" y="10987"/>
                      <a:pt x="9407" y="12789"/>
                      <a:pt x="13577" y="14623"/>
                    </a:cubicBezTo>
                    <a:cubicBezTo>
                      <a:pt x="13771" y="14704"/>
                      <a:pt x="14012" y="14769"/>
                      <a:pt x="14232" y="14769"/>
                    </a:cubicBezTo>
                    <a:cubicBezTo>
                      <a:pt x="14465" y="14769"/>
                      <a:pt x="14674" y="14696"/>
                      <a:pt x="14777" y="14490"/>
                    </a:cubicBezTo>
                    <a:cubicBezTo>
                      <a:pt x="14844" y="14290"/>
                      <a:pt x="14777" y="14056"/>
                      <a:pt x="14711" y="13856"/>
                    </a:cubicBezTo>
                    <a:cubicBezTo>
                      <a:pt x="14411" y="12822"/>
                      <a:pt x="14777" y="11821"/>
                      <a:pt x="14844" y="10787"/>
                    </a:cubicBezTo>
                    <a:cubicBezTo>
                      <a:pt x="14944" y="9553"/>
                      <a:pt x="15044" y="8319"/>
                      <a:pt x="15178" y="7085"/>
                    </a:cubicBezTo>
                    <a:lnTo>
                      <a:pt x="16012" y="7485"/>
                    </a:lnTo>
                    <a:cubicBezTo>
                      <a:pt x="16121" y="7534"/>
                      <a:pt x="16231" y="7556"/>
                      <a:pt x="16338" y="7556"/>
                    </a:cubicBezTo>
                    <a:cubicBezTo>
                      <a:pt x="16882" y="7556"/>
                      <a:pt x="17330" y="6975"/>
                      <a:pt x="17079" y="6417"/>
                    </a:cubicBezTo>
                    <a:lnTo>
                      <a:pt x="15845" y="3816"/>
                    </a:lnTo>
                    <a:cubicBezTo>
                      <a:pt x="15645" y="3415"/>
                      <a:pt x="16412" y="1681"/>
                      <a:pt x="16545" y="1280"/>
                    </a:cubicBezTo>
                    <a:cubicBezTo>
                      <a:pt x="16712" y="880"/>
                      <a:pt x="17213" y="780"/>
                      <a:pt x="16846" y="280"/>
                    </a:cubicBezTo>
                    <a:cubicBezTo>
                      <a:pt x="16846" y="246"/>
                      <a:pt x="16812" y="246"/>
                      <a:pt x="16812" y="246"/>
                    </a:cubicBezTo>
                    <a:cubicBezTo>
                      <a:pt x="16671" y="67"/>
                      <a:pt x="16485" y="1"/>
                      <a:pt x="16286" y="1"/>
                    </a:cubicBezTo>
                    <a:close/>
                  </a:path>
                </a:pathLst>
              </a:custGeom>
              <a:solidFill>
                <a:srgbClr val="7BC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8"/>
              <p:cNvSpPr/>
              <p:nvPr/>
            </p:nvSpPr>
            <p:spPr>
              <a:xfrm flipH="1">
                <a:off x="2838880" y="1563607"/>
                <a:ext cx="353020" cy="137637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6906" extrusionOk="0">
                    <a:moveTo>
                      <a:pt x="13510" y="1"/>
                    </a:moveTo>
                    <a:lnTo>
                      <a:pt x="0" y="4204"/>
                    </a:lnTo>
                    <a:lnTo>
                      <a:pt x="12843" y="3270"/>
                    </a:lnTo>
                    <a:lnTo>
                      <a:pt x="16412" y="6906"/>
                    </a:lnTo>
                    <a:lnTo>
                      <a:pt x="17713" y="3370"/>
                    </a:lnTo>
                    <a:lnTo>
                      <a:pt x="1351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8"/>
              <p:cNvSpPr/>
              <p:nvPr/>
            </p:nvSpPr>
            <p:spPr>
              <a:xfrm flipH="1">
                <a:off x="2092960" y="1477848"/>
                <a:ext cx="63836" cy="3231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6213" extrusionOk="0">
                    <a:moveTo>
                      <a:pt x="0" y="1"/>
                    </a:moveTo>
                    <a:lnTo>
                      <a:pt x="134" y="16212"/>
                    </a:lnTo>
                    <a:lnTo>
                      <a:pt x="3203" y="16212"/>
                    </a:lnTo>
                    <a:lnTo>
                      <a:pt x="3036" y="1"/>
                    </a:lnTo>
                    <a:close/>
                  </a:path>
                </a:pathLst>
              </a:custGeom>
              <a:solidFill>
                <a:srgbClr val="7BC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8"/>
              <p:cNvSpPr/>
              <p:nvPr/>
            </p:nvSpPr>
            <p:spPr>
              <a:xfrm flipH="1">
                <a:off x="2215948" y="1527713"/>
                <a:ext cx="65829" cy="274576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3777" extrusionOk="0">
                    <a:moveTo>
                      <a:pt x="167" y="0"/>
                    </a:moveTo>
                    <a:cubicBezTo>
                      <a:pt x="167" y="0"/>
                      <a:pt x="0" y="13777"/>
                      <a:pt x="234" y="13777"/>
                    </a:cubicBezTo>
                    <a:lnTo>
                      <a:pt x="3303" y="13743"/>
                    </a:lnTo>
                    <a:lnTo>
                      <a:pt x="3236" y="0"/>
                    </a:lnTo>
                    <a:close/>
                  </a:path>
                </a:pathLst>
              </a:custGeom>
              <a:solidFill>
                <a:srgbClr val="7BC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8"/>
              <p:cNvSpPr/>
              <p:nvPr/>
            </p:nvSpPr>
            <p:spPr>
              <a:xfrm flipH="1">
                <a:off x="2339593" y="1598843"/>
                <a:ext cx="63178" cy="20412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0242" extrusionOk="0">
                    <a:moveTo>
                      <a:pt x="0" y="1"/>
                    </a:moveTo>
                    <a:lnTo>
                      <a:pt x="134" y="10241"/>
                    </a:lnTo>
                    <a:lnTo>
                      <a:pt x="3169" y="10208"/>
                    </a:lnTo>
                    <a:lnTo>
                      <a:pt x="3069" y="1"/>
                    </a:lnTo>
                    <a:close/>
                  </a:path>
                </a:pathLst>
              </a:custGeom>
              <a:solidFill>
                <a:srgbClr val="7BC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8"/>
              <p:cNvSpPr/>
              <p:nvPr/>
            </p:nvSpPr>
            <p:spPr>
              <a:xfrm flipH="1">
                <a:off x="2465910" y="1684602"/>
                <a:ext cx="61843" cy="119022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5972" extrusionOk="0">
                    <a:moveTo>
                      <a:pt x="0" y="1"/>
                    </a:moveTo>
                    <a:lnTo>
                      <a:pt x="67" y="5972"/>
                    </a:lnTo>
                    <a:lnTo>
                      <a:pt x="3102" y="5938"/>
                    </a:lnTo>
                    <a:lnTo>
                      <a:pt x="3069" y="1"/>
                    </a:lnTo>
                    <a:close/>
                  </a:path>
                </a:pathLst>
              </a:custGeom>
              <a:solidFill>
                <a:srgbClr val="7BC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8"/>
              <p:cNvSpPr/>
              <p:nvPr/>
            </p:nvSpPr>
            <p:spPr>
              <a:xfrm flipH="1">
                <a:off x="2052402" y="1797027"/>
                <a:ext cx="539186" cy="10523"/>
              </a:xfrm>
              <a:custGeom>
                <a:avLst/>
                <a:gdLst/>
                <a:ahLst/>
                <a:cxnLst/>
                <a:rect l="l" t="t" r="r" b="b"/>
                <a:pathLst>
                  <a:path w="27054" h="528" extrusionOk="0">
                    <a:moveTo>
                      <a:pt x="24488" y="1"/>
                    </a:moveTo>
                    <a:cubicBezTo>
                      <a:pt x="23542" y="1"/>
                      <a:pt x="22596" y="30"/>
                      <a:pt x="21650" y="30"/>
                    </a:cubicBezTo>
                    <a:lnTo>
                      <a:pt x="268" y="30"/>
                    </a:lnTo>
                    <a:cubicBezTo>
                      <a:pt x="1" y="30"/>
                      <a:pt x="1" y="497"/>
                      <a:pt x="268" y="497"/>
                    </a:cubicBezTo>
                    <a:cubicBezTo>
                      <a:pt x="4871" y="497"/>
                      <a:pt x="9489" y="512"/>
                      <a:pt x="14102" y="512"/>
                    </a:cubicBezTo>
                    <a:cubicBezTo>
                      <a:pt x="16409" y="512"/>
                      <a:pt x="18714" y="508"/>
                      <a:pt x="21016" y="497"/>
                    </a:cubicBezTo>
                    <a:cubicBezTo>
                      <a:pt x="22071" y="497"/>
                      <a:pt x="23136" y="527"/>
                      <a:pt x="24201" y="527"/>
                    </a:cubicBezTo>
                    <a:cubicBezTo>
                      <a:pt x="25088" y="527"/>
                      <a:pt x="25974" y="506"/>
                      <a:pt x="26853" y="431"/>
                    </a:cubicBezTo>
                    <a:cubicBezTo>
                      <a:pt x="27053" y="431"/>
                      <a:pt x="27053" y="97"/>
                      <a:pt x="26853" y="97"/>
                    </a:cubicBezTo>
                    <a:cubicBezTo>
                      <a:pt x="26065" y="21"/>
                      <a:pt x="25276" y="1"/>
                      <a:pt x="244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8"/>
              <p:cNvSpPr/>
              <p:nvPr/>
            </p:nvSpPr>
            <p:spPr>
              <a:xfrm flipH="1">
                <a:off x="2075322" y="1486856"/>
                <a:ext cx="113202" cy="58216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2921" extrusionOk="0">
                    <a:moveTo>
                      <a:pt x="5543" y="0"/>
                    </a:moveTo>
                    <a:cubicBezTo>
                      <a:pt x="5527" y="0"/>
                      <a:pt x="5511" y="5"/>
                      <a:pt x="5495" y="16"/>
                    </a:cubicBezTo>
                    <a:lnTo>
                      <a:pt x="5528" y="16"/>
                    </a:lnTo>
                    <a:cubicBezTo>
                      <a:pt x="4628" y="516"/>
                      <a:pt x="3727" y="983"/>
                      <a:pt x="2793" y="1417"/>
                    </a:cubicBezTo>
                    <a:cubicBezTo>
                      <a:pt x="2360" y="1617"/>
                      <a:pt x="1926" y="1850"/>
                      <a:pt x="1492" y="2017"/>
                    </a:cubicBezTo>
                    <a:cubicBezTo>
                      <a:pt x="1025" y="2217"/>
                      <a:pt x="558" y="2384"/>
                      <a:pt x="125" y="2651"/>
                    </a:cubicBezTo>
                    <a:cubicBezTo>
                      <a:pt x="0" y="2713"/>
                      <a:pt x="79" y="2921"/>
                      <a:pt x="199" y="2921"/>
                    </a:cubicBezTo>
                    <a:cubicBezTo>
                      <a:pt x="207" y="2921"/>
                      <a:pt x="216" y="2920"/>
                      <a:pt x="225" y="2918"/>
                    </a:cubicBezTo>
                    <a:cubicBezTo>
                      <a:pt x="692" y="2784"/>
                      <a:pt x="1159" y="2517"/>
                      <a:pt x="1592" y="2317"/>
                    </a:cubicBezTo>
                    <a:cubicBezTo>
                      <a:pt x="2026" y="2084"/>
                      <a:pt x="2493" y="1884"/>
                      <a:pt x="2927" y="1650"/>
                    </a:cubicBezTo>
                    <a:cubicBezTo>
                      <a:pt x="3827" y="1183"/>
                      <a:pt x="4728" y="683"/>
                      <a:pt x="5595" y="182"/>
                    </a:cubicBezTo>
                    <a:cubicBezTo>
                      <a:pt x="5679" y="126"/>
                      <a:pt x="5622" y="0"/>
                      <a:pt x="55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8"/>
              <p:cNvSpPr/>
              <p:nvPr/>
            </p:nvSpPr>
            <p:spPr>
              <a:xfrm flipH="1">
                <a:off x="2062626" y="1514838"/>
                <a:ext cx="128947" cy="69895"/>
              </a:xfrm>
              <a:custGeom>
                <a:avLst/>
                <a:gdLst/>
                <a:ahLst/>
                <a:cxnLst/>
                <a:rect l="l" t="t" r="r" b="b"/>
                <a:pathLst>
                  <a:path w="6470" h="3507" extrusionOk="0">
                    <a:moveTo>
                      <a:pt x="6360" y="1"/>
                    </a:moveTo>
                    <a:cubicBezTo>
                      <a:pt x="6347" y="1"/>
                      <a:pt x="6332" y="4"/>
                      <a:pt x="6315" y="13"/>
                    </a:cubicBezTo>
                    <a:cubicBezTo>
                      <a:pt x="5281" y="480"/>
                      <a:pt x="4247" y="1013"/>
                      <a:pt x="3213" y="1514"/>
                    </a:cubicBezTo>
                    <a:cubicBezTo>
                      <a:pt x="2179" y="2047"/>
                      <a:pt x="1112" y="2581"/>
                      <a:pt x="111" y="3248"/>
                    </a:cubicBezTo>
                    <a:cubicBezTo>
                      <a:pt x="0" y="3331"/>
                      <a:pt x="73" y="3506"/>
                      <a:pt x="177" y="3506"/>
                    </a:cubicBezTo>
                    <a:cubicBezTo>
                      <a:pt x="199" y="3506"/>
                      <a:pt x="222" y="3499"/>
                      <a:pt x="244" y="3482"/>
                    </a:cubicBezTo>
                    <a:cubicBezTo>
                      <a:pt x="1278" y="2981"/>
                      <a:pt x="2246" y="2381"/>
                      <a:pt x="3280" y="1814"/>
                    </a:cubicBezTo>
                    <a:cubicBezTo>
                      <a:pt x="4280" y="1280"/>
                      <a:pt x="5315" y="746"/>
                      <a:pt x="6382" y="246"/>
                    </a:cubicBezTo>
                    <a:cubicBezTo>
                      <a:pt x="6470" y="188"/>
                      <a:pt x="6455" y="1"/>
                      <a:pt x="6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8"/>
              <p:cNvSpPr/>
              <p:nvPr/>
            </p:nvSpPr>
            <p:spPr>
              <a:xfrm flipH="1">
                <a:off x="2076617" y="1567991"/>
                <a:ext cx="103198" cy="50383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2528" extrusionOk="0">
                    <a:moveTo>
                      <a:pt x="5075" y="1"/>
                    </a:moveTo>
                    <a:cubicBezTo>
                      <a:pt x="5060" y="1"/>
                      <a:pt x="5043" y="5"/>
                      <a:pt x="5025" y="14"/>
                    </a:cubicBezTo>
                    <a:cubicBezTo>
                      <a:pt x="4191" y="381"/>
                      <a:pt x="3390" y="781"/>
                      <a:pt x="2556" y="1148"/>
                    </a:cubicBezTo>
                    <a:cubicBezTo>
                      <a:pt x="1722" y="1515"/>
                      <a:pt x="888" y="1849"/>
                      <a:pt x="88" y="2282"/>
                    </a:cubicBezTo>
                    <a:cubicBezTo>
                      <a:pt x="0" y="2341"/>
                      <a:pt x="41" y="2528"/>
                      <a:pt x="142" y="2528"/>
                    </a:cubicBezTo>
                    <a:cubicBezTo>
                      <a:pt x="156" y="2528"/>
                      <a:pt x="172" y="2524"/>
                      <a:pt x="188" y="2516"/>
                    </a:cubicBezTo>
                    <a:cubicBezTo>
                      <a:pt x="1022" y="2216"/>
                      <a:pt x="1822" y="1749"/>
                      <a:pt x="2656" y="1382"/>
                    </a:cubicBezTo>
                    <a:cubicBezTo>
                      <a:pt x="3457" y="981"/>
                      <a:pt x="4258" y="581"/>
                      <a:pt x="5091" y="214"/>
                    </a:cubicBezTo>
                    <a:cubicBezTo>
                      <a:pt x="5178" y="157"/>
                      <a:pt x="5165" y="1"/>
                      <a:pt x="50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8"/>
              <p:cNvSpPr/>
              <p:nvPr/>
            </p:nvSpPr>
            <p:spPr>
              <a:xfrm flipH="1">
                <a:off x="2063942" y="1597268"/>
                <a:ext cx="115315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785" extrusionOk="0">
                    <a:moveTo>
                      <a:pt x="5675" y="1"/>
                    </a:moveTo>
                    <a:cubicBezTo>
                      <a:pt x="5662" y="1"/>
                      <a:pt x="5647" y="5"/>
                      <a:pt x="5631" y="13"/>
                    </a:cubicBezTo>
                    <a:cubicBezTo>
                      <a:pt x="4697" y="413"/>
                      <a:pt x="3796" y="847"/>
                      <a:pt x="2862" y="1247"/>
                    </a:cubicBezTo>
                    <a:cubicBezTo>
                      <a:pt x="2395" y="1447"/>
                      <a:pt x="1928" y="1647"/>
                      <a:pt x="1494" y="1847"/>
                    </a:cubicBezTo>
                    <a:cubicBezTo>
                      <a:pt x="1027" y="2048"/>
                      <a:pt x="560" y="2214"/>
                      <a:pt x="127" y="2481"/>
                    </a:cubicBezTo>
                    <a:cubicBezTo>
                      <a:pt x="1" y="2544"/>
                      <a:pt x="82" y="2784"/>
                      <a:pt x="204" y="2784"/>
                    </a:cubicBezTo>
                    <a:cubicBezTo>
                      <a:pt x="211" y="2784"/>
                      <a:pt x="219" y="2783"/>
                      <a:pt x="227" y="2781"/>
                    </a:cubicBezTo>
                    <a:cubicBezTo>
                      <a:pt x="694" y="2615"/>
                      <a:pt x="1161" y="2381"/>
                      <a:pt x="1594" y="2148"/>
                    </a:cubicBezTo>
                    <a:cubicBezTo>
                      <a:pt x="2061" y="1948"/>
                      <a:pt x="2495" y="1714"/>
                      <a:pt x="2962" y="1514"/>
                    </a:cubicBezTo>
                    <a:cubicBezTo>
                      <a:pt x="3863" y="1080"/>
                      <a:pt x="4797" y="647"/>
                      <a:pt x="5697" y="246"/>
                    </a:cubicBezTo>
                    <a:cubicBezTo>
                      <a:pt x="5785" y="188"/>
                      <a:pt x="5770" y="1"/>
                      <a:pt x="56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8"/>
              <p:cNvSpPr/>
              <p:nvPr/>
            </p:nvSpPr>
            <p:spPr>
              <a:xfrm flipH="1">
                <a:off x="2068685" y="1641194"/>
                <a:ext cx="118544" cy="55445"/>
              </a:xfrm>
              <a:custGeom>
                <a:avLst/>
                <a:gdLst/>
                <a:ahLst/>
                <a:cxnLst/>
                <a:rect l="l" t="t" r="r" b="b"/>
                <a:pathLst>
                  <a:path w="5948" h="2782" extrusionOk="0">
                    <a:moveTo>
                      <a:pt x="5777" y="1"/>
                    </a:moveTo>
                    <a:cubicBezTo>
                      <a:pt x="5762" y="1"/>
                      <a:pt x="5747" y="4"/>
                      <a:pt x="5730" y="10"/>
                    </a:cubicBezTo>
                    <a:lnTo>
                      <a:pt x="2895" y="1245"/>
                    </a:lnTo>
                    <a:cubicBezTo>
                      <a:pt x="1961" y="1645"/>
                      <a:pt x="1027" y="2012"/>
                      <a:pt x="126" y="2479"/>
                    </a:cubicBezTo>
                    <a:cubicBezTo>
                      <a:pt x="1" y="2542"/>
                      <a:pt x="82" y="2782"/>
                      <a:pt x="203" y="2782"/>
                    </a:cubicBezTo>
                    <a:cubicBezTo>
                      <a:pt x="211" y="2782"/>
                      <a:pt x="219" y="2781"/>
                      <a:pt x="226" y="2779"/>
                    </a:cubicBezTo>
                    <a:cubicBezTo>
                      <a:pt x="1160" y="2445"/>
                      <a:pt x="2094" y="1978"/>
                      <a:pt x="3028" y="1545"/>
                    </a:cubicBezTo>
                    <a:cubicBezTo>
                      <a:pt x="3929" y="1145"/>
                      <a:pt x="4863" y="711"/>
                      <a:pt x="5797" y="311"/>
                    </a:cubicBezTo>
                    <a:cubicBezTo>
                      <a:pt x="5947" y="250"/>
                      <a:pt x="5908" y="1"/>
                      <a:pt x="57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8"/>
              <p:cNvSpPr/>
              <p:nvPr/>
            </p:nvSpPr>
            <p:spPr>
              <a:xfrm flipH="1">
                <a:off x="2063902" y="1689206"/>
                <a:ext cx="129465" cy="50901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2554" extrusionOk="0">
                    <a:moveTo>
                      <a:pt x="6300" y="0"/>
                    </a:moveTo>
                    <a:cubicBezTo>
                      <a:pt x="6291" y="0"/>
                      <a:pt x="6282" y="1"/>
                      <a:pt x="6272" y="3"/>
                    </a:cubicBezTo>
                    <a:cubicBezTo>
                      <a:pt x="5204" y="370"/>
                      <a:pt x="4137" y="737"/>
                      <a:pt x="3070" y="1137"/>
                    </a:cubicBezTo>
                    <a:cubicBezTo>
                      <a:pt x="2536" y="1304"/>
                      <a:pt x="2002" y="1504"/>
                      <a:pt x="1502" y="1704"/>
                    </a:cubicBezTo>
                    <a:cubicBezTo>
                      <a:pt x="1235" y="1804"/>
                      <a:pt x="968" y="1904"/>
                      <a:pt x="735" y="2005"/>
                    </a:cubicBezTo>
                    <a:cubicBezTo>
                      <a:pt x="501" y="2071"/>
                      <a:pt x="201" y="2105"/>
                      <a:pt x="34" y="2338"/>
                    </a:cubicBezTo>
                    <a:cubicBezTo>
                      <a:pt x="1" y="2405"/>
                      <a:pt x="67" y="2538"/>
                      <a:pt x="134" y="2538"/>
                    </a:cubicBezTo>
                    <a:cubicBezTo>
                      <a:pt x="166" y="2549"/>
                      <a:pt x="201" y="2554"/>
                      <a:pt x="236" y="2554"/>
                    </a:cubicBezTo>
                    <a:cubicBezTo>
                      <a:pt x="419" y="2554"/>
                      <a:pt x="633" y="2427"/>
                      <a:pt x="801" y="2371"/>
                    </a:cubicBezTo>
                    <a:cubicBezTo>
                      <a:pt x="1068" y="2238"/>
                      <a:pt x="1335" y="2138"/>
                      <a:pt x="1602" y="2038"/>
                    </a:cubicBezTo>
                    <a:cubicBezTo>
                      <a:pt x="2136" y="1838"/>
                      <a:pt x="2669" y="1638"/>
                      <a:pt x="3170" y="1437"/>
                    </a:cubicBezTo>
                    <a:cubicBezTo>
                      <a:pt x="4237" y="1037"/>
                      <a:pt x="5304" y="670"/>
                      <a:pt x="6339" y="303"/>
                    </a:cubicBezTo>
                    <a:cubicBezTo>
                      <a:pt x="6496" y="241"/>
                      <a:pt x="6446" y="0"/>
                      <a:pt x="63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8"/>
              <p:cNvSpPr/>
              <p:nvPr/>
            </p:nvSpPr>
            <p:spPr>
              <a:xfrm flipH="1">
                <a:off x="2074664" y="1727571"/>
                <a:ext cx="95764" cy="43009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2158" extrusionOk="0">
                    <a:moveTo>
                      <a:pt x="4666" y="1"/>
                    </a:moveTo>
                    <a:cubicBezTo>
                      <a:pt x="4652" y="1"/>
                      <a:pt x="4637" y="5"/>
                      <a:pt x="4620" y="13"/>
                    </a:cubicBezTo>
                    <a:cubicBezTo>
                      <a:pt x="3153" y="613"/>
                      <a:pt x="1618" y="1147"/>
                      <a:pt x="151" y="1847"/>
                    </a:cubicBezTo>
                    <a:cubicBezTo>
                      <a:pt x="0" y="1908"/>
                      <a:pt x="40" y="2157"/>
                      <a:pt x="195" y="2157"/>
                    </a:cubicBezTo>
                    <a:cubicBezTo>
                      <a:pt x="212" y="2157"/>
                      <a:pt x="231" y="2154"/>
                      <a:pt x="251" y="2148"/>
                    </a:cubicBezTo>
                    <a:cubicBezTo>
                      <a:pt x="1752" y="1614"/>
                      <a:pt x="3186" y="880"/>
                      <a:pt x="4687" y="246"/>
                    </a:cubicBezTo>
                    <a:cubicBezTo>
                      <a:pt x="4804" y="188"/>
                      <a:pt x="4767" y="1"/>
                      <a:pt x="466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8"/>
              <p:cNvSpPr/>
              <p:nvPr/>
            </p:nvSpPr>
            <p:spPr>
              <a:xfrm flipH="1">
                <a:off x="2326499" y="1604762"/>
                <a:ext cx="86257" cy="35316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772" extrusionOk="0">
                    <a:moveTo>
                      <a:pt x="4199" y="0"/>
                    </a:moveTo>
                    <a:cubicBezTo>
                      <a:pt x="4190" y="0"/>
                      <a:pt x="4181" y="1"/>
                      <a:pt x="4170" y="4"/>
                    </a:cubicBezTo>
                    <a:cubicBezTo>
                      <a:pt x="3437" y="237"/>
                      <a:pt x="2736" y="504"/>
                      <a:pt x="2036" y="771"/>
                    </a:cubicBezTo>
                    <a:cubicBezTo>
                      <a:pt x="1702" y="938"/>
                      <a:pt x="1335" y="1071"/>
                      <a:pt x="1002" y="1238"/>
                    </a:cubicBezTo>
                    <a:cubicBezTo>
                      <a:pt x="668" y="1371"/>
                      <a:pt x="301" y="1471"/>
                      <a:pt x="34" y="1705"/>
                    </a:cubicBezTo>
                    <a:cubicBezTo>
                      <a:pt x="1" y="1738"/>
                      <a:pt x="1" y="1772"/>
                      <a:pt x="34" y="1772"/>
                    </a:cubicBezTo>
                    <a:cubicBezTo>
                      <a:pt x="368" y="1738"/>
                      <a:pt x="735" y="1572"/>
                      <a:pt x="1035" y="1438"/>
                    </a:cubicBezTo>
                    <a:cubicBezTo>
                      <a:pt x="1368" y="1271"/>
                      <a:pt x="1735" y="1138"/>
                      <a:pt x="2102" y="1004"/>
                    </a:cubicBezTo>
                    <a:cubicBezTo>
                      <a:pt x="2803" y="738"/>
                      <a:pt x="3503" y="471"/>
                      <a:pt x="4204" y="237"/>
                    </a:cubicBezTo>
                    <a:cubicBezTo>
                      <a:pt x="4327" y="176"/>
                      <a:pt x="4308" y="0"/>
                      <a:pt x="4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8"/>
              <p:cNvSpPr/>
              <p:nvPr/>
            </p:nvSpPr>
            <p:spPr>
              <a:xfrm flipH="1">
                <a:off x="2316514" y="1623357"/>
                <a:ext cx="105390" cy="43427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2179" extrusionOk="0">
                    <a:moveTo>
                      <a:pt x="5156" y="0"/>
                    </a:moveTo>
                    <a:cubicBezTo>
                      <a:pt x="5147" y="0"/>
                      <a:pt x="5139" y="2"/>
                      <a:pt x="5130" y="5"/>
                    </a:cubicBezTo>
                    <a:cubicBezTo>
                      <a:pt x="4730" y="105"/>
                      <a:pt x="4296" y="305"/>
                      <a:pt x="3896" y="472"/>
                    </a:cubicBezTo>
                    <a:cubicBezTo>
                      <a:pt x="3462" y="639"/>
                      <a:pt x="3028" y="805"/>
                      <a:pt x="2595" y="972"/>
                    </a:cubicBezTo>
                    <a:cubicBezTo>
                      <a:pt x="1761" y="1306"/>
                      <a:pt x="927" y="1706"/>
                      <a:pt x="60" y="2040"/>
                    </a:cubicBezTo>
                    <a:cubicBezTo>
                      <a:pt x="0" y="2069"/>
                      <a:pt x="20" y="2178"/>
                      <a:pt x="72" y="2178"/>
                    </a:cubicBezTo>
                    <a:cubicBezTo>
                      <a:pt x="79" y="2178"/>
                      <a:pt x="86" y="2177"/>
                      <a:pt x="93" y="2173"/>
                    </a:cubicBezTo>
                    <a:cubicBezTo>
                      <a:pt x="960" y="1839"/>
                      <a:pt x="1827" y="1539"/>
                      <a:pt x="2695" y="1206"/>
                    </a:cubicBezTo>
                    <a:cubicBezTo>
                      <a:pt x="3128" y="1072"/>
                      <a:pt x="3529" y="905"/>
                      <a:pt x="3962" y="739"/>
                    </a:cubicBezTo>
                    <a:cubicBezTo>
                      <a:pt x="4363" y="572"/>
                      <a:pt x="4796" y="438"/>
                      <a:pt x="5197" y="205"/>
                    </a:cubicBezTo>
                    <a:cubicBezTo>
                      <a:pt x="5288" y="144"/>
                      <a:pt x="5240" y="0"/>
                      <a:pt x="51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8"/>
              <p:cNvSpPr/>
              <p:nvPr/>
            </p:nvSpPr>
            <p:spPr>
              <a:xfrm flipH="1">
                <a:off x="2313007" y="1664552"/>
                <a:ext cx="116212" cy="42092"/>
              </a:xfrm>
              <a:custGeom>
                <a:avLst/>
                <a:gdLst/>
                <a:ahLst/>
                <a:cxnLst/>
                <a:rect l="l" t="t" r="r" b="b"/>
                <a:pathLst>
                  <a:path w="5831" h="2112" extrusionOk="0">
                    <a:moveTo>
                      <a:pt x="5543" y="1"/>
                    </a:moveTo>
                    <a:cubicBezTo>
                      <a:pt x="5391" y="1"/>
                      <a:pt x="5221" y="94"/>
                      <a:pt x="5130" y="139"/>
                    </a:cubicBezTo>
                    <a:cubicBezTo>
                      <a:pt x="4563" y="306"/>
                      <a:pt x="4029" y="506"/>
                      <a:pt x="3462" y="706"/>
                    </a:cubicBezTo>
                    <a:cubicBezTo>
                      <a:pt x="2328" y="1107"/>
                      <a:pt x="1227" y="1507"/>
                      <a:pt x="93" y="1907"/>
                    </a:cubicBezTo>
                    <a:cubicBezTo>
                      <a:pt x="1" y="1938"/>
                      <a:pt x="22" y="2111"/>
                      <a:pt x="131" y="2111"/>
                    </a:cubicBezTo>
                    <a:cubicBezTo>
                      <a:pt x="140" y="2111"/>
                      <a:pt x="149" y="2110"/>
                      <a:pt x="160" y="2107"/>
                    </a:cubicBezTo>
                    <a:cubicBezTo>
                      <a:pt x="1060" y="1807"/>
                      <a:pt x="1994" y="1507"/>
                      <a:pt x="2895" y="1207"/>
                    </a:cubicBezTo>
                    <a:cubicBezTo>
                      <a:pt x="3362" y="1073"/>
                      <a:pt x="3796" y="940"/>
                      <a:pt x="4229" y="773"/>
                    </a:cubicBezTo>
                    <a:cubicBezTo>
                      <a:pt x="4463" y="706"/>
                      <a:pt x="4696" y="640"/>
                      <a:pt x="4963" y="540"/>
                    </a:cubicBezTo>
                    <a:cubicBezTo>
                      <a:pt x="5063" y="506"/>
                      <a:pt x="5163" y="473"/>
                      <a:pt x="5263" y="440"/>
                    </a:cubicBezTo>
                    <a:cubicBezTo>
                      <a:pt x="5330" y="440"/>
                      <a:pt x="5397" y="406"/>
                      <a:pt x="5463" y="373"/>
                    </a:cubicBezTo>
                    <a:lnTo>
                      <a:pt x="5530" y="339"/>
                    </a:lnTo>
                    <a:lnTo>
                      <a:pt x="5564" y="339"/>
                    </a:lnTo>
                    <a:cubicBezTo>
                      <a:pt x="5564" y="373"/>
                      <a:pt x="5630" y="406"/>
                      <a:pt x="5664" y="406"/>
                    </a:cubicBezTo>
                    <a:cubicBezTo>
                      <a:pt x="5764" y="373"/>
                      <a:pt x="5830" y="173"/>
                      <a:pt x="5730" y="73"/>
                    </a:cubicBezTo>
                    <a:cubicBezTo>
                      <a:pt x="5678" y="20"/>
                      <a:pt x="5612" y="1"/>
                      <a:pt x="55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8"/>
              <p:cNvSpPr/>
              <p:nvPr/>
            </p:nvSpPr>
            <p:spPr>
              <a:xfrm flipH="1">
                <a:off x="2311891" y="1701821"/>
                <a:ext cx="115335" cy="47354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2376" extrusionOk="0">
                    <a:moveTo>
                      <a:pt x="5593" y="0"/>
                    </a:moveTo>
                    <a:cubicBezTo>
                      <a:pt x="5584" y="0"/>
                      <a:pt x="5574" y="1"/>
                      <a:pt x="5564" y="4"/>
                    </a:cubicBezTo>
                    <a:lnTo>
                      <a:pt x="5597" y="4"/>
                    </a:lnTo>
                    <a:cubicBezTo>
                      <a:pt x="5130" y="137"/>
                      <a:pt x="4663" y="337"/>
                      <a:pt x="4196" y="504"/>
                    </a:cubicBezTo>
                    <a:cubicBezTo>
                      <a:pt x="3762" y="704"/>
                      <a:pt x="3295" y="871"/>
                      <a:pt x="2828" y="1071"/>
                    </a:cubicBezTo>
                    <a:cubicBezTo>
                      <a:pt x="1928" y="1438"/>
                      <a:pt x="1027" y="1805"/>
                      <a:pt x="93" y="2172"/>
                    </a:cubicBezTo>
                    <a:cubicBezTo>
                      <a:pt x="1" y="2203"/>
                      <a:pt x="50" y="2376"/>
                      <a:pt x="137" y="2376"/>
                    </a:cubicBezTo>
                    <a:cubicBezTo>
                      <a:pt x="145" y="2376"/>
                      <a:pt x="152" y="2375"/>
                      <a:pt x="160" y="2372"/>
                    </a:cubicBezTo>
                    <a:cubicBezTo>
                      <a:pt x="1094" y="2005"/>
                      <a:pt x="2028" y="1672"/>
                      <a:pt x="2928" y="1305"/>
                    </a:cubicBezTo>
                    <a:cubicBezTo>
                      <a:pt x="3862" y="971"/>
                      <a:pt x="4796" y="704"/>
                      <a:pt x="5664" y="237"/>
                    </a:cubicBezTo>
                    <a:cubicBezTo>
                      <a:pt x="5787" y="176"/>
                      <a:pt x="5711" y="0"/>
                      <a:pt x="55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8"/>
              <p:cNvSpPr/>
              <p:nvPr/>
            </p:nvSpPr>
            <p:spPr>
              <a:xfrm flipH="1">
                <a:off x="2323151" y="1743714"/>
                <a:ext cx="98793" cy="38066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910" extrusionOk="0">
                    <a:moveTo>
                      <a:pt x="4790" y="0"/>
                    </a:moveTo>
                    <a:cubicBezTo>
                      <a:pt x="4782" y="0"/>
                      <a:pt x="4774" y="1"/>
                      <a:pt x="4765" y="3"/>
                    </a:cubicBezTo>
                    <a:cubicBezTo>
                      <a:pt x="3164" y="470"/>
                      <a:pt x="1629" y="1171"/>
                      <a:pt x="62" y="1738"/>
                    </a:cubicBezTo>
                    <a:cubicBezTo>
                      <a:pt x="1" y="1768"/>
                      <a:pt x="23" y="1909"/>
                      <a:pt x="103" y="1909"/>
                    </a:cubicBezTo>
                    <a:cubicBezTo>
                      <a:pt x="111" y="1909"/>
                      <a:pt x="119" y="1908"/>
                      <a:pt x="128" y="1905"/>
                    </a:cubicBezTo>
                    <a:cubicBezTo>
                      <a:pt x="1696" y="1371"/>
                      <a:pt x="3264" y="904"/>
                      <a:pt x="4832" y="270"/>
                    </a:cubicBezTo>
                    <a:cubicBezTo>
                      <a:pt x="4956" y="208"/>
                      <a:pt x="4906" y="0"/>
                      <a:pt x="47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8"/>
              <p:cNvSpPr/>
              <p:nvPr/>
            </p:nvSpPr>
            <p:spPr>
              <a:xfrm flipH="1">
                <a:off x="2004530" y="3787396"/>
                <a:ext cx="1706586" cy="447428"/>
              </a:xfrm>
              <a:custGeom>
                <a:avLst/>
                <a:gdLst/>
                <a:ahLst/>
                <a:cxnLst/>
                <a:rect l="l" t="t" r="r" b="b"/>
                <a:pathLst>
                  <a:path w="85629" h="22450" extrusionOk="0">
                    <a:moveTo>
                      <a:pt x="23951" y="0"/>
                    </a:moveTo>
                    <a:lnTo>
                      <a:pt x="667" y="21249"/>
                    </a:lnTo>
                    <a:cubicBezTo>
                      <a:pt x="0" y="21916"/>
                      <a:pt x="401" y="22450"/>
                      <a:pt x="1568" y="22450"/>
                    </a:cubicBezTo>
                    <a:lnTo>
                      <a:pt x="62111" y="22450"/>
                    </a:lnTo>
                    <a:cubicBezTo>
                      <a:pt x="63279" y="22450"/>
                      <a:pt x="64780" y="21916"/>
                      <a:pt x="65447" y="21249"/>
                    </a:cubicBezTo>
                    <a:lnTo>
                      <a:pt x="85628" y="0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8"/>
              <p:cNvSpPr/>
              <p:nvPr/>
            </p:nvSpPr>
            <p:spPr>
              <a:xfrm flipH="1">
                <a:off x="2124210" y="3841247"/>
                <a:ext cx="1348245" cy="251317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12610" extrusionOk="0">
                    <a:moveTo>
                      <a:pt x="14011" y="0"/>
                    </a:moveTo>
                    <a:cubicBezTo>
                      <a:pt x="13177" y="0"/>
                      <a:pt x="12109" y="367"/>
                      <a:pt x="11642" y="834"/>
                    </a:cubicBezTo>
                    <a:lnTo>
                      <a:pt x="468" y="11776"/>
                    </a:lnTo>
                    <a:cubicBezTo>
                      <a:pt x="1" y="12243"/>
                      <a:pt x="301" y="12609"/>
                      <a:pt x="1101" y="12609"/>
                    </a:cubicBezTo>
                    <a:lnTo>
                      <a:pt x="53639" y="12609"/>
                    </a:lnTo>
                    <a:cubicBezTo>
                      <a:pt x="54473" y="12609"/>
                      <a:pt x="55540" y="12243"/>
                      <a:pt x="56007" y="11776"/>
                    </a:cubicBezTo>
                    <a:lnTo>
                      <a:pt x="67182" y="834"/>
                    </a:lnTo>
                    <a:cubicBezTo>
                      <a:pt x="67649" y="367"/>
                      <a:pt x="67382" y="0"/>
                      <a:pt x="66548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8"/>
              <p:cNvSpPr/>
              <p:nvPr/>
            </p:nvSpPr>
            <p:spPr>
              <a:xfrm flipH="1">
                <a:off x="2746464" y="4114487"/>
                <a:ext cx="518579" cy="94408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4737" extrusionOk="0">
                    <a:moveTo>
                      <a:pt x="6339" y="0"/>
                    </a:moveTo>
                    <a:cubicBezTo>
                      <a:pt x="5672" y="0"/>
                      <a:pt x="4838" y="267"/>
                      <a:pt x="4437" y="601"/>
                    </a:cubicBezTo>
                    <a:lnTo>
                      <a:pt x="368" y="4137"/>
                    </a:lnTo>
                    <a:cubicBezTo>
                      <a:pt x="1" y="4470"/>
                      <a:pt x="234" y="4737"/>
                      <a:pt x="902" y="4737"/>
                    </a:cubicBezTo>
                    <a:lnTo>
                      <a:pt x="19682" y="4737"/>
                    </a:lnTo>
                    <a:cubicBezTo>
                      <a:pt x="20349" y="4737"/>
                      <a:pt x="21183" y="4470"/>
                      <a:pt x="21583" y="4137"/>
                    </a:cubicBezTo>
                    <a:lnTo>
                      <a:pt x="25653" y="601"/>
                    </a:lnTo>
                    <a:cubicBezTo>
                      <a:pt x="26020" y="267"/>
                      <a:pt x="25786" y="0"/>
                      <a:pt x="25119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8"/>
              <p:cNvSpPr/>
              <p:nvPr/>
            </p:nvSpPr>
            <p:spPr>
              <a:xfrm flipH="1">
                <a:off x="2362872" y="4036003"/>
                <a:ext cx="136959" cy="40099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2012" extrusionOk="0">
                    <a:moveTo>
                      <a:pt x="4116" y="1"/>
                    </a:moveTo>
                    <a:cubicBezTo>
                      <a:pt x="3657" y="1"/>
                      <a:pt x="3196" y="12"/>
                      <a:pt x="2735" y="35"/>
                    </a:cubicBezTo>
                    <a:cubicBezTo>
                      <a:pt x="2402" y="35"/>
                      <a:pt x="1968" y="35"/>
                      <a:pt x="1701" y="236"/>
                    </a:cubicBezTo>
                    <a:cubicBezTo>
                      <a:pt x="1234" y="569"/>
                      <a:pt x="801" y="936"/>
                      <a:pt x="367" y="1303"/>
                    </a:cubicBezTo>
                    <a:cubicBezTo>
                      <a:pt x="200" y="1470"/>
                      <a:pt x="0" y="1637"/>
                      <a:pt x="67" y="1870"/>
                    </a:cubicBezTo>
                    <a:cubicBezTo>
                      <a:pt x="200" y="1870"/>
                      <a:pt x="334" y="1903"/>
                      <a:pt x="500" y="1903"/>
                    </a:cubicBezTo>
                    <a:cubicBezTo>
                      <a:pt x="901" y="1903"/>
                      <a:pt x="1334" y="1903"/>
                      <a:pt x="1768" y="1937"/>
                    </a:cubicBezTo>
                    <a:lnTo>
                      <a:pt x="4270" y="2004"/>
                    </a:lnTo>
                    <a:cubicBezTo>
                      <a:pt x="4387" y="2004"/>
                      <a:pt x="4512" y="2012"/>
                      <a:pt x="4637" y="2012"/>
                    </a:cubicBezTo>
                    <a:cubicBezTo>
                      <a:pt x="4762" y="2012"/>
                      <a:pt x="4887" y="2004"/>
                      <a:pt x="5004" y="1970"/>
                    </a:cubicBezTo>
                    <a:cubicBezTo>
                      <a:pt x="5671" y="1770"/>
                      <a:pt x="6405" y="903"/>
                      <a:pt x="6805" y="402"/>
                    </a:cubicBezTo>
                    <a:cubicBezTo>
                      <a:pt x="6838" y="336"/>
                      <a:pt x="6872" y="302"/>
                      <a:pt x="6872" y="269"/>
                    </a:cubicBezTo>
                    <a:cubicBezTo>
                      <a:pt x="6872" y="136"/>
                      <a:pt x="6738" y="102"/>
                      <a:pt x="6605" y="102"/>
                    </a:cubicBezTo>
                    <a:cubicBezTo>
                      <a:pt x="5786" y="38"/>
                      <a:pt x="4954" y="1"/>
                      <a:pt x="4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8"/>
              <p:cNvSpPr/>
              <p:nvPr/>
            </p:nvSpPr>
            <p:spPr>
              <a:xfrm flipH="1">
                <a:off x="2486517" y="4036362"/>
                <a:ext cx="163566" cy="3693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1853" extrusionOk="0">
                    <a:moveTo>
                      <a:pt x="7552" y="1"/>
                    </a:moveTo>
                    <a:cubicBezTo>
                      <a:pt x="7205" y="1"/>
                      <a:pt x="6822" y="51"/>
                      <a:pt x="6672" y="51"/>
                    </a:cubicBezTo>
                    <a:lnTo>
                      <a:pt x="2535" y="84"/>
                    </a:lnTo>
                    <a:cubicBezTo>
                      <a:pt x="2302" y="84"/>
                      <a:pt x="2035" y="84"/>
                      <a:pt x="1802" y="184"/>
                    </a:cubicBezTo>
                    <a:cubicBezTo>
                      <a:pt x="1568" y="284"/>
                      <a:pt x="1401" y="451"/>
                      <a:pt x="1201" y="618"/>
                    </a:cubicBezTo>
                    <a:cubicBezTo>
                      <a:pt x="801" y="1018"/>
                      <a:pt x="401" y="1418"/>
                      <a:pt x="0" y="1852"/>
                    </a:cubicBezTo>
                    <a:lnTo>
                      <a:pt x="5905" y="1852"/>
                    </a:lnTo>
                    <a:cubicBezTo>
                      <a:pt x="6138" y="1852"/>
                      <a:pt x="6338" y="1852"/>
                      <a:pt x="6572" y="1785"/>
                    </a:cubicBezTo>
                    <a:cubicBezTo>
                      <a:pt x="6738" y="1719"/>
                      <a:pt x="6872" y="1585"/>
                      <a:pt x="7039" y="1452"/>
                    </a:cubicBezTo>
                    <a:cubicBezTo>
                      <a:pt x="7306" y="1218"/>
                      <a:pt x="8206" y="651"/>
                      <a:pt x="8206" y="251"/>
                    </a:cubicBezTo>
                    <a:cubicBezTo>
                      <a:pt x="8206" y="51"/>
                      <a:pt x="7898" y="1"/>
                      <a:pt x="755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8"/>
              <p:cNvSpPr/>
              <p:nvPr/>
            </p:nvSpPr>
            <p:spPr>
              <a:xfrm flipH="1">
                <a:off x="2635434" y="4037358"/>
                <a:ext cx="90442" cy="35256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1769" extrusionOk="0">
                    <a:moveTo>
                      <a:pt x="1635" y="1"/>
                    </a:moveTo>
                    <a:cubicBezTo>
                      <a:pt x="1502" y="68"/>
                      <a:pt x="1402" y="168"/>
                      <a:pt x="1302" y="234"/>
                    </a:cubicBezTo>
                    <a:cubicBezTo>
                      <a:pt x="935" y="635"/>
                      <a:pt x="534" y="1035"/>
                      <a:pt x="167" y="1435"/>
                    </a:cubicBezTo>
                    <a:cubicBezTo>
                      <a:pt x="101" y="1502"/>
                      <a:pt x="1" y="1602"/>
                      <a:pt x="34" y="1735"/>
                    </a:cubicBezTo>
                    <a:cubicBezTo>
                      <a:pt x="768" y="1735"/>
                      <a:pt x="1535" y="1769"/>
                      <a:pt x="2269" y="1769"/>
                    </a:cubicBezTo>
                    <a:cubicBezTo>
                      <a:pt x="2436" y="1769"/>
                      <a:pt x="2602" y="1769"/>
                      <a:pt x="2736" y="1735"/>
                    </a:cubicBezTo>
                    <a:cubicBezTo>
                      <a:pt x="2903" y="1669"/>
                      <a:pt x="3036" y="1535"/>
                      <a:pt x="3170" y="1435"/>
                    </a:cubicBezTo>
                    <a:cubicBezTo>
                      <a:pt x="3270" y="1435"/>
                      <a:pt x="4537" y="234"/>
                      <a:pt x="4470" y="101"/>
                    </a:cubicBezTo>
                    <a:cubicBezTo>
                      <a:pt x="4437" y="34"/>
                      <a:pt x="4187" y="17"/>
                      <a:pt x="3920" y="17"/>
                    </a:cubicBezTo>
                    <a:cubicBezTo>
                      <a:pt x="3653" y="17"/>
                      <a:pt x="3370" y="34"/>
                      <a:pt x="3270" y="34"/>
                    </a:cubicBezTo>
                    <a:cubicBezTo>
                      <a:pt x="2836" y="34"/>
                      <a:pt x="2369" y="1"/>
                      <a:pt x="19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8"/>
              <p:cNvSpPr/>
              <p:nvPr/>
            </p:nvSpPr>
            <p:spPr>
              <a:xfrm flipH="1">
                <a:off x="2714556" y="4036023"/>
                <a:ext cx="401071" cy="39123"/>
              </a:xfrm>
              <a:custGeom>
                <a:avLst/>
                <a:gdLst/>
                <a:ahLst/>
                <a:cxnLst/>
                <a:rect l="l" t="t" r="r" b="b"/>
                <a:pathLst>
                  <a:path w="20124" h="1963" extrusionOk="0">
                    <a:moveTo>
                      <a:pt x="2928" y="0"/>
                    </a:moveTo>
                    <a:cubicBezTo>
                      <a:pt x="2464" y="0"/>
                      <a:pt x="1977" y="24"/>
                      <a:pt x="1610" y="335"/>
                    </a:cubicBezTo>
                    <a:cubicBezTo>
                      <a:pt x="1177" y="668"/>
                      <a:pt x="777" y="1102"/>
                      <a:pt x="376" y="1469"/>
                    </a:cubicBezTo>
                    <a:cubicBezTo>
                      <a:pt x="343" y="1502"/>
                      <a:pt x="310" y="1536"/>
                      <a:pt x="276" y="1569"/>
                    </a:cubicBezTo>
                    <a:cubicBezTo>
                      <a:pt x="1" y="1869"/>
                      <a:pt x="270" y="1963"/>
                      <a:pt x="619" y="1963"/>
                    </a:cubicBezTo>
                    <a:cubicBezTo>
                      <a:pt x="735" y="1963"/>
                      <a:pt x="860" y="1952"/>
                      <a:pt x="977" y="1936"/>
                    </a:cubicBezTo>
                    <a:cubicBezTo>
                      <a:pt x="2567" y="1821"/>
                      <a:pt x="4173" y="1785"/>
                      <a:pt x="5785" y="1785"/>
                    </a:cubicBezTo>
                    <a:cubicBezTo>
                      <a:pt x="6505" y="1785"/>
                      <a:pt x="7227" y="1792"/>
                      <a:pt x="7948" y="1802"/>
                    </a:cubicBezTo>
                    <a:cubicBezTo>
                      <a:pt x="9983" y="1802"/>
                      <a:pt x="12018" y="1836"/>
                      <a:pt x="14053" y="1836"/>
                    </a:cubicBezTo>
                    <a:cubicBezTo>
                      <a:pt x="15053" y="1836"/>
                      <a:pt x="16087" y="1869"/>
                      <a:pt x="17088" y="1869"/>
                    </a:cubicBezTo>
                    <a:cubicBezTo>
                      <a:pt x="18022" y="1869"/>
                      <a:pt x="18689" y="1602"/>
                      <a:pt x="19390" y="968"/>
                    </a:cubicBezTo>
                    <a:cubicBezTo>
                      <a:pt x="19623" y="802"/>
                      <a:pt x="20124" y="435"/>
                      <a:pt x="20090" y="101"/>
                    </a:cubicBezTo>
                    <a:cubicBezTo>
                      <a:pt x="19075" y="33"/>
                      <a:pt x="18048" y="15"/>
                      <a:pt x="17017" y="15"/>
                    </a:cubicBezTo>
                    <a:cubicBezTo>
                      <a:pt x="15814" y="15"/>
                      <a:pt x="14605" y="40"/>
                      <a:pt x="13401" y="40"/>
                    </a:cubicBezTo>
                    <a:cubicBezTo>
                      <a:pt x="13095" y="40"/>
                      <a:pt x="12790" y="38"/>
                      <a:pt x="12485" y="34"/>
                    </a:cubicBezTo>
                    <a:lnTo>
                      <a:pt x="4846" y="1"/>
                    </a:lnTo>
                    <a:lnTo>
                      <a:pt x="3178" y="1"/>
                    </a:lnTo>
                    <a:cubicBezTo>
                      <a:pt x="3096" y="1"/>
                      <a:pt x="3012" y="0"/>
                      <a:pt x="29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8"/>
              <p:cNvSpPr/>
              <p:nvPr/>
            </p:nvSpPr>
            <p:spPr>
              <a:xfrm flipH="1">
                <a:off x="3103590" y="4038514"/>
                <a:ext cx="162111" cy="34778"/>
              </a:xfrm>
              <a:custGeom>
                <a:avLst/>
                <a:gdLst/>
                <a:ahLst/>
                <a:cxnLst/>
                <a:rect l="l" t="t" r="r" b="b"/>
                <a:pathLst>
                  <a:path w="8134" h="1745" extrusionOk="0">
                    <a:moveTo>
                      <a:pt x="7346" y="0"/>
                    </a:moveTo>
                    <a:cubicBezTo>
                      <a:pt x="7201" y="0"/>
                      <a:pt x="7055" y="10"/>
                      <a:pt x="6939" y="10"/>
                    </a:cubicBezTo>
                    <a:lnTo>
                      <a:pt x="2369" y="10"/>
                    </a:lnTo>
                    <a:cubicBezTo>
                      <a:pt x="2069" y="10"/>
                      <a:pt x="1769" y="10"/>
                      <a:pt x="1502" y="143"/>
                    </a:cubicBezTo>
                    <a:cubicBezTo>
                      <a:pt x="1335" y="210"/>
                      <a:pt x="1201" y="343"/>
                      <a:pt x="1068" y="477"/>
                    </a:cubicBezTo>
                    <a:lnTo>
                      <a:pt x="468" y="1044"/>
                    </a:lnTo>
                    <a:cubicBezTo>
                      <a:pt x="267" y="1210"/>
                      <a:pt x="34" y="1444"/>
                      <a:pt x="1" y="1744"/>
                    </a:cubicBezTo>
                    <a:lnTo>
                      <a:pt x="5138" y="1744"/>
                    </a:lnTo>
                    <a:cubicBezTo>
                      <a:pt x="5605" y="1744"/>
                      <a:pt x="6038" y="1744"/>
                      <a:pt x="6439" y="1611"/>
                    </a:cubicBezTo>
                    <a:cubicBezTo>
                      <a:pt x="6872" y="1611"/>
                      <a:pt x="7639" y="944"/>
                      <a:pt x="7840" y="610"/>
                    </a:cubicBezTo>
                    <a:cubicBezTo>
                      <a:pt x="8133" y="72"/>
                      <a:pt x="7745" y="0"/>
                      <a:pt x="73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8"/>
              <p:cNvSpPr/>
              <p:nvPr/>
            </p:nvSpPr>
            <p:spPr>
              <a:xfrm flipH="1">
                <a:off x="3261017" y="4036920"/>
                <a:ext cx="154936" cy="35894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1801" extrusionOk="0">
                    <a:moveTo>
                      <a:pt x="5017" y="1"/>
                    </a:moveTo>
                    <a:cubicBezTo>
                      <a:pt x="4554" y="1"/>
                      <a:pt x="4093" y="9"/>
                      <a:pt x="3637" y="23"/>
                    </a:cubicBezTo>
                    <a:lnTo>
                      <a:pt x="1802" y="23"/>
                    </a:lnTo>
                    <a:cubicBezTo>
                      <a:pt x="1002" y="56"/>
                      <a:pt x="601" y="623"/>
                      <a:pt x="168" y="1224"/>
                    </a:cubicBezTo>
                    <a:cubicBezTo>
                      <a:pt x="68" y="1357"/>
                      <a:pt x="1" y="1524"/>
                      <a:pt x="101" y="1657"/>
                    </a:cubicBezTo>
                    <a:cubicBezTo>
                      <a:pt x="134" y="1757"/>
                      <a:pt x="268" y="1757"/>
                      <a:pt x="401" y="1757"/>
                    </a:cubicBezTo>
                    <a:lnTo>
                      <a:pt x="4571" y="1757"/>
                    </a:lnTo>
                    <a:cubicBezTo>
                      <a:pt x="4857" y="1757"/>
                      <a:pt x="5241" y="1801"/>
                      <a:pt x="5604" y="1801"/>
                    </a:cubicBezTo>
                    <a:cubicBezTo>
                      <a:pt x="5877" y="1801"/>
                      <a:pt x="6139" y="1776"/>
                      <a:pt x="6339" y="1691"/>
                    </a:cubicBezTo>
                    <a:cubicBezTo>
                      <a:pt x="6372" y="1657"/>
                      <a:pt x="6405" y="1657"/>
                      <a:pt x="6439" y="1657"/>
                    </a:cubicBezTo>
                    <a:cubicBezTo>
                      <a:pt x="6606" y="1524"/>
                      <a:pt x="6772" y="1390"/>
                      <a:pt x="6906" y="1257"/>
                    </a:cubicBezTo>
                    <a:cubicBezTo>
                      <a:pt x="6973" y="1157"/>
                      <a:pt x="7339" y="623"/>
                      <a:pt x="7406" y="623"/>
                    </a:cubicBezTo>
                    <a:cubicBezTo>
                      <a:pt x="7773" y="123"/>
                      <a:pt x="7506" y="90"/>
                      <a:pt x="6973" y="56"/>
                    </a:cubicBezTo>
                    <a:cubicBezTo>
                      <a:pt x="6328" y="17"/>
                      <a:pt x="5671" y="1"/>
                      <a:pt x="50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8"/>
              <p:cNvSpPr/>
              <p:nvPr/>
            </p:nvSpPr>
            <p:spPr>
              <a:xfrm flipH="1">
                <a:off x="3265681" y="3987673"/>
                <a:ext cx="10505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7" extrusionOk="0">
                    <a:moveTo>
                      <a:pt x="3403" y="0"/>
                    </a:moveTo>
                    <a:cubicBezTo>
                      <a:pt x="2911" y="0"/>
                      <a:pt x="2419" y="25"/>
                      <a:pt x="1968" y="125"/>
                    </a:cubicBezTo>
                    <a:cubicBezTo>
                      <a:pt x="1268" y="259"/>
                      <a:pt x="634" y="959"/>
                      <a:pt x="167" y="1460"/>
                    </a:cubicBezTo>
                    <a:cubicBezTo>
                      <a:pt x="100" y="1526"/>
                      <a:pt x="0" y="1627"/>
                      <a:pt x="34" y="1727"/>
                    </a:cubicBezTo>
                    <a:cubicBezTo>
                      <a:pt x="34" y="1893"/>
                      <a:pt x="267" y="1927"/>
                      <a:pt x="434" y="1927"/>
                    </a:cubicBezTo>
                    <a:cubicBezTo>
                      <a:pt x="1368" y="1927"/>
                      <a:pt x="2302" y="1927"/>
                      <a:pt x="3236" y="1893"/>
                    </a:cubicBezTo>
                    <a:cubicBezTo>
                      <a:pt x="3436" y="1893"/>
                      <a:pt x="3669" y="1893"/>
                      <a:pt x="3836" y="1827"/>
                    </a:cubicBezTo>
                    <a:cubicBezTo>
                      <a:pt x="4003" y="1727"/>
                      <a:pt x="4136" y="1627"/>
                      <a:pt x="4237" y="1493"/>
                    </a:cubicBezTo>
                    <a:cubicBezTo>
                      <a:pt x="4537" y="1193"/>
                      <a:pt x="4804" y="893"/>
                      <a:pt x="5070" y="592"/>
                    </a:cubicBezTo>
                    <a:cubicBezTo>
                      <a:pt x="5171" y="492"/>
                      <a:pt x="5271" y="326"/>
                      <a:pt x="5204" y="192"/>
                    </a:cubicBezTo>
                    <a:cubicBezTo>
                      <a:pt x="5137" y="59"/>
                      <a:pt x="4970" y="59"/>
                      <a:pt x="4837" y="25"/>
                    </a:cubicBezTo>
                    <a:cubicBezTo>
                      <a:pt x="4387" y="25"/>
                      <a:pt x="3895" y="0"/>
                      <a:pt x="3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8"/>
              <p:cNvSpPr/>
              <p:nvPr/>
            </p:nvSpPr>
            <p:spPr>
              <a:xfrm flipH="1">
                <a:off x="3166629" y="3987673"/>
                <a:ext cx="10505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7" extrusionOk="0">
                    <a:moveTo>
                      <a:pt x="3386" y="0"/>
                    </a:moveTo>
                    <a:cubicBezTo>
                      <a:pt x="2894" y="0"/>
                      <a:pt x="2402" y="25"/>
                      <a:pt x="1935" y="125"/>
                    </a:cubicBezTo>
                    <a:cubicBezTo>
                      <a:pt x="1268" y="259"/>
                      <a:pt x="634" y="959"/>
                      <a:pt x="167" y="1460"/>
                    </a:cubicBezTo>
                    <a:cubicBezTo>
                      <a:pt x="67" y="1526"/>
                      <a:pt x="0" y="1627"/>
                      <a:pt x="0" y="1727"/>
                    </a:cubicBezTo>
                    <a:cubicBezTo>
                      <a:pt x="34" y="1893"/>
                      <a:pt x="267" y="1927"/>
                      <a:pt x="434" y="1927"/>
                    </a:cubicBezTo>
                    <a:cubicBezTo>
                      <a:pt x="1368" y="1927"/>
                      <a:pt x="2302" y="1927"/>
                      <a:pt x="3236" y="1893"/>
                    </a:cubicBezTo>
                    <a:cubicBezTo>
                      <a:pt x="3436" y="1893"/>
                      <a:pt x="3636" y="1893"/>
                      <a:pt x="3836" y="1827"/>
                    </a:cubicBezTo>
                    <a:cubicBezTo>
                      <a:pt x="4003" y="1727"/>
                      <a:pt x="4103" y="1627"/>
                      <a:pt x="4237" y="1493"/>
                    </a:cubicBezTo>
                    <a:cubicBezTo>
                      <a:pt x="4504" y="1193"/>
                      <a:pt x="4804" y="893"/>
                      <a:pt x="5071" y="592"/>
                    </a:cubicBezTo>
                    <a:cubicBezTo>
                      <a:pt x="5171" y="492"/>
                      <a:pt x="5271" y="326"/>
                      <a:pt x="5204" y="192"/>
                    </a:cubicBezTo>
                    <a:cubicBezTo>
                      <a:pt x="5137" y="59"/>
                      <a:pt x="4971" y="59"/>
                      <a:pt x="4837" y="25"/>
                    </a:cubicBezTo>
                    <a:cubicBezTo>
                      <a:pt x="4370" y="25"/>
                      <a:pt x="3878" y="0"/>
                      <a:pt x="33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8"/>
              <p:cNvSpPr/>
              <p:nvPr/>
            </p:nvSpPr>
            <p:spPr>
              <a:xfrm flipH="1">
                <a:off x="3067557" y="3987673"/>
                <a:ext cx="10507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27" extrusionOk="0">
                    <a:moveTo>
                      <a:pt x="3386" y="0"/>
                    </a:moveTo>
                    <a:cubicBezTo>
                      <a:pt x="2894" y="0"/>
                      <a:pt x="2402" y="25"/>
                      <a:pt x="1935" y="125"/>
                    </a:cubicBezTo>
                    <a:cubicBezTo>
                      <a:pt x="1235" y="259"/>
                      <a:pt x="634" y="959"/>
                      <a:pt x="134" y="1460"/>
                    </a:cubicBezTo>
                    <a:cubicBezTo>
                      <a:pt x="67" y="1526"/>
                      <a:pt x="1" y="1627"/>
                      <a:pt x="1" y="1727"/>
                    </a:cubicBezTo>
                    <a:cubicBezTo>
                      <a:pt x="34" y="1893"/>
                      <a:pt x="267" y="1927"/>
                      <a:pt x="434" y="1927"/>
                    </a:cubicBezTo>
                    <a:cubicBezTo>
                      <a:pt x="1368" y="1927"/>
                      <a:pt x="2302" y="1927"/>
                      <a:pt x="3236" y="1893"/>
                    </a:cubicBezTo>
                    <a:cubicBezTo>
                      <a:pt x="3436" y="1893"/>
                      <a:pt x="3637" y="1893"/>
                      <a:pt x="3837" y="1827"/>
                    </a:cubicBezTo>
                    <a:cubicBezTo>
                      <a:pt x="4003" y="1727"/>
                      <a:pt x="4104" y="1627"/>
                      <a:pt x="4237" y="1493"/>
                    </a:cubicBezTo>
                    <a:cubicBezTo>
                      <a:pt x="4504" y="1193"/>
                      <a:pt x="4804" y="893"/>
                      <a:pt x="5038" y="592"/>
                    </a:cubicBezTo>
                    <a:cubicBezTo>
                      <a:pt x="5171" y="492"/>
                      <a:pt x="5271" y="326"/>
                      <a:pt x="5204" y="192"/>
                    </a:cubicBezTo>
                    <a:cubicBezTo>
                      <a:pt x="5138" y="59"/>
                      <a:pt x="4971" y="59"/>
                      <a:pt x="4837" y="25"/>
                    </a:cubicBezTo>
                    <a:cubicBezTo>
                      <a:pt x="4370" y="25"/>
                      <a:pt x="3878" y="0"/>
                      <a:pt x="33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8"/>
              <p:cNvSpPr/>
              <p:nvPr/>
            </p:nvSpPr>
            <p:spPr>
              <a:xfrm flipH="1">
                <a:off x="2968504" y="3987673"/>
                <a:ext cx="10507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27" extrusionOk="0">
                    <a:moveTo>
                      <a:pt x="3374" y="0"/>
                    </a:moveTo>
                    <a:cubicBezTo>
                      <a:pt x="2878" y="0"/>
                      <a:pt x="2386" y="25"/>
                      <a:pt x="1936" y="125"/>
                    </a:cubicBezTo>
                    <a:cubicBezTo>
                      <a:pt x="1235" y="259"/>
                      <a:pt x="601" y="959"/>
                      <a:pt x="134" y="1460"/>
                    </a:cubicBezTo>
                    <a:cubicBezTo>
                      <a:pt x="68" y="1526"/>
                      <a:pt x="1" y="1627"/>
                      <a:pt x="1" y="1727"/>
                    </a:cubicBezTo>
                    <a:cubicBezTo>
                      <a:pt x="34" y="1893"/>
                      <a:pt x="268" y="1927"/>
                      <a:pt x="434" y="1927"/>
                    </a:cubicBezTo>
                    <a:cubicBezTo>
                      <a:pt x="1368" y="1927"/>
                      <a:pt x="2269" y="1927"/>
                      <a:pt x="3236" y="1893"/>
                    </a:cubicBezTo>
                    <a:cubicBezTo>
                      <a:pt x="3437" y="1893"/>
                      <a:pt x="3637" y="1893"/>
                      <a:pt x="3837" y="1827"/>
                    </a:cubicBezTo>
                    <a:cubicBezTo>
                      <a:pt x="3970" y="1727"/>
                      <a:pt x="4104" y="1627"/>
                      <a:pt x="4237" y="1493"/>
                    </a:cubicBezTo>
                    <a:cubicBezTo>
                      <a:pt x="4504" y="1193"/>
                      <a:pt x="4771" y="893"/>
                      <a:pt x="5038" y="592"/>
                    </a:cubicBezTo>
                    <a:cubicBezTo>
                      <a:pt x="5138" y="492"/>
                      <a:pt x="5271" y="326"/>
                      <a:pt x="5205" y="192"/>
                    </a:cubicBezTo>
                    <a:cubicBezTo>
                      <a:pt x="5138" y="59"/>
                      <a:pt x="4971" y="59"/>
                      <a:pt x="4838" y="25"/>
                    </a:cubicBezTo>
                    <a:cubicBezTo>
                      <a:pt x="4371" y="25"/>
                      <a:pt x="3870" y="0"/>
                      <a:pt x="33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8"/>
              <p:cNvSpPr/>
              <p:nvPr/>
            </p:nvSpPr>
            <p:spPr>
              <a:xfrm flipH="1">
                <a:off x="2869452" y="3987673"/>
                <a:ext cx="105729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1927" extrusionOk="0">
                    <a:moveTo>
                      <a:pt x="3403" y="0"/>
                    </a:moveTo>
                    <a:cubicBezTo>
                      <a:pt x="2911" y="0"/>
                      <a:pt x="2419" y="25"/>
                      <a:pt x="1969" y="125"/>
                    </a:cubicBezTo>
                    <a:cubicBezTo>
                      <a:pt x="1268" y="259"/>
                      <a:pt x="634" y="959"/>
                      <a:pt x="167" y="1460"/>
                    </a:cubicBezTo>
                    <a:cubicBezTo>
                      <a:pt x="101" y="1526"/>
                      <a:pt x="1" y="1627"/>
                      <a:pt x="34" y="1727"/>
                    </a:cubicBezTo>
                    <a:cubicBezTo>
                      <a:pt x="67" y="1893"/>
                      <a:pt x="268" y="1927"/>
                      <a:pt x="434" y="1927"/>
                    </a:cubicBezTo>
                    <a:cubicBezTo>
                      <a:pt x="1368" y="1927"/>
                      <a:pt x="2302" y="1927"/>
                      <a:pt x="3236" y="1893"/>
                    </a:cubicBezTo>
                    <a:cubicBezTo>
                      <a:pt x="3436" y="1893"/>
                      <a:pt x="3670" y="1893"/>
                      <a:pt x="3837" y="1827"/>
                    </a:cubicBezTo>
                    <a:cubicBezTo>
                      <a:pt x="4004" y="1727"/>
                      <a:pt x="4137" y="1627"/>
                      <a:pt x="4237" y="1493"/>
                    </a:cubicBezTo>
                    <a:cubicBezTo>
                      <a:pt x="4537" y="1193"/>
                      <a:pt x="4804" y="893"/>
                      <a:pt x="5071" y="592"/>
                    </a:cubicBezTo>
                    <a:cubicBezTo>
                      <a:pt x="5171" y="492"/>
                      <a:pt x="5304" y="326"/>
                      <a:pt x="5204" y="192"/>
                    </a:cubicBezTo>
                    <a:cubicBezTo>
                      <a:pt x="5138" y="59"/>
                      <a:pt x="5004" y="59"/>
                      <a:pt x="4837" y="25"/>
                    </a:cubicBezTo>
                    <a:cubicBezTo>
                      <a:pt x="4387" y="25"/>
                      <a:pt x="3895" y="0"/>
                      <a:pt x="3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8"/>
              <p:cNvSpPr/>
              <p:nvPr/>
            </p:nvSpPr>
            <p:spPr>
              <a:xfrm flipH="1">
                <a:off x="2771058" y="3987673"/>
                <a:ext cx="10507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27" extrusionOk="0">
                    <a:moveTo>
                      <a:pt x="3403" y="0"/>
                    </a:moveTo>
                    <a:cubicBezTo>
                      <a:pt x="2911" y="0"/>
                      <a:pt x="2419" y="25"/>
                      <a:pt x="1969" y="125"/>
                    </a:cubicBezTo>
                    <a:cubicBezTo>
                      <a:pt x="1268" y="259"/>
                      <a:pt x="635" y="959"/>
                      <a:pt x="168" y="1460"/>
                    </a:cubicBezTo>
                    <a:cubicBezTo>
                      <a:pt x="101" y="1526"/>
                      <a:pt x="1" y="1627"/>
                      <a:pt x="34" y="1727"/>
                    </a:cubicBezTo>
                    <a:cubicBezTo>
                      <a:pt x="34" y="1893"/>
                      <a:pt x="268" y="1927"/>
                      <a:pt x="435" y="1927"/>
                    </a:cubicBezTo>
                    <a:cubicBezTo>
                      <a:pt x="1369" y="1927"/>
                      <a:pt x="2303" y="1927"/>
                      <a:pt x="3237" y="1893"/>
                    </a:cubicBezTo>
                    <a:cubicBezTo>
                      <a:pt x="3437" y="1893"/>
                      <a:pt x="3670" y="1893"/>
                      <a:pt x="3837" y="1827"/>
                    </a:cubicBezTo>
                    <a:cubicBezTo>
                      <a:pt x="4004" y="1727"/>
                      <a:pt x="4137" y="1627"/>
                      <a:pt x="4237" y="1493"/>
                    </a:cubicBezTo>
                    <a:cubicBezTo>
                      <a:pt x="4537" y="1193"/>
                      <a:pt x="4804" y="893"/>
                      <a:pt x="5071" y="592"/>
                    </a:cubicBezTo>
                    <a:cubicBezTo>
                      <a:pt x="5171" y="492"/>
                      <a:pt x="5271" y="326"/>
                      <a:pt x="5205" y="192"/>
                    </a:cubicBezTo>
                    <a:cubicBezTo>
                      <a:pt x="5138" y="59"/>
                      <a:pt x="4971" y="59"/>
                      <a:pt x="4838" y="25"/>
                    </a:cubicBezTo>
                    <a:cubicBezTo>
                      <a:pt x="4387" y="25"/>
                      <a:pt x="3895" y="0"/>
                      <a:pt x="3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8"/>
              <p:cNvSpPr/>
              <p:nvPr/>
            </p:nvSpPr>
            <p:spPr>
              <a:xfrm flipH="1">
                <a:off x="2672006" y="3987673"/>
                <a:ext cx="10505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7" extrusionOk="0">
                    <a:moveTo>
                      <a:pt x="3386" y="0"/>
                    </a:moveTo>
                    <a:cubicBezTo>
                      <a:pt x="2894" y="0"/>
                      <a:pt x="2402" y="25"/>
                      <a:pt x="1935" y="125"/>
                    </a:cubicBezTo>
                    <a:cubicBezTo>
                      <a:pt x="1268" y="259"/>
                      <a:pt x="634" y="959"/>
                      <a:pt x="167" y="1460"/>
                    </a:cubicBezTo>
                    <a:cubicBezTo>
                      <a:pt x="67" y="1526"/>
                      <a:pt x="0" y="1627"/>
                      <a:pt x="0" y="1727"/>
                    </a:cubicBezTo>
                    <a:cubicBezTo>
                      <a:pt x="33" y="1893"/>
                      <a:pt x="267" y="1927"/>
                      <a:pt x="434" y="1927"/>
                    </a:cubicBezTo>
                    <a:cubicBezTo>
                      <a:pt x="1368" y="1927"/>
                      <a:pt x="2302" y="1927"/>
                      <a:pt x="3236" y="1893"/>
                    </a:cubicBezTo>
                    <a:cubicBezTo>
                      <a:pt x="3436" y="1893"/>
                      <a:pt x="3636" y="1893"/>
                      <a:pt x="3836" y="1827"/>
                    </a:cubicBezTo>
                    <a:cubicBezTo>
                      <a:pt x="4003" y="1727"/>
                      <a:pt x="4103" y="1627"/>
                      <a:pt x="4236" y="1493"/>
                    </a:cubicBezTo>
                    <a:cubicBezTo>
                      <a:pt x="4503" y="1193"/>
                      <a:pt x="4804" y="893"/>
                      <a:pt x="5070" y="592"/>
                    </a:cubicBezTo>
                    <a:cubicBezTo>
                      <a:pt x="5170" y="492"/>
                      <a:pt x="5271" y="326"/>
                      <a:pt x="5204" y="192"/>
                    </a:cubicBezTo>
                    <a:cubicBezTo>
                      <a:pt x="5137" y="59"/>
                      <a:pt x="4970" y="59"/>
                      <a:pt x="4837" y="25"/>
                    </a:cubicBezTo>
                    <a:cubicBezTo>
                      <a:pt x="4370" y="25"/>
                      <a:pt x="3878" y="0"/>
                      <a:pt x="33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8"/>
              <p:cNvSpPr/>
              <p:nvPr/>
            </p:nvSpPr>
            <p:spPr>
              <a:xfrm flipH="1">
                <a:off x="2572954" y="3987673"/>
                <a:ext cx="10505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7" extrusionOk="0">
                    <a:moveTo>
                      <a:pt x="3374" y="0"/>
                    </a:moveTo>
                    <a:cubicBezTo>
                      <a:pt x="2877" y="0"/>
                      <a:pt x="2385" y="25"/>
                      <a:pt x="1935" y="125"/>
                    </a:cubicBezTo>
                    <a:cubicBezTo>
                      <a:pt x="1235" y="259"/>
                      <a:pt x="634" y="959"/>
                      <a:pt x="134" y="1460"/>
                    </a:cubicBezTo>
                    <a:cubicBezTo>
                      <a:pt x="67" y="1526"/>
                      <a:pt x="0" y="1627"/>
                      <a:pt x="0" y="1727"/>
                    </a:cubicBezTo>
                    <a:cubicBezTo>
                      <a:pt x="34" y="1893"/>
                      <a:pt x="267" y="1927"/>
                      <a:pt x="434" y="1927"/>
                    </a:cubicBezTo>
                    <a:cubicBezTo>
                      <a:pt x="1368" y="1927"/>
                      <a:pt x="2302" y="1927"/>
                      <a:pt x="3236" y="1893"/>
                    </a:cubicBezTo>
                    <a:cubicBezTo>
                      <a:pt x="3436" y="1893"/>
                      <a:pt x="3636" y="1893"/>
                      <a:pt x="3836" y="1827"/>
                    </a:cubicBezTo>
                    <a:cubicBezTo>
                      <a:pt x="3970" y="1727"/>
                      <a:pt x="4103" y="1627"/>
                      <a:pt x="4237" y="1493"/>
                    </a:cubicBezTo>
                    <a:cubicBezTo>
                      <a:pt x="4504" y="1193"/>
                      <a:pt x="4770" y="893"/>
                      <a:pt x="5037" y="592"/>
                    </a:cubicBezTo>
                    <a:cubicBezTo>
                      <a:pt x="5137" y="492"/>
                      <a:pt x="5271" y="326"/>
                      <a:pt x="5204" y="192"/>
                    </a:cubicBezTo>
                    <a:cubicBezTo>
                      <a:pt x="5137" y="59"/>
                      <a:pt x="4971" y="59"/>
                      <a:pt x="4837" y="25"/>
                    </a:cubicBezTo>
                    <a:cubicBezTo>
                      <a:pt x="4370" y="25"/>
                      <a:pt x="3870" y="0"/>
                      <a:pt x="33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8"/>
              <p:cNvSpPr/>
              <p:nvPr/>
            </p:nvSpPr>
            <p:spPr>
              <a:xfrm flipH="1">
                <a:off x="2473902" y="3987673"/>
                <a:ext cx="105709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1927" extrusionOk="0">
                    <a:moveTo>
                      <a:pt x="3407" y="0"/>
                    </a:moveTo>
                    <a:cubicBezTo>
                      <a:pt x="2911" y="0"/>
                      <a:pt x="2419" y="25"/>
                      <a:pt x="1968" y="125"/>
                    </a:cubicBezTo>
                    <a:cubicBezTo>
                      <a:pt x="1268" y="259"/>
                      <a:pt x="634" y="959"/>
                      <a:pt x="167" y="1460"/>
                    </a:cubicBezTo>
                    <a:cubicBezTo>
                      <a:pt x="100" y="1526"/>
                      <a:pt x="0" y="1627"/>
                      <a:pt x="34" y="1727"/>
                    </a:cubicBezTo>
                    <a:cubicBezTo>
                      <a:pt x="67" y="1893"/>
                      <a:pt x="267" y="1927"/>
                      <a:pt x="467" y="1927"/>
                    </a:cubicBezTo>
                    <a:cubicBezTo>
                      <a:pt x="1401" y="1927"/>
                      <a:pt x="2302" y="1927"/>
                      <a:pt x="3236" y="1893"/>
                    </a:cubicBezTo>
                    <a:cubicBezTo>
                      <a:pt x="3469" y="1893"/>
                      <a:pt x="3669" y="1893"/>
                      <a:pt x="3870" y="1827"/>
                    </a:cubicBezTo>
                    <a:cubicBezTo>
                      <a:pt x="4003" y="1727"/>
                      <a:pt x="4136" y="1627"/>
                      <a:pt x="4237" y="1493"/>
                    </a:cubicBezTo>
                    <a:cubicBezTo>
                      <a:pt x="4537" y="1193"/>
                      <a:pt x="4804" y="893"/>
                      <a:pt x="5070" y="592"/>
                    </a:cubicBezTo>
                    <a:cubicBezTo>
                      <a:pt x="5171" y="492"/>
                      <a:pt x="5304" y="326"/>
                      <a:pt x="5204" y="192"/>
                    </a:cubicBezTo>
                    <a:cubicBezTo>
                      <a:pt x="5137" y="59"/>
                      <a:pt x="5004" y="59"/>
                      <a:pt x="4870" y="25"/>
                    </a:cubicBezTo>
                    <a:cubicBezTo>
                      <a:pt x="4403" y="25"/>
                      <a:pt x="3903" y="0"/>
                      <a:pt x="34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8"/>
              <p:cNvSpPr/>
              <p:nvPr/>
            </p:nvSpPr>
            <p:spPr>
              <a:xfrm flipH="1">
                <a:off x="2315000" y="3989506"/>
                <a:ext cx="166216" cy="37189"/>
              </a:xfrm>
              <a:custGeom>
                <a:avLst/>
                <a:gdLst/>
                <a:ahLst/>
                <a:cxnLst/>
                <a:rect l="l" t="t" r="r" b="b"/>
                <a:pathLst>
                  <a:path w="8340" h="1866" extrusionOk="0">
                    <a:moveTo>
                      <a:pt x="5270" y="0"/>
                    </a:moveTo>
                    <a:cubicBezTo>
                      <a:pt x="4203" y="0"/>
                      <a:pt x="3102" y="33"/>
                      <a:pt x="2035" y="100"/>
                    </a:cubicBezTo>
                    <a:cubicBezTo>
                      <a:pt x="1868" y="100"/>
                      <a:pt x="1735" y="134"/>
                      <a:pt x="1601" y="167"/>
                    </a:cubicBezTo>
                    <a:cubicBezTo>
                      <a:pt x="1501" y="200"/>
                      <a:pt x="1401" y="267"/>
                      <a:pt x="1301" y="334"/>
                    </a:cubicBezTo>
                    <a:cubicBezTo>
                      <a:pt x="901" y="634"/>
                      <a:pt x="534" y="1001"/>
                      <a:pt x="234" y="1368"/>
                    </a:cubicBezTo>
                    <a:cubicBezTo>
                      <a:pt x="167" y="1501"/>
                      <a:pt x="67" y="1601"/>
                      <a:pt x="0" y="1701"/>
                    </a:cubicBezTo>
                    <a:cubicBezTo>
                      <a:pt x="133" y="1801"/>
                      <a:pt x="300" y="1835"/>
                      <a:pt x="467" y="1835"/>
                    </a:cubicBezTo>
                    <a:cubicBezTo>
                      <a:pt x="1401" y="1835"/>
                      <a:pt x="2335" y="1801"/>
                      <a:pt x="3269" y="1801"/>
                    </a:cubicBezTo>
                    <a:cubicBezTo>
                      <a:pt x="3603" y="1801"/>
                      <a:pt x="3936" y="1793"/>
                      <a:pt x="4266" y="1793"/>
                    </a:cubicBezTo>
                    <a:cubicBezTo>
                      <a:pt x="4595" y="1793"/>
                      <a:pt x="4920" y="1801"/>
                      <a:pt x="5237" y="1835"/>
                    </a:cubicBezTo>
                    <a:cubicBezTo>
                      <a:pt x="5442" y="1848"/>
                      <a:pt x="5647" y="1865"/>
                      <a:pt x="5848" y="1865"/>
                    </a:cubicBezTo>
                    <a:cubicBezTo>
                      <a:pt x="6171" y="1865"/>
                      <a:pt x="6484" y="1820"/>
                      <a:pt x="6772" y="1635"/>
                    </a:cubicBezTo>
                    <a:cubicBezTo>
                      <a:pt x="7305" y="1268"/>
                      <a:pt x="7806" y="767"/>
                      <a:pt x="8273" y="300"/>
                    </a:cubicBezTo>
                    <a:cubicBezTo>
                      <a:pt x="8306" y="267"/>
                      <a:pt x="8339" y="200"/>
                      <a:pt x="8339" y="167"/>
                    </a:cubicBezTo>
                    <a:cubicBezTo>
                      <a:pt x="8339" y="67"/>
                      <a:pt x="8206" y="33"/>
                      <a:pt x="8106" y="33"/>
                    </a:cubicBezTo>
                    <a:cubicBezTo>
                      <a:pt x="7706" y="0"/>
                      <a:pt x="7272" y="0"/>
                      <a:pt x="68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8"/>
              <p:cNvSpPr/>
              <p:nvPr/>
            </p:nvSpPr>
            <p:spPr>
              <a:xfrm flipH="1">
                <a:off x="3176594" y="3940578"/>
                <a:ext cx="142280" cy="38963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1955" extrusionOk="0">
                    <a:moveTo>
                      <a:pt x="2251" y="0"/>
                    </a:moveTo>
                    <a:cubicBezTo>
                      <a:pt x="2073" y="0"/>
                      <a:pt x="1904" y="23"/>
                      <a:pt x="1735" y="87"/>
                    </a:cubicBezTo>
                    <a:cubicBezTo>
                      <a:pt x="1501" y="153"/>
                      <a:pt x="1301" y="287"/>
                      <a:pt x="1134" y="454"/>
                    </a:cubicBezTo>
                    <a:cubicBezTo>
                      <a:pt x="734" y="754"/>
                      <a:pt x="400" y="1154"/>
                      <a:pt x="100" y="1554"/>
                    </a:cubicBezTo>
                    <a:cubicBezTo>
                      <a:pt x="67" y="1621"/>
                      <a:pt x="0" y="1721"/>
                      <a:pt x="67" y="1788"/>
                    </a:cubicBezTo>
                    <a:cubicBezTo>
                      <a:pt x="67" y="1821"/>
                      <a:pt x="133" y="1821"/>
                      <a:pt x="200" y="1855"/>
                    </a:cubicBezTo>
                    <a:cubicBezTo>
                      <a:pt x="801" y="1921"/>
                      <a:pt x="1401" y="1955"/>
                      <a:pt x="2001" y="1955"/>
                    </a:cubicBezTo>
                    <a:lnTo>
                      <a:pt x="2035" y="1955"/>
                    </a:lnTo>
                    <a:cubicBezTo>
                      <a:pt x="2302" y="1921"/>
                      <a:pt x="2569" y="1921"/>
                      <a:pt x="2835" y="1888"/>
                    </a:cubicBezTo>
                    <a:cubicBezTo>
                      <a:pt x="3043" y="1860"/>
                      <a:pt x="3253" y="1850"/>
                      <a:pt x="3465" y="1850"/>
                    </a:cubicBezTo>
                    <a:cubicBezTo>
                      <a:pt x="3914" y="1850"/>
                      <a:pt x="4368" y="1893"/>
                      <a:pt x="4813" y="1893"/>
                    </a:cubicBezTo>
                    <a:cubicBezTo>
                      <a:pt x="4899" y="1893"/>
                      <a:pt x="4985" y="1892"/>
                      <a:pt x="5070" y="1888"/>
                    </a:cubicBezTo>
                    <a:cubicBezTo>
                      <a:pt x="5270" y="1888"/>
                      <a:pt x="5504" y="1888"/>
                      <a:pt x="5671" y="1821"/>
                    </a:cubicBezTo>
                    <a:cubicBezTo>
                      <a:pt x="5838" y="1721"/>
                      <a:pt x="5971" y="1621"/>
                      <a:pt x="6071" y="1488"/>
                    </a:cubicBezTo>
                    <a:cubicBezTo>
                      <a:pt x="6371" y="1187"/>
                      <a:pt x="6638" y="887"/>
                      <a:pt x="6905" y="587"/>
                    </a:cubicBezTo>
                    <a:cubicBezTo>
                      <a:pt x="7005" y="487"/>
                      <a:pt x="7138" y="320"/>
                      <a:pt x="7038" y="187"/>
                    </a:cubicBezTo>
                    <a:cubicBezTo>
                      <a:pt x="6972" y="53"/>
                      <a:pt x="6838" y="53"/>
                      <a:pt x="6705" y="53"/>
                    </a:cubicBezTo>
                    <a:cubicBezTo>
                      <a:pt x="6004" y="37"/>
                      <a:pt x="5312" y="37"/>
                      <a:pt x="4624" y="37"/>
                    </a:cubicBezTo>
                    <a:cubicBezTo>
                      <a:pt x="3936" y="37"/>
                      <a:pt x="3252" y="37"/>
                      <a:pt x="2569" y="20"/>
                    </a:cubicBezTo>
                    <a:cubicBezTo>
                      <a:pt x="2459" y="8"/>
                      <a:pt x="2353" y="0"/>
                      <a:pt x="22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8"/>
              <p:cNvSpPr/>
              <p:nvPr/>
            </p:nvSpPr>
            <p:spPr>
              <a:xfrm flipH="1">
                <a:off x="3078199" y="3940538"/>
                <a:ext cx="105071" cy="3850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32" extrusionOk="0">
                    <a:moveTo>
                      <a:pt x="3292" y="1"/>
                    </a:moveTo>
                    <a:cubicBezTo>
                      <a:pt x="2838" y="1"/>
                      <a:pt x="2389" y="29"/>
                      <a:pt x="1969" y="122"/>
                    </a:cubicBezTo>
                    <a:cubicBezTo>
                      <a:pt x="1268" y="255"/>
                      <a:pt x="635" y="956"/>
                      <a:pt x="168" y="1456"/>
                    </a:cubicBezTo>
                    <a:cubicBezTo>
                      <a:pt x="101" y="1523"/>
                      <a:pt x="1" y="1623"/>
                      <a:pt x="34" y="1723"/>
                    </a:cubicBezTo>
                    <a:cubicBezTo>
                      <a:pt x="34" y="1862"/>
                      <a:pt x="196" y="1932"/>
                      <a:pt x="347" y="1932"/>
                    </a:cubicBezTo>
                    <a:cubicBezTo>
                      <a:pt x="377" y="1932"/>
                      <a:pt x="407" y="1929"/>
                      <a:pt x="435" y="1923"/>
                    </a:cubicBezTo>
                    <a:lnTo>
                      <a:pt x="3237" y="1923"/>
                    </a:lnTo>
                    <a:cubicBezTo>
                      <a:pt x="3437" y="1923"/>
                      <a:pt x="3670" y="1890"/>
                      <a:pt x="3837" y="1823"/>
                    </a:cubicBezTo>
                    <a:cubicBezTo>
                      <a:pt x="4004" y="1757"/>
                      <a:pt x="4137" y="1623"/>
                      <a:pt x="4237" y="1490"/>
                    </a:cubicBezTo>
                    <a:cubicBezTo>
                      <a:pt x="4537" y="1189"/>
                      <a:pt x="4804" y="889"/>
                      <a:pt x="5071" y="589"/>
                    </a:cubicBezTo>
                    <a:cubicBezTo>
                      <a:pt x="5171" y="489"/>
                      <a:pt x="5271" y="322"/>
                      <a:pt x="5205" y="189"/>
                    </a:cubicBezTo>
                    <a:cubicBezTo>
                      <a:pt x="5138" y="55"/>
                      <a:pt x="4971" y="55"/>
                      <a:pt x="4838" y="55"/>
                    </a:cubicBezTo>
                    <a:cubicBezTo>
                      <a:pt x="4339" y="38"/>
                      <a:pt x="3812" y="1"/>
                      <a:pt x="3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8"/>
              <p:cNvSpPr/>
              <p:nvPr/>
            </p:nvSpPr>
            <p:spPr>
              <a:xfrm flipH="1">
                <a:off x="2979147" y="3940538"/>
                <a:ext cx="105051" cy="385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32" extrusionOk="0">
                    <a:moveTo>
                      <a:pt x="3286" y="1"/>
                    </a:moveTo>
                    <a:cubicBezTo>
                      <a:pt x="2827" y="1"/>
                      <a:pt x="2370" y="29"/>
                      <a:pt x="1935" y="122"/>
                    </a:cubicBezTo>
                    <a:cubicBezTo>
                      <a:pt x="1268" y="255"/>
                      <a:pt x="634" y="956"/>
                      <a:pt x="167" y="1456"/>
                    </a:cubicBezTo>
                    <a:cubicBezTo>
                      <a:pt x="67" y="1523"/>
                      <a:pt x="0" y="1623"/>
                      <a:pt x="0" y="1723"/>
                    </a:cubicBezTo>
                    <a:cubicBezTo>
                      <a:pt x="28" y="1862"/>
                      <a:pt x="195" y="1932"/>
                      <a:pt x="346" y="1932"/>
                    </a:cubicBezTo>
                    <a:cubicBezTo>
                      <a:pt x="376" y="1932"/>
                      <a:pt x="406" y="1929"/>
                      <a:pt x="434" y="1923"/>
                    </a:cubicBezTo>
                    <a:lnTo>
                      <a:pt x="3236" y="1923"/>
                    </a:lnTo>
                    <a:cubicBezTo>
                      <a:pt x="3436" y="1923"/>
                      <a:pt x="3636" y="1890"/>
                      <a:pt x="3836" y="1823"/>
                    </a:cubicBezTo>
                    <a:cubicBezTo>
                      <a:pt x="4003" y="1757"/>
                      <a:pt x="4103" y="1623"/>
                      <a:pt x="4236" y="1490"/>
                    </a:cubicBezTo>
                    <a:cubicBezTo>
                      <a:pt x="4503" y="1189"/>
                      <a:pt x="4804" y="889"/>
                      <a:pt x="5070" y="589"/>
                    </a:cubicBezTo>
                    <a:cubicBezTo>
                      <a:pt x="5170" y="489"/>
                      <a:pt x="5271" y="322"/>
                      <a:pt x="5204" y="189"/>
                    </a:cubicBezTo>
                    <a:cubicBezTo>
                      <a:pt x="5137" y="55"/>
                      <a:pt x="4970" y="55"/>
                      <a:pt x="4837" y="55"/>
                    </a:cubicBezTo>
                    <a:cubicBezTo>
                      <a:pt x="4338" y="38"/>
                      <a:pt x="3811" y="1"/>
                      <a:pt x="328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8"/>
              <p:cNvSpPr/>
              <p:nvPr/>
            </p:nvSpPr>
            <p:spPr>
              <a:xfrm flipH="1">
                <a:off x="2880095" y="3940538"/>
                <a:ext cx="105051" cy="385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32" extrusionOk="0">
                    <a:moveTo>
                      <a:pt x="3286" y="1"/>
                    </a:moveTo>
                    <a:cubicBezTo>
                      <a:pt x="2827" y="1"/>
                      <a:pt x="2370" y="29"/>
                      <a:pt x="1935" y="122"/>
                    </a:cubicBezTo>
                    <a:cubicBezTo>
                      <a:pt x="1235" y="255"/>
                      <a:pt x="634" y="956"/>
                      <a:pt x="134" y="1456"/>
                    </a:cubicBezTo>
                    <a:cubicBezTo>
                      <a:pt x="67" y="1523"/>
                      <a:pt x="0" y="1623"/>
                      <a:pt x="0" y="1723"/>
                    </a:cubicBezTo>
                    <a:cubicBezTo>
                      <a:pt x="28" y="1862"/>
                      <a:pt x="195" y="1932"/>
                      <a:pt x="346" y="1932"/>
                    </a:cubicBezTo>
                    <a:cubicBezTo>
                      <a:pt x="377" y="1932"/>
                      <a:pt x="406" y="1929"/>
                      <a:pt x="434" y="1923"/>
                    </a:cubicBezTo>
                    <a:lnTo>
                      <a:pt x="3236" y="1923"/>
                    </a:lnTo>
                    <a:cubicBezTo>
                      <a:pt x="3436" y="1923"/>
                      <a:pt x="3636" y="1890"/>
                      <a:pt x="3836" y="1823"/>
                    </a:cubicBezTo>
                    <a:cubicBezTo>
                      <a:pt x="4003" y="1757"/>
                      <a:pt x="4103" y="1623"/>
                      <a:pt x="4237" y="1490"/>
                    </a:cubicBezTo>
                    <a:cubicBezTo>
                      <a:pt x="4504" y="1189"/>
                      <a:pt x="4804" y="889"/>
                      <a:pt x="5071" y="589"/>
                    </a:cubicBezTo>
                    <a:cubicBezTo>
                      <a:pt x="5171" y="489"/>
                      <a:pt x="5271" y="322"/>
                      <a:pt x="5204" y="189"/>
                    </a:cubicBezTo>
                    <a:cubicBezTo>
                      <a:pt x="5137" y="55"/>
                      <a:pt x="4971" y="55"/>
                      <a:pt x="4837" y="55"/>
                    </a:cubicBezTo>
                    <a:cubicBezTo>
                      <a:pt x="4338" y="38"/>
                      <a:pt x="3811" y="1"/>
                      <a:pt x="328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8"/>
              <p:cNvSpPr/>
              <p:nvPr/>
            </p:nvSpPr>
            <p:spPr>
              <a:xfrm flipH="1">
                <a:off x="2781043" y="3940538"/>
                <a:ext cx="105051" cy="385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32" extrusionOk="0">
                    <a:moveTo>
                      <a:pt x="3273" y="1"/>
                    </a:moveTo>
                    <a:cubicBezTo>
                      <a:pt x="2811" y="1"/>
                      <a:pt x="2355" y="29"/>
                      <a:pt x="1935" y="122"/>
                    </a:cubicBezTo>
                    <a:cubicBezTo>
                      <a:pt x="1235" y="255"/>
                      <a:pt x="634" y="956"/>
                      <a:pt x="134" y="1456"/>
                    </a:cubicBezTo>
                    <a:cubicBezTo>
                      <a:pt x="67" y="1523"/>
                      <a:pt x="1" y="1623"/>
                      <a:pt x="1" y="1723"/>
                    </a:cubicBezTo>
                    <a:cubicBezTo>
                      <a:pt x="28" y="1862"/>
                      <a:pt x="195" y="1932"/>
                      <a:pt x="346" y="1932"/>
                    </a:cubicBezTo>
                    <a:cubicBezTo>
                      <a:pt x="377" y="1932"/>
                      <a:pt x="406" y="1929"/>
                      <a:pt x="434" y="1923"/>
                    </a:cubicBezTo>
                    <a:lnTo>
                      <a:pt x="3236" y="1923"/>
                    </a:lnTo>
                    <a:cubicBezTo>
                      <a:pt x="3436" y="1923"/>
                      <a:pt x="3636" y="1890"/>
                      <a:pt x="3837" y="1823"/>
                    </a:cubicBezTo>
                    <a:cubicBezTo>
                      <a:pt x="3970" y="1757"/>
                      <a:pt x="4103" y="1623"/>
                      <a:pt x="4237" y="1490"/>
                    </a:cubicBezTo>
                    <a:cubicBezTo>
                      <a:pt x="4504" y="1189"/>
                      <a:pt x="4771" y="889"/>
                      <a:pt x="5037" y="589"/>
                    </a:cubicBezTo>
                    <a:cubicBezTo>
                      <a:pt x="5138" y="489"/>
                      <a:pt x="5271" y="322"/>
                      <a:pt x="5204" y="189"/>
                    </a:cubicBezTo>
                    <a:cubicBezTo>
                      <a:pt x="5138" y="55"/>
                      <a:pt x="4971" y="55"/>
                      <a:pt x="4837" y="55"/>
                    </a:cubicBezTo>
                    <a:cubicBezTo>
                      <a:pt x="4339" y="38"/>
                      <a:pt x="3802" y="1"/>
                      <a:pt x="32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8"/>
              <p:cNvSpPr/>
              <p:nvPr/>
            </p:nvSpPr>
            <p:spPr>
              <a:xfrm flipH="1">
                <a:off x="2681971" y="3940538"/>
                <a:ext cx="105729" cy="3850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1932" extrusionOk="0">
                    <a:moveTo>
                      <a:pt x="3306" y="1"/>
                    </a:moveTo>
                    <a:cubicBezTo>
                      <a:pt x="2844" y="1"/>
                      <a:pt x="2388" y="29"/>
                      <a:pt x="1968" y="122"/>
                    </a:cubicBezTo>
                    <a:cubicBezTo>
                      <a:pt x="1268" y="255"/>
                      <a:pt x="634" y="956"/>
                      <a:pt x="167" y="1456"/>
                    </a:cubicBezTo>
                    <a:cubicBezTo>
                      <a:pt x="100" y="1523"/>
                      <a:pt x="0" y="1623"/>
                      <a:pt x="34" y="1723"/>
                    </a:cubicBezTo>
                    <a:cubicBezTo>
                      <a:pt x="62" y="1862"/>
                      <a:pt x="205" y="1932"/>
                      <a:pt x="349" y="1932"/>
                    </a:cubicBezTo>
                    <a:cubicBezTo>
                      <a:pt x="378" y="1932"/>
                      <a:pt x="406" y="1929"/>
                      <a:pt x="434" y="1923"/>
                    </a:cubicBezTo>
                    <a:lnTo>
                      <a:pt x="3236" y="1923"/>
                    </a:lnTo>
                    <a:cubicBezTo>
                      <a:pt x="3436" y="1923"/>
                      <a:pt x="3670" y="1890"/>
                      <a:pt x="3836" y="1823"/>
                    </a:cubicBezTo>
                    <a:cubicBezTo>
                      <a:pt x="4003" y="1757"/>
                      <a:pt x="4137" y="1623"/>
                      <a:pt x="4237" y="1490"/>
                    </a:cubicBezTo>
                    <a:cubicBezTo>
                      <a:pt x="4537" y="1189"/>
                      <a:pt x="4804" y="889"/>
                      <a:pt x="5071" y="589"/>
                    </a:cubicBezTo>
                    <a:cubicBezTo>
                      <a:pt x="5171" y="489"/>
                      <a:pt x="5304" y="322"/>
                      <a:pt x="5204" y="189"/>
                    </a:cubicBezTo>
                    <a:cubicBezTo>
                      <a:pt x="5137" y="55"/>
                      <a:pt x="5004" y="55"/>
                      <a:pt x="4871" y="55"/>
                    </a:cubicBezTo>
                    <a:cubicBezTo>
                      <a:pt x="4372" y="38"/>
                      <a:pt x="3835" y="1"/>
                      <a:pt x="33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8"/>
              <p:cNvSpPr/>
              <p:nvPr/>
            </p:nvSpPr>
            <p:spPr>
              <a:xfrm flipH="1">
                <a:off x="2583576" y="3940538"/>
                <a:ext cx="105071" cy="3850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32" extrusionOk="0">
                    <a:moveTo>
                      <a:pt x="3286" y="1"/>
                    </a:moveTo>
                    <a:cubicBezTo>
                      <a:pt x="2828" y="1"/>
                      <a:pt x="2371" y="29"/>
                      <a:pt x="1935" y="122"/>
                    </a:cubicBezTo>
                    <a:cubicBezTo>
                      <a:pt x="1268" y="255"/>
                      <a:pt x="634" y="956"/>
                      <a:pt x="167" y="1456"/>
                    </a:cubicBezTo>
                    <a:cubicBezTo>
                      <a:pt x="67" y="1523"/>
                      <a:pt x="1" y="1623"/>
                      <a:pt x="1" y="1723"/>
                    </a:cubicBezTo>
                    <a:cubicBezTo>
                      <a:pt x="28" y="1862"/>
                      <a:pt x="195" y="1932"/>
                      <a:pt x="347" y="1932"/>
                    </a:cubicBezTo>
                    <a:cubicBezTo>
                      <a:pt x="377" y="1932"/>
                      <a:pt x="406" y="1929"/>
                      <a:pt x="434" y="1923"/>
                    </a:cubicBezTo>
                    <a:lnTo>
                      <a:pt x="3236" y="1923"/>
                    </a:lnTo>
                    <a:cubicBezTo>
                      <a:pt x="3436" y="1923"/>
                      <a:pt x="3637" y="1890"/>
                      <a:pt x="3837" y="1823"/>
                    </a:cubicBezTo>
                    <a:cubicBezTo>
                      <a:pt x="4003" y="1757"/>
                      <a:pt x="4104" y="1623"/>
                      <a:pt x="4237" y="1490"/>
                    </a:cubicBezTo>
                    <a:cubicBezTo>
                      <a:pt x="4504" y="1189"/>
                      <a:pt x="4804" y="889"/>
                      <a:pt x="5071" y="589"/>
                    </a:cubicBezTo>
                    <a:cubicBezTo>
                      <a:pt x="5171" y="489"/>
                      <a:pt x="5271" y="322"/>
                      <a:pt x="5204" y="189"/>
                    </a:cubicBezTo>
                    <a:cubicBezTo>
                      <a:pt x="5138" y="55"/>
                      <a:pt x="4971" y="55"/>
                      <a:pt x="4837" y="55"/>
                    </a:cubicBezTo>
                    <a:cubicBezTo>
                      <a:pt x="4339" y="38"/>
                      <a:pt x="3812" y="1"/>
                      <a:pt x="328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8"/>
              <p:cNvSpPr/>
              <p:nvPr/>
            </p:nvSpPr>
            <p:spPr>
              <a:xfrm flipH="1">
                <a:off x="2484524" y="3940538"/>
                <a:ext cx="105071" cy="3850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32" extrusionOk="0">
                    <a:moveTo>
                      <a:pt x="3286" y="1"/>
                    </a:moveTo>
                    <a:cubicBezTo>
                      <a:pt x="2828" y="1"/>
                      <a:pt x="2371" y="29"/>
                      <a:pt x="1936" y="122"/>
                    </a:cubicBezTo>
                    <a:cubicBezTo>
                      <a:pt x="1235" y="255"/>
                      <a:pt x="635" y="956"/>
                      <a:pt x="134" y="1456"/>
                    </a:cubicBezTo>
                    <a:cubicBezTo>
                      <a:pt x="68" y="1523"/>
                      <a:pt x="1" y="1623"/>
                      <a:pt x="1" y="1723"/>
                    </a:cubicBezTo>
                    <a:cubicBezTo>
                      <a:pt x="29" y="1862"/>
                      <a:pt x="195" y="1932"/>
                      <a:pt x="347" y="1932"/>
                    </a:cubicBezTo>
                    <a:cubicBezTo>
                      <a:pt x="377" y="1932"/>
                      <a:pt x="407" y="1929"/>
                      <a:pt x="434" y="1923"/>
                    </a:cubicBezTo>
                    <a:lnTo>
                      <a:pt x="3236" y="1923"/>
                    </a:lnTo>
                    <a:cubicBezTo>
                      <a:pt x="3437" y="1923"/>
                      <a:pt x="3637" y="1890"/>
                      <a:pt x="3837" y="1823"/>
                    </a:cubicBezTo>
                    <a:cubicBezTo>
                      <a:pt x="4004" y="1757"/>
                      <a:pt x="4104" y="1623"/>
                      <a:pt x="4237" y="1490"/>
                    </a:cubicBezTo>
                    <a:cubicBezTo>
                      <a:pt x="4504" y="1189"/>
                      <a:pt x="4771" y="889"/>
                      <a:pt x="5071" y="589"/>
                    </a:cubicBezTo>
                    <a:cubicBezTo>
                      <a:pt x="5171" y="489"/>
                      <a:pt x="5271" y="322"/>
                      <a:pt x="5205" y="189"/>
                    </a:cubicBezTo>
                    <a:cubicBezTo>
                      <a:pt x="5138" y="55"/>
                      <a:pt x="4971" y="55"/>
                      <a:pt x="4838" y="55"/>
                    </a:cubicBezTo>
                    <a:cubicBezTo>
                      <a:pt x="4339" y="38"/>
                      <a:pt x="3812" y="1"/>
                      <a:pt x="328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8"/>
              <p:cNvSpPr/>
              <p:nvPr/>
            </p:nvSpPr>
            <p:spPr>
              <a:xfrm flipH="1">
                <a:off x="2385472" y="3940538"/>
                <a:ext cx="105051" cy="385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32" extrusionOk="0">
                    <a:moveTo>
                      <a:pt x="3272" y="1"/>
                    </a:moveTo>
                    <a:cubicBezTo>
                      <a:pt x="2811" y="1"/>
                      <a:pt x="2355" y="29"/>
                      <a:pt x="1935" y="122"/>
                    </a:cubicBezTo>
                    <a:cubicBezTo>
                      <a:pt x="1234" y="255"/>
                      <a:pt x="634" y="956"/>
                      <a:pt x="133" y="1456"/>
                    </a:cubicBezTo>
                    <a:cubicBezTo>
                      <a:pt x="67" y="1523"/>
                      <a:pt x="0" y="1623"/>
                      <a:pt x="0" y="1723"/>
                    </a:cubicBezTo>
                    <a:cubicBezTo>
                      <a:pt x="28" y="1862"/>
                      <a:pt x="195" y="1932"/>
                      <a:pt x="346" y="1932"/>
                    </a:cubicBezTo>
                    <a:cubicBezTo>
                      <a:pt x="376" y="1932"/>
                      <a:pt x="406" y="1929"/>
                      <a:pt x="434" y="1923"/>
                    </a:cubicBezTo>
                    <a:lnTo>
                      <a:pt x="3236" y="1923"/>
                    </a:lnTo>
                    <a:cubicBezTo>
                      <a:pt x="3436" y="1923"/>
                      <a:pt x="3636" y="1890"/>
                      <a:pt x="3836" y="1823"/>
                    </a:cubicBezTo>
                    <a:cubicBezTo>
                      <a:pt x="3970" y="1757"/>
                      <a:pt x="4103" y="1623"/>
                      <a:pt x="4236" y="1490"/>
                    </a:cubicBezTo>
                    <a:cubicBezTo>
                      <a:pt x="4503" y="1189"/>
                      <a:pt x="4770" y="889"/>
                      <a:pt x="5037" y="589"/>
                    </a:cubicBezTo>
                    <a:cubicBezTo>
                      <a:pt x="5137" y="489"/>
                      <a:pt x="5270" y="322"/>
                      <a:pt x="5204" y="189"/>
                    </a:cubicBezTo>
                    <a:cubicBezTo>
                      <a:pt x="5137" y="55"/>
                      <a:pt x="4970" y="55"/>
                      <a:pt x="4837" y="55"/>
                    </a:cubicBezTo>
                    <a:cubicBezTo>
                      <a:pt x="4338" y="38"/>
                      <a:pt x="3801" y="1"/>
                      <a:pt x="3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8"/>
              <p:cNvSpPr/>
              <p:nvPr/>
            </p:nvSpPr>
            <p:spPr>
              <a:xfrm flipH="1">
                <a:off x="2263441" y="3944185"/>
                <a:ext cx="129366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1808" extrusionOk="0">
                    <a:moveTo>
                      <a:pt x="5576" y="1"/>
                    </a:moveTo>
                    <a:cubicBezTo>
                      <a:pt x="5544" y="1"/>
                      <a:pt x="5509" y="2"/>
                      <a:pt x="5471" y="6"/>
                    </a:cubicBezTo>
                    <a:cubicBezTo>
                      <a:pt x="4885" y="45"/>
                      <a:pt x="4287" y="61"/>
                      <a:pt x="3692" y="61"/>
                    </a:cubicBezTo>
                    <a:cubicBezTo>
                      <a:pt x="3270" y="61"/>
                      <a:pt x="2850" y="53"/>
                      <a:pt x="2436" y="39"/>
                    </a:cubicBezTo>
                    <a:cubicBezTo>
                      <a:pt x="2408" y="38"/>
                      <a:pt x="2382" y="38"/>
                      <a:pt x="2355" y="38"/>
                    </a:cubicBezTo>
                    <a:cubicBezTo>
                      <a:pt x="1431" y="38"/>
                      <a:pt x="785" y="593"/>
                      <a:pt x="234" y="1307"/>
                    </a:cubicBezTo>
                    <a:cubicBezTo>
                      <a:pt x="167" y="1407"/>
                      <a:pt x="67" y="1507"/>
                      <a:pt x="1" y="1640"/>
                    </a:cubicBezTo>
                    <a:cubicBezTo>
                      <a:pt x="134" y="1740"/>
                      <a:pt x="301" y="1774"/>
                      <a:pt x="501" y="1774"/>
                    </a:cubicBezTo>
                    <a:lnTo>
                      <a:pt x="468" y="1740"/>
                    </a:lnTo>
                    <a:cubicBezTo>
                      <a:pt x="1702" y="1740"/>
                      <a:pt x="2869" y="1740"/>
                      <a:pt x="4103" y="1807"/>
                    </a:cubicBezTo>
                    <a:cubicBezTo>
                      <a:pt x="4204" y="1807"/>
                      <a:pt x="4337" y="1807"/>
                      <a:pt x="4437" y="1774"/>
                    </a:cubicBezTo>
                    <a:cubicBezTo>
                      <a:pt x="4537" y="1707"/>
                      <a:pt x="4604" y="1640"/>
                      <a:pt x="4671" y="1574"/>
                    </a:cubicBezTo>
                    <a:cubicBezTo>
                      <a:pt x="4864" y="1348"/>
                      <a:pt x="6490" y="1"/>
                      <a:pt x="5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8"/>
              <p:cNvSpPr/>
              <p:nvPr/>
            </p:nvSpPr>
            <p:spPr>
              <a:xfrm flipH="1">
                <a:off x="3168622" y="3896672"/>
                <a:ext cx="1057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1923" extrusionOk="0">
                    <a:moveTo>
                      <a:pt x="3303" y="0"/>
                    </a:moveTo>
                    <a:cubicBezTo>
                      <a:pt x="2845" y="0"/>
                      <a:pt x="2389" y="28"/>
                      <a:pt x="1969" y="121"/>
                    </a:cubicBezTo>
                    <a:cubicBezTo>
                      <a:pt x="1269" y="255"/>
                      <a:pt x="635" y="955"/>
                      <a:pt x="168" y="1456"/>
                    </a:cubicBezTo>
                    <a:cubicBezTo>
                      <a:pt x="101" y="1522"/>
                      <a:pt x="1" y="1623"/>
                      <a:pt x="34" y="1723"/>
                    </a:cubicBezTo>
                    <a:cubicBezTo>
                      <a:pt x="68" y="1889"/>
                      <a:pt x="268" y="1923"/>
                      <a:pt x="435" y="1923"/>
                    </a:cubicBezTo>
                    <a:lnTo>
                      <a:pt x="3237" y="1889"/>
                    </a:lnTo>
                    <a:cubicBezTo>
                      <a:pt x="3437" y="1889"/>
                      <a:pt x="3670" y="1889"/>
                      <a:pt x="3837" y="1823"/>
                    </a:cubicBezTo>
                    <a:cubicBezTo>
                      <a:pt x="4004" y="1723"/>
                      <a:pt x="4137" y="1623"/>
                      <a:pt x="4237" y="1489"/>
                    </a:cubicBezTo>
                    <a:cubicBezTo>
                      <a:pt x="4538" y="1189"/>
                      <a:pt x="4804" y="889"/>
                      <a:pt x="5071" y="588"/>
                    </a:cubicBezTo>
                    <a:cubicBezTo>
                      <a:pt x="5171" y="488"/>
                      <a:pt x="5305" y="322"/>
                      <a:pt x="5205" y="188"/>
                    </a:cubicBezTo>
                    <a:cubicBezTo>
                      <a:pt x="5138" y="55"/>
                      <a:pt x="5005" y="55"/>
                      <a:pt x="4838" y="55"/>
                    </a:cubicBezTo>
                    <a:cubicBezTo>
                      <a:pt x="4357" y="37"/>
                      <a:pt x="3828" y="0"/>
                      <a:pt x="33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8"/>
              <p:cNvSpPr/>
              <p:nvPr/>
            </p:nvSpPr>
            <p:spPr>
              <a:xfrm flipH="1">
                <a:off x="3070227" y="3896672"/>
                <a:ext cx="105051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3" extrusionOk="0">
                    <a:moveTo>
                      <a:pt x="3303" y="0"/>
                    </a:moveTo>
                    <a:cubicBezTo>
                      <a:pt x="2844" y="0"/>
                      <a:pt x="2388" y="28"/>
                      <a:pt x="1968" y="121"/>
                    </a:cubicBezTo>
                    <a:cubicBezTo>
                      <a:pt x="1268" y="255"/>
                      <a:pt x="634" y="955"/>
                      <a:pt x="167" y="1456"/>
                    </a:cubicBezTo>
                    <a:cubicBezTo>
                      <a:pt x="100" y="1522"/>
                      <a:pt x="0" y="1623"/>
                      <a:pt x="34" y="1723"/>
                    </a:cubicBezTo>
                    <a:cubicBezTo>
                      <a:pt x="34" y="1889"/>
                      <a:pt x="267" y="1923"/>
                      <a:pt x="434" y="1923"/>
                    </a:cubicBezTo>
                    <a:lnTo>
                      <a:pt x="3236" y="1889"/>
                    </a:lnTo>
                    <a:cubicBezTo>
                      <a:pt x="3436" y="1889"/>
                      <a:pt x="3669" y="1889"/>
                      <a:pt x="3836" y="1823"/>
                    </a:cubicBezTo>
                    <a:cubicBezTo>
                      <a:pt x="4003" y="1723"/>
                      <a:pt x="4136" y="1623"/>
                      <a:pt x="4237" y="1489"/>
                    </a:cubicBezTo>
                    <a:cubicBezTo>
                      <a:pt x="4537" y="1189"/>
                      <a:pt x="4804" y="889"/>
                      <a:pt x="5070" y="588"/>
                    </a:cubicBezTo>
                    <a:cubicBezTo>
                      <a:pt x="5171" y="488"/>
                      <a:pt x="5271" y="322"/>
                      <a:pt x="5204" y="188"/>
                    </a:cubicBezTo>
                    <a:cubicBezTo>
                      <a:pt x="5137" y="55"/>
                      <a:pt x="4970" y="55"/>
                      <a:pt x="4837" y="55"/>
                    </a:cubicBezTo>
                    <a:cubicBezTo>
                      <a:pt x="4356" y="37"/>
                      <a:pt x="3828" y="0"/>
                      <a:pt x="33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8"/>
              <p:cNvSpPr/>
              <p:nvPr/>
            </p:nvSpPr>
            <p:spPr>
              <a:xfrm flipH="1">
                <a:off x="2971175" y="3896672"/>
                <a:ext cx="105051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3" extrusionOk="0">
                    <a:moveTo>
                      <a:pt x="3286" y="0"/>
                    </a:moveTo>
                    <a:cubicBezTo>
                      <a:pt x="2828" y="0"/>
                      <a:pt x="2370" y="28"/>
                      <a:pt x="1935" y="121"/>
                    </a:cubicBezTo>
                    <a:cubicBezTo>
                      <a:pt x="1268" y="255"/>
                      <a:pt x="634" y="955"/>
                      <a:pt x="167" y="1456"/>
                    </a:cubicBezTo>
                    <a:cubicBezTo>
                      <a:pt x="67" y="1522"/>
                      <a:pt x="0" y="1623"/>
                      <a:pt x="0" y="1723"/>
                    </a:cubicBezTo>
                    <a:cubicBezTo>
                      <a:pt x="34" y="1889"/>
                      <a:pt x="267" y="1923"/>
                      <a:pt x="434" y="1923"/>
                    </a:cubicBezTo>
                    <a:lnTo>
                      <a:pt x="3236" y="1889"/>
                    </a:lnTo>
                    <a:cubicBezTo>
                      <a:pt x="3436" y="1889"/>
                      <a:pt x="3636" y="1889"/>
                      <a:pt x="3836" y="1823"/>
                    </a:cubicBezTo>
                    <a:cubicBezTo>
                      <a:pt x="4003" y="1723"/>
                      <a:pt x="4103" y="1623"/>
                      <a:pt x="4237" y="1489"/>
                    </a:cubicBezTo>
                    <a:cubicBezTo>
                      <a:pt x="4504" y="1189"/>
                      <a:pt x="4804" y="889"/>
                      <a:pt x="5071" y="588"/>
                    </a:cubicBezTo>
                    <a:cubicBezTo>
                      <a:pt x="5171" y="488"/>
                      <a:pt x="5271" y="322"/>
                      <a:pt x="5204" y="188"/>
                    </a:cubicBezTo>
                    <a:cubicBezTo>
                      <a:pt x="5137" y="55"/>
                      <a:pt x="4971" y="55"/>
                      <a:pt x="4837" y="55"/>
                    </a:cubicBezTo>
                    <a:cubicBezTo>
                      <a:pt x="4339" y="37"/>
                      <a:pt x="3811" y="0"/>
                      <a:pt x="32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8"/>
              <p:cNvSpPr/>
              <p:nvPr/>
            </p:nvSpPr>
            <p:spPr>
              <a:xfrm flipH="1">
                <a:off x="2872103" y="3896672"/>
                <a:ext cx="105071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23" extrusionOk="0">
                    <a:moveTo>
                      <a:pt x="3273" y="0"/>
                    </a:moveTo>
                    <a:cubicBezTo>
                      <a:pt x="2811" y="0"/>
                      <a:pt x="2355" y="28"/>
                      <a:pt x="1935" y="121"/>
                    </a:cubicBezTo>
                    <a:cubicBezTo>
                      <a:pt x="1235" y="255"/>
                      <a:pt x="634" y="955"/>
                      <a:pt x="134" y="1456"/>
                    </a:cubicBezTo>
                    <a:cubicBezTo>
                      <a:pt x="67" y="1522"/>
                      <a:pt x="1" y="1623"/>
                      <a:pt x="1" y="1723"/>
                    </a:cubicBezTo>
                    <a:cubicBezTo>
                      <a:pt x="34" y="1889"/>
                      <a:pt x="267" y="1923"/>
                      <a:pt x="434" y="1923"/>
                    </a:cubicBezTo>
                    <a:lnTo>
                      <a:pt x="3236" y="1889"/>
                    </a:lnTo>
                    <a:cubicBezTo>
                      <a:pt x="3436" y="1889"/>
                      <a:pt x="3637" y="1889"/>
                      <a:pt x="3837" y="1823"/>
                    </a:cubicBezTo>
                    <a:cubicBezTo>
                      <a:pt x="3970" y="1723"/>
                      <a:pt x="4104" y="1623"/>
                      <a:pt x="4237" y="1489"/>
                    </a:cubicBezTo>
                    <a:cubicBezTo>
                      <a:pt x="4504" y="1189"/>
                      <a:pt x="4771" y="889"/>
                      <a:pt x="5038" y="588"/>
                    </a:cubicBezTo>
                    <a:cubicBezTo>
                      <a:pt x="5138" y="488"/>
                      <a:pt x="5271" y="322"/>
                      <a:pt x="5204" y="188"/>
                    </a:cubicBezTo>
                    <a:cubicBezTo>
                      <a:pt x="5138" y="55"/>
                      <a:pt x="4971" y="55"/>
                      <a:pt x="4837" y="55"/>
                    </a:cubicBezTo>
                    <a:cubicBezTo>
                      <a:pt x="4339" y="37"/>
                      <a:pt x="3802" y="0"/>
                      <a:pt x="32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8"/>
              <p:cNvSpPr/>
              <p:nvPr/>
            </p:nvSpPr>
            <p:spPr>
              <a:xfrm flipH="1">
                <a:off x="2773051" y="3896672"/>
                <a:ext cx="1057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1923" extrusionOk="0">
                    <a:moveTo>
                      <a:pt x="3306" y="0"/>
                    </a:moveTo>
                    <a:cubicBezTo>
                      <a:pt x="2844" y="0"/>
                      <a:pt x="2388" y="28"/>
                      <a:pt x="1969" y="121"/>
                    </a:cubicBezTo>
                    <a:cubicBezTo>
                      <a:pt x="1268" y="255"/>
                      <a:pt x="634" y="955"/>
                      <a:pt x="167" y="1456"/>
                    </a:cubicBezTo>
                    <a:cubicBezTo>
                      <a:pt x="101" y="1522"/>
                      <a:pt x="0" y="1623"/>
                      <a:pt x="34" y="1723"/>
                    </a:cubicBezTo>
                    <a:cubicBezTo>
                      <a:pt x="67" y="1889"/>
                      <a:pt x="267" y="1923"/>
                      <a:pt x="434" y="1923"/>
                    </a:cubicBezTo>
                    <a:lnTo>
                      <a:pt x="3236" y="1889"/>
                    </a:lnTo>
                    <a:cubicBezTo>
                      <a:pt x="3470" y="1889"/>
                      <a:pt x="3670" y="1889"/>
                      <a:pt x="3837" y="1823"/>
                    </a:cubicBezTo>
                    <a:cubicBezTo>
                      <a:pt x="4003" y="1723"/>
                      <a:pt x="4137" y="1623"/>
                      <a:pt x="4237" y="1489"/>
                    </a:cubicBezTo>
                    <a:cubicBezTo>
                      <a:pt x="4537" y="1189"/>
                      <a:pt x="4804" y="889"/>
                      <a:pt x="5071" y="588"/>
                    </a:cubicBezTo>
                    <a:cubicBezTo>
                      <a:pt x="5171" y="488"/>
                      <a:pt x="5304" y="322"/>
                      <a:pt x="5204" y="188"/>
                    </a:cubicBezTo>
                    <a:cubicBezTo>
                      <a:pt x="5137" y="55"/>
                      <a:pt x="5004" y="55"/>
                      <a:pt x="4871" y="55"/>
                    </a:cubicBezTo>
                    <a:cubicBezTo>
                      <a:pt x="4372" y="37"/>
                      <a:pt x="3835" y="0"/>
                      <a:pt x="33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8"/>
              <p:cNvSpPr/>
              <p:nvPr/>
            </p:nvSpPr>
            <p:spPr>
              <a:xfrm flipH="1">
                <a:off x="2673999" y="3896672"/>
                <a:ext cx="1057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1923" extrusionOk="0">
                    <a:moveTo>
                      <a:pt x="3303" y="0"/>
                    </a:moveTo>
                    <a:cubicBezTo>
                      <a:pt x="2845" y="0"/>
                      <a:pt x="2389" y="28"/>
                      <a:pt x="1969" y="121"/>
                    </a:cubicBezTo>
                    <a:cubicBezTo>
                      <a:pt x="1268" y="255"/>
                      <a:pt x="634" y="955"/>
                      <a:pt x="167" y="1456"/>
                    </a:cubicBezTo>
                    <a:cubicBezTo>
                      <a:pt x="101" y="1522"/>
                      <a:pt x="1" y="1623"/>
                      <a:pt x="34" y="1723"/>
                    </a:cubicBezTo>
                    <a:cubicBezTo>
                      <a:pt x="34" y="1889"/>
                      <a:pt x="268" y="1923"/>
                      <a:pt x="434" y="1923"/>
                    </a:cubicBezTo>
                    <a:lnTo>
                      <a:pt x="3236" y="1889"/>
                    </a:lnTo>
                    <a:cubicBezTo>
                      <a:pt x="3436" y="1889"/>
                      <a:pt x="3670" y="1889"/>
                      <a:pt x="3837" y="1823"/>
                    </a:cubicBezTo>
                    <a:cubicBezTo>
                      <a:pt x="4004" y="1723"/>
                      <a:pt x="4137" y="1623"/>
                      <a:pt x="4237" y="1489"/>
                    </a:cubicBezTo>
                    <a:cubicBezTo>
                      <a:pt x="4537" y="1189"/>
                      <a:pt x="4804" y="889"/>
                      <a:pt x="5071" y="588"/>
                    </a:cubicBezTo>
                    <a:cubicBezTo>
                      <a:pt x="5171" y="488"/>
                      <a:pt x="5304" y="322"/>
                      <a:pt x="5204" y="188"/>
                    </a:cubicBezTo>
                    <a:cubicBezTo>
                      <a:pt x="5138" y="55"/>
                      <a:pt x="5004" y="55"/>
                      <a:pt x="4837" y="55"/>
                    </a:cubicBezTo>
                    <a:cubicBezTo>
                      <a:pt x="4357" y="37"/>
                      <a:pt x="3828" y="0"/>
                      <a:pt x="33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8"/>
              <p:cNvSpPr/>
              <p:nvPr/>
            </p:nvSpPr>
            <p:spPr>
              <a:xfrm flipH="1">
                <a:off x="2575604" y="3896672"/>
                <a:ext cx="105071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23" extrusionOk="0">
                    <a:moveTo>
                      <a:pt x="3287" y="0"/>
                    </a:moveTo>
                    <a:cubicBezTo>
                      <a:pt x="2828" y="0"/>
                      <a:pt x="2371" y="28"/>
                      <a:pt x="1936" y="121"/>
                    </a:cubicBezTo>
                    <a:cubicBezTo>
                      <a:pt x="1268" y="255"/>
                      <a:pt x="635" y="955"/>
                      <a:pt x="168" y="1456"/>
                    </a:cubicBezTo>
                    <a:cubicBezTo>
                      <a:pt x="68" y="1522"/>
                      <a:pt x="1" y="1623"/>
                      <a:pt x="34" y="1723"/>
                    </a:cubicBezTo>
                    <a:cubicBezTo>
                      <a:pt x="34" y="1889"/>
                      <a:pt x="268" y="1923"/>
                      <a:pt x="435" y="1923"/>
                    </a:cubicBezTo>
                    <a:lnTo>
                      <a:pt x="3237" y="1889"/>
                    </a:lnTo>
                    <a:cubicBezTo>
                      <a:pt x="3437" y="1889"/>
                      <a:pt x="3670" y="1889"/>
                      <a:pt x="3837" y="1823"/>
                    </a:cubicBezTo>
                    <a:cubicBezTo>
                      <a:pt x="4004" y="1723"/>
                      <a:pt x="4137" y="1623"/>
                      <a:pt x="4237" y="1489"/>
                    </a:cubicBezTo>
                    <a:cubicBezTo>
                      <a:pt x="4537" y="1189"/>
                      <a:pt x="4804" y="889"/>
                      <a:pt x="5071" y="588"/>
                    </a:cubicBezTo>
                    <a:cubicBezTo>
                      <a:pt x="5171" y="488"/>
                      <a:pt x="5271" y="322"/>
                      <a:pt x="5205" y="188"/>
                    </a:cubicBezTo>
                    <a:cubicBezTo>
                      <a:pt x="5138" y="55"/>
                      <a:pt x="4971" y="55"/>
                      <a:pt x="4838" y="55"/>
                    </a:cubicBezTo>
                    <a:cubicBezTo>
                      <a:pt x="4339" y="37"/>
                      <a:pt x="3812" y="0"/>
                      <a:pt x="32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8"/>
              <p:cNvSpPr/>
              <p:nvPr/>
            </p:nvSpPr>
            <p:spPr>
              <a:xfrm flipH="1">
                <a:off x="2476552" y="3896672"/>
                <a:ext cx="105051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3" extrusionOk="0">
                    <a:moveTo>
                      <a:pt x="3286" y="0"/>
                    </a:moveTo>
                    <a:cubicBezTo>
                      <a:pt x="2827" y="0"/>
                      <a:pt x="2370" y="28"/>
                      <a:pt x="1935" y="121"/>
                    </a:cubicBezTo>
                    <a:cubicBezTo>
                      <a:pt x="1234" y="255"/>
                      <a:pt x="634" y="955"/>
                      <a:pt x="134" y="1456"/>
                    </a:cubicBezTo>
                    <a:cubicBezTo>
                      <a:pt x="67" y="1522"/>
                      <a:pt x="0" y="1623"/>
                      <a:pt x="0" y="1723"/>
                    </a:cubicBezTo>
                    <a:cubicBezTo>
                      <a:pt x="33" y="1889"/>
                      <a:pt x="267" y="1923"/>
                      <a:pt x="434" y="1923"/>
                    </a:cubicBezTo>
                    <a:lnTo>
                      <a:pt x="3236" y="1889"/>
                    </a:lnTo>
                    <a:cubicBezTo>
                      <a:pt x="3436" y="1889"/>
                      <a:pt x="3636" y="1889"/>
                      <a:pt x="3836" y="1823"/>
                    </a:cubicBezTo>
                    <a:cubicBezTo>
                      <a:pt x="4003" y="1723"/>
                      <a:pt x="4103" y="1623"/>
                      <a:pt x="4236" y="1489"/>
                    </a:cubicBezTo>
                    <a:cubicBezTo>
                      <a:pt x="4503" y="1189"/>
                      <a:pt x="4770" y="889"/>
                      <a:pt x="5070" y="588"/>
                    </a:cubicBezTo>
                    <a:cubicBezTo>
                      <a:pt x="5170" y="488"/>
                      <a:pt x="5271" y="322"/>
                      <a:pt x="5204" y="188"/>
                    </a:cubicBezTo>
                    <a:cubicBezTo>
                      <a:pt x="5137" y="55"/>
                      <a:pt x="4970" y="55"/>
                      <a:pt x="4837" y="55"/>
                    </a:cubicBezTo>
                    <a:cubicBezTo>
                      <a:pt x="4338" y="37"/>
                      <a:pt x="3811" y="0"/>
                      <a:pt x="32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8"/>
              <p:cNvSpPr/>
              <p:nvPr/>
            </p:nvSpPr>
            <p:spPr>
              <a:xfrm flipH="1">
                <a:off x="2377500" y="3896672"/>
                <a:ext cx="105729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1923" extrusionOk="0">
                    <a:moveTo>
                      <a:pt x="3307" y="0"/>
                    </a:moveTo>
                    <a:cubicBezTo>
                      <a:pt x="2845" y="0"/>
                      <a:pt x="2389" y="28"/>
                      <a:pt x="1969" y="121"/>
                    </a:cubicBezTo>
                    <a:cubicBezTo>
                      <a:pt x="1269" y="255"/>
                      <a:pt x="635" y="955"/>
                      <a:pt x="168" y="1456"/>
                    </a:cubicBezTo>
                    <a:cubicBezTo>
                      <a:pt x="101" y="1522"/>
                      <a:pt x="1" y="1623"/>
                      <a:pt x="34" y="1723"/>
                    </a:cubicBezTo>
                    <a:cubicBezTo>
                      <a:pt x="68" y="1889"/>
                      <a:pt x="301" y="1923"/>
                      <a:pt x="468" y="1923"/>
                    </a:cubicBezTo>
                    <a:lnTo>
                      <a:pt x="3237" y="1889"/>
                    </a:lnTo>
                    <a:cubicBezTo>
                      <a:pt x="3470" y="1889"/>
                      <a:pt x="3670" y="1889"/>
                      <a:pt x="3870" y="1823"/>
                    </a:cubicBezTo>
                    <a:cubicBezTo>
                      <a:pt x="4004" y="1723"/>
                      <a:pt x="4137" y="1623"/>
                      <a:pt x="4271" y="1489"/>
                    </a:cubicBezTo>
                    <a:cubicBezTo>
                      <a:pt x="4538" y="1189"/>
                      <a:pt x="4804" y="889"/>
                      <a:pt x="5071" y="588"/>
                    </a:cubicBezTo>
                    <a:cubicBezTo>
                      <a:pt x="5171" y="488"/>
                      <a:pt x="5305" y="322"/>
                      <a:pt x="5205" y="188"/>
                    </a:cubicBezTo>
                    <a:cubicBezTo>
                      <a:pt x="5138" y="55"/>
                      <a:pt x="5005" y="55"/>
                      <a:pt x="4871" y="55"/>
                    </a:cubicBezTo>
                    <a:cubicBezTo>
                      <a:pt x="4372" y="37"/>
                      <a:pt x="3836" y="0"/>
                      <a:pt x="33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8"/>
              <p:cNvSpPr/>
              <p:nvPr/>
            </p:nvSpPr>
            <p:spPr>
              <a:xfrm flipH="1">
                <a:off x="2218598" y="3898426"/>
                <a:ext cx="166236" cy="37468"/>
              </a:xfrm>
              <a:custGeom>
                <a:avLst/>
                <a:gdLst/>
                <a:ahLst/>
                <a:cxnLst/>
                <a:rect l="l" t="t" r="r" b="b"/>
                <a:pathLst>
                  <a:path w="8341" h="1880" extrusionOk="0">
                    <a:moveTo>
                      <a:pt x="5271" y="0"/>
                    </a:moveTo>
                    <a:cubicBezTo>
                      <a:pt x="4204" y="0"/>
                      <a:pt x="3103" y="33"/>
                      <a:pt x="2036" y="100"/>
                    </a:cubicBezTo>
                    <a:cubicBezTo>
                      <a:pt x="1869" y="100"/>
                      <a:pt x="1735" y="134"/>
                      <a:pt x="1602" y="167"/>
                    </a:cubicBezTo>
                    <a:cubicBezTo>
                      <a:pt x="1502" y="200"/>
                      <a:pt x="1402" y="267"/>
                      <a:pt x="1302" y="334"/>
                    </a:cubicBezTo>
                    <a:cubicBezTo>
                      <a:pt x="901" y="634"/>
                      <a:pt x="535" y="1001"/>
                      <a:pt x="234" y="1401"/>
                    </a:cubicBezTo>
                    <a:cubicBezTo>
                      <a:pt x="168" y="1501"/>
                      <a:pt x="68" y="1601"/>
                      <a:pt x="1" y="1701"/>
                    </a:cubicBezTo>
                    <a:cubicBezTo>
                      <a:pt x="134" y="1835"/>
                      <a:pt x="301" y="1835"/>
                      <a:pt x="468" y="1835"/>
                    </a:cubicBezTo>
                    <a:lnTo>
                      <a:pt x="3270" y="1801"/>
                    </a:lnTo>
                    <a:cubicBezTo>
                      <a:pt x="3603" y="1801"/>
                      <a:pt x="3937" y="1793"/>
                      <a:pt x="4266" y="1793"/>
                    </a:cubicBezTo>
                    <a:cubicBezTo>
                      <a:pt x="4596" y="1793"/>
                      <a:pt x="4921" y="1801"/>
                      <a:pt x="5238" y="1835"/>
                    </a:cubicBezTo>
                    <a:cubicBezTo>
                      <a:pt x="5437" y="1860"/>
                      <a:pt x="5636" y="1880"/>
                      <a:pt x="5830" y="1880"/>
                    </a:cubicBezTo>
                    <a:cubicBezTo>
                      <a:pt x="6156" y="1880"/>
                      <a:pt x="6467" y="1823"/>
                      <a:pt x="6739" y="1635"/>
                    </a:cubicBezTo>
                    <a:cubicBezTo>
                      <a:pt x="7306" y="1268"/>
                      <a:pt x="7806" y="767"/>
                      <a:pt x="8273" y="300"/>
                    </a:cubicBezTo>
                    <a:cubicBezTo>
                      <a:pt x="8307" y="267"/>
                      <a:pt x="8340" y="234"/>
                      <a:pt x="8340" y="167"/>
                    </a:cubicBezTo>
                    <a:cubicBezTo>
                      <a:pt x="8340" y="67"/>
                      <a:pt x="8207" y="33"/>
                      <a:pt x="8107" y="33"/>
                    </a:cubicBezTo>
                    <a:cubicBezTo>
                      <a:pt x="7706" y="33"/>
                      <a:pt x="7273" y="33"/>
                      <a:pt x="68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8"/>
              <p:cNvSpPr/>
              <p:nvPr/>
            </p:nvSpPr>
            <p:spPr>
              <a:xfrm flipH="1">
                <a:off x="3098149" y="3849897"/>
                <a:ext cx="134966" cy="41235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2069" extrusionOk="0">
                    <a:moveTo>
                      <a:pt x="4970" y="100"/>
                    </a:moveTo>
                    <a:cubicBezTo>
                      <a:pt x="4136" y="100"/>
                      <a:pt x="3269" y="100"/>
                      <a:pt x="2435" y="133"/>
                    </a:cubicBezTo>
                    <a:cubicBezTo>
                      <a:pt x="2068" y="133"/>
                      <a:pt x="1701" y="167"/>
                      <a:pt x="1401" y="300"/>
                    </a:cubicBezTo>
                    <a:cubicBezTo>
                      <a:pt x="967" y="467"/>
                      <a:pt x="667" y="867"/>
                      <a:pt x="367" y="1234"/>
                    </a:cubicBezTo>
                    <a:cubicBezTo>
                      <a:pt x="200" y="1434"/>
                      <a:pt x="33" y="1635"/>
                      <a:pt x="0" y="1868"/>
                    </a:cubicBezTo>
                    <a:cubicBezTo>
                      <a:pt x="0" y="1901"/>
                      <a:pt x="667" y="1935"/>
                      <a:pt x="1468" y="1968"/>
                    </a:cubicBezTo>
                    <a:cubicBezTo>
                      <a:pt x="2735" y="2035"/>
                      <a:pt x="4370" y="2068"/>
                      <a:pt x="4570" y="2068"/>
                    </a:cubicBezTo>
                    <a:cubicBezTo>
                      <a:pt x="4770" y="2068"/>
                      <a:pt x="5004" y="2068"/>
                      <a:pt x="5170" y="2001"/>
                    </a:cubicBezTo>
                    <a:cubicBezTo>
                      <a:pt x="5337" y="1901"/>
                      <a:pt x="5471" y="1768"/>
                      <a:pt x="5571" y="1668"/>
                    </a:cubicBezTo>
                    <a:cubicBezTo>
                      <a:pt x="5838" y="1401"/>
                      <a:pt x="6338" y="1034"/>
                      <a:pt x="6471" y="667"/>
                    </a:cubicBezTo>
                    <a:cubicBezTo>
                      <a:pt x="6772" y="0"/>
                      <a:pt x="5304" y="133"/>
                      <a:pt x="4970" y="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8"/>
              <p:cNvSpPr/>
              <p:nvPr/>
            </p:nvSpPr>
            <p:spPr>
              <a:xfrm flipH="1">
                <a:off x="3002405" y="3853384"/>
                <a:ext cx="10507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27" extrusionOk="0">
                    <a:moveTo>
                      <a:pt x="3391" y="0"/>
                    </a:moveTo>
                    <a:cubicBezTo>
                      <a:pt x="2903" y="0"/>
                      <a:pt x="2419" y="25"/>
                      <a:pt x="1969" y="125"/>
                    </a:cubicBezTo>
                    <a:cubicBezTo>
                      <a:pt x="1268" y="259"/>
                      <a:pt x="634" y="959"/>
                      <a:pt x="167" y="1460"/>
                    </a:cubicBezTo>
                    <a:lnTo>
                      <a:pt x="167" y="1426"/>
                    </a:lnTo>
                    <a:cubicBezTo>
                      <a:pt x="67" y="1526"/>
                      <a:pt x="1" y="1626"/>
                      <a:pt x="34" y="1726"/>
                    </a:cubicBezTo>
                    <a:cubicBezTo>
                      <a:pt x="34" y="1893"/>
                      <a:pt x="267" y="1927"/>
                      <a:pt x="434" y="1927"/>
                    </a:cubicBezTo>
                    <a:cubicBezTo>
                      <a:pt x="1368" y="1927"/>
                      <a:pt x="2302" y="1893"/>
                      <a:pt x="3236" y="1893"/>
                    </a:cubicBezTo>
                    <a:cubicBezTo>
                      <a:pt x="3436" y="1893"/>
                      <a:pt x="3670" y="1893"/>
                      <a:pt x="3837" y="1793"/>
                    </a:cubicBezTo>
                    <a:cubicBezTo>
                      <a:pt x="4003" y="1726"/>
                      <a:pt x="4104" y="1593"/>
                      <a:pt x="4237" y="1493"/>
                    </a:cubicBezTo>
                    <a:cubicBezTo>
                      <a:pt x="4537" y="1193"/>
                      <a:pt x="4804" y="892"/>
                      <a:pt x="5071" y="592"/>
                    </a:cubicBezTo>
                    <a:cubicBezTo>
                      <a:pt x="5171" y="492"/>
                      <a:pt x="5271" y="325"/>
                      <a:pt x="5204" y="159"/>
                    </a:cubicBezTo>
                    <a:cubicBezTo>
                      <a:pt x="5138" y="59"/>
                      <a:pt x="4971" y="25"/>
                      <a:pt x="4837" y="25"/>
                    </a:cubicBezTo>
                    <a:cubicBezTo>
                      <a:pt x="4370" y="25"/>
                      <a:pt x="3878" y="0"/>
                      <a:pt x="3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8"/>
              <p:cNvSpPr/>
              <p:nvPr/>
            </p:nvSpPr>
            <p:spPr>
              <a:xfrm flipH="1">
                <a:off x="2903353" y="3853384"/>
                <a:ext cx="10507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27" extrusionOk="0">
                    <a:moveTo>
                      <a:pt x="3387" y="0"/>
                    </a:moveTo>
                    <a:cubicBezTo>
                      <a:pt x="2895" y="0"/>
                      <a:pt x="2403" y="25"/>
                      <a:pt x="1936" y="125"/>
                    </a:cubicBezTo>
                    <a:cubicBezTo>
                      <a:pt x="1235" y="259"/>
                      <a:pt x="635" y="959"/>
                      <a:pt x="134" y="1460"/>
                    </a:cubicBezTo>
                    <a:lnTo>
                      <a:pt x="134" y="1426"/>
                    </a:lnTo>
                    <a:cubicBezTo>
                      <a:pt x="68" y="1526"/>
                      <a:pt x="1" y="1626"/>
                      <a:pt x="1" y="1726"/>
                    </a:cubicBezTo>
                    <a:cubicBezTo>
                      <a:pt x="34" y="1893"/>
                      <a:pt x="268" y="1927"/>
                      <a:pt x="434" y="1927"/>
                    </a:cubicBezTo>
                    <a:cubicBezTo>
                      <a:pt x="1368" y="1927"/>
                      <a:pt x="2302" y="1893"/>
                      <a:pt x="3236" y="1893"/>
                    </a:cubicBezTo>
                    <a:cubicBezTo>
                      <a:pt x="3437" y="1893"/>
                      <a:pt x="3637" y="1893"/>
                      <a:pt x="3837" y="1793"/>
                    </a:cubicBezTo>
                    <a:cubicBezTo>
                      <a:pt x="4004" y="1726"/>
                      <a:pt x="4104" y="1593"/>
                      <a:pt x="4237" y="1493"/>
                    </a:cubicBezTo>
                    <a:cubicBezTo>
                      <a:pt x="4504" y="1193"/>
                      <a:pt x="4804" y="892"/>
                      <a:pt x="5038" y="592"/>
                    </a:cubicBezTo>
                    <a:cubicBezTo>
                      <a:pt x="5171" y="492"/>
                      <a:pt x="5271" y="325"/>
                      <a:pt x="5205" y="159"/>
                    </a:cubicBezTo>
                    <a:cubicBezTo>
                      <a:pt x="5138" y="59"/>
                      <a:pt x="4971" y="25"/>
                      <a:pt x="4838" y="25"/>
                    </a:cubicBezTo>
                    <a:cubicBezTo>
                      <a:pt x="4371" y="25"/>
                      <a:pt x="3879" y="0"/>
                      <a:pt x="33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8"/>
              <p:cNvSpPr/>
              <p:nvPr/>
            </p:nvSpPr>
            <p:spPr>
              <a:xfrm flipH="1">
                <a:off x="2804301" y="3853384"/>
                <a:ext cx="10505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7" extrusionOk="0">
                    <a:moveTo>
                      <a:pt x="3386" y="0"/>
                    </a:moveTo>
                    <a:cubicBezTo>
                      <a:pt x="2894" y="0"/>
                      <a:pt x="2402" y="25"/>
                      <a:pt x="1935" y="125"/>
                    </a:cubicBezTo>
                    <a:cubicBezTo>
                      <a:pt x="1234" y="259"/>
                      <a:pt x="634" y="959"/>
                      <a:pt x="133" y="1460"/>
                    </a:cubicBezTo>
                    <a:lnTo>
                      <a:pt x="133" y="1426"/>
                    </a:lnTo>
                    <a:cubicBezTo>
                      <a:pt x="67" y="1526"/>
                      <a:pt x="0" y="1626"/>
                      <a:pt x="0" y="1726"/>
                    </a:cubicBezTo>
                    <a:cubicBezTo>
                      <a:pt x="33" y="1893"/>
                      <a:pt x="267" y="1927"/>
                      <a:pt x="434" y="1927"/>
                    </a:cubicBezTo>
                    <a:cubicBezTo>
                      <a:pt x="1368" y="1927"/>
                      <a:pt x="2302" y="1893"/>
                      <a:pt x="3236" y="1893"/>
                    </a:cubicBezTo>
                    <a:cubicBezTo>
                      <a:pt x="3436" y="1893"/>
                      <a:pt x="3636" y="1893"/>
                      <a:pt x="3836" y="1793"/>
                    </a:cubicBezTo>
                    <a:cubicBezTo>
                      <a:pt x="4003" y="1726"/>
                      <a:pt x="4103" y="1593"/>
                      <a:pt x="4236" y="1493"/>
                    </a:cubicBezTo>
                    <a:cubicBezTo>
                      <a:pt x="4503" y="1193"/>
                      <a:pt x="4770" y="892"/>
                      <a:pt x="5037" y="592"/>
                    </a:cubicBezTo>
                    <a:cubicBezTo>
                      <a:pt x="5170" y="492"/>
                      <a:pt x="5270" y="325"/>
                      <a:pt x="5204" y="159"/>
                    </a:cubicBezTo>
                    <a:cubicBezTo>
                      <a:pt x="5137" y="59"/>
                      <a:pt x="4970" y="25"/>
                      <a:pt x="4837" y="25"/>
                    </a:cubicBezTo>
                    <a:cubicBezTo>
                      <a:pt x="4370" y="25"/>
                      <a:pt x="3878" y="0"/>
                      <a:pt x="33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8"/>
              <p:cNvSpPr/>
              <p:nvPr/>
            </p:nvSpPr>
            <p:spPr>
              <a:xfrm flipH="1">
                <a:off x="2705249" y="3853384"/>
                <a:ext cx="105729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1927" extrusionOk="0">
                    <a:moveTo>
                      <a:pt x="3407" y="0"/>
                    </a:moveTo>
                    <a:cubicBezTo>
                      <a:pt x="2911" y="0"/>
                      <a:pt x="2419" y="25"/>
                      <a:pt x="1969" y="125"/>
                    </a:cubicBezTo>
                    <a:cubicBezTo>
                      <a:pt x="1268" y="259"/>
                      <a:pt x="635" y="959"/>
                      <a:pt x="168" y="1460"/>
                    </a:cubicBezTo>
                    <a:lnTo>
                      <a:pt x="168" y="1426"/>
                    </a:lnTo>
                    <a:cubicBezTo>
                      <a:pt x="101" y="1526"/>
                      <a:pt x="1" y="1626"/>
                      <a:pt x="34" y="1726"/>
                    </a:cubicBezTo>
                    <a:cubicBezTo>
                      <a:pt x="68" y="1893"/>
                      <a:pt x="268" y="1927"/>
                      <a:pt x="435" y="1927"/>
                    </a:cubicBezTo>
                    <a:cubicBezTo>
                      <a:pt x="1369" y="1927"/>
                      <a:pt x="2303" y="1893"/>
                      <a:pt x="3237" y="1893"/>
                    </a:cubicBezTo>
                    <a:cubicBezTo>
                      <a:pt x="3470" y="1893"/>
                      <a:pt x="3670" y="1893"/>
                      <a:pt x="3837" y="1793"/>
                    </a:cubicBezTo>
                    <a:cubicBezTo>
                      <a:pt x="4004" y="1726"/>
                      <a:pt x="4137" y="1593"/>
                      <a:pt x="4237" y="1493"/>
                    </a:cubicBezTo>
                    <a:cubicBezTo>
                      <a:pt x="4537" y="1193"/>
                      <a:pt x="4804" y="892"/>
                      <a:pt x="5071" y="592"/>
                    </a:cubicBezTo>
                    <a:cubicBezTo>
                      <a:pt x="5171" y="492"/>
                      <a:pt x="5305" y="325"/>
                      <a:pt x="5205" y="159"/>
                    </a:cubicBezTo>
                    <a:cubicBezTo>
                      <a:pt x="5138" y="59"/>
                      <a:pt x="5004" y="25"/>
                      <a:pt x="4871" y="25"/>
                    </a:cubicBezTo>
                    <a:cubicBezTo>
                      <a:pt x="4404" y="25"/>
                      <a:pt x="3904" y="0"/>
                      <a:pt x="34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8"/>
              <p:cNvSpPr/>
              <p:nvPr/>
            </p:nvSpPr>
            <p:spPr>
              <a:xfrm flipH="1">
                <a:off x="2606855" y="3853384"/>
                <a:ext cx="10505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7" extrusionOk="0">
                    <a:moveTo>
                      <a:pt x="3390" y="0"/>
                    </a:moveTo>
                    <a:cubicBezTo>
                      <a:pt x="2902" y="0"/>
                      <a:pt x="2419" y="25"/>
                      <a:pt x="1968" y="125"/>
                    </a:cubicBezTo>
                    <a:cubicBezTo>
                      <a:pt x="1268" y="259"/>
                      <a:pt x="634" y="959"/>
                      <a:pt x="167" y="1460"/>
                    </a:cubicBezTo>
                    <a:lnTo>
                      <a:pt x="167" y="1426"/>
                    </a:lnTo>
                    <a:cubicBezTo>
                      <a:pt x="100" y="1526"/>
                      <a:pt x="0" y="1626"/>
                      <a:pt x="33" y="1726"/>
                    </a:cubicBezTo>
                    <a:cubicBezTo>
                      <a:pt x="33" y="1893"/>
                      <a:pt x="267" y="1927"/>
                      <a:pt x="434" y="1927"/>
                    </a:cubicBezTo>
                    <a:cubicBezTo>
                      <a:pt x="1368" y="1927"/>
                      <a:pt x="2302" y="1893"/>
                      <a:pt x="3236" y="1893"/>
                    </a:cubicBezTo>
                    <a:cubicBezTo>
                      <a:pt x="3436" y="1893"/>
                      <a:pt x="3669" y="1893"/>
                      <a:pt x="3836" y="1793"/>
                    </a:cubicBezTo>
                    <a:cubicBezTo>
                      <a:pt x="4003" y="1726"/>
                      <a:pt x="4136" y="1593"/>
                      <a:pt x="4236" y="1493"/>
                    </a:cubicBezTo>
                    <a:cubicBezTo>
                      <a:pt x="4537" y="1193"/>
                      <a:pt x="4804" y="892"/>
                      <a:pt x="5070" y="592"/>
                    </a:cubicBezTo>
                    <a:cubicBezTo>
                      <a:pt x="5170" y="492"/>
                      <a:pt x="5271" y="325"/>
                      <a:pt x="5204" y="159"/>
                    </a:cubicBezTo>
                    <a:cubicBezTo>
                      <a:pt x="5137" y="59"/>
                      <a:pt x="4970" y="25"/>
                      <a:pt x="4837" y="25"/>
                    </a:cubicBezTo>
                    <a:cubicBezTo>
                      <a:pt x="4370" y="25"/>
                      <a:pt x="3878" y="0"/>
                      <a:pt x="33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8"/>
              <p:cNvSpPr/>
              <p:nvPr/>
            </p:nvSpPr>
            <p:spPr>
              <a:xfrm flipH="1">
                <a:off x="2507803" y="3853384"/>
                <a:ext cx="10505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7" extrusionOk="0">
                    <a:moveTo>
                      <a:pt x="3386" y="0"/>
                    </a:moveTo>
                    <a:cubicBezTo>
                      <a:pt x="2894" y="0"/>
                      <a:pt x="2402" y="25"/>
                      <a:pt x="1935" y="125"/>
                    </a:cubicBezTo>
                    <a:cubicBezTo>
                      <a:pt x="1235" y="259"/>
                      <a:pt x="634" y="959"/>
                      <a:pt x="167" y="1460"/>
                    </a:cubicBezTo>
                    <a:lnTo>
                      <a:pt x="167" y="1426"/>
                    </a:lnTo>
                    <a:cubicBezTo>
                      <a:pt x="67" y="1526"/>
                      <a:pt x="0" y="1626"/>
                      <a:pt x="0" y="1726"/>
                    </a:cubicBezTo>
                    <a:cubicBezTo>
                      <a:pt x="34" y="1893"/>
                      <a:pt x="267" y="1927"/>
                      <a:pt x="434" y="1927"/>
                    </a:cubicBezTo>
                    <a:cubicBezTo>
                      <a:pt x="1368" y="1927"/>
                      <a:pt x="2302" y="1893"/>
                      <a:pt x="3236" y="1893"/>
                    </a:cubicBezTo>
                    <a:cubicBezTo>
                      <a:pt x="3436" y="1893"/>
                      <a:pt x="3636" y="1893"/>
                      <a:pt x="3836" y="1793"/>
                    </a:cubicBezTo>
                    <a:cubicBezTo>
                      <a:pt x="4003" y="1726"/>
                      <a:pt x="4103" y="1593"/>
                      <a:pt x="4237" y="1493"/>
                    </a:cubicBezTo>
                    <a:cubicBezTo>
                      <a:pt x="4504" y="1193"/>
                      <a:pt x="4804" y="892"/>
                      <a:pt x="5071" y="592"/>
                    </a:cubicBezTo>
                    <a:cubicBezTo>
                      <a:pt x="5171" y="492"/>
                      <a:pt x="5271" y="325"/>
                      <a:pt x="5204" y="159"/>
                    </a:cubicBezTo>
                    <a:cubicBezTo>
                      <a:pt x="5137" y="59"/>
                      <a:pt x="4971" y="25"/>
                      <a:pt x="4837" y="25"/>
                    </a:cubicBezTo>
                    <a:cubicBezTo>
                      <a:pt x="4370" y="25"/>
                      <a:pt x="3878" y="0"/>
                      <a:pt x="33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8"/>
              <p:cNvSpPr/>
              <p:nvPr/>
            </p:nvSpPr>
            <p:spPr>
              <a:xfrm flipH="1">
                <a:off x="2408750" y="3853384"/>
                <a:ext cx="10505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1927" extrusionOk="0">
                    <a:moveTo>
                      <a:pt x="3386" y="0"/>
                    </a:moveTo>
                    <a:cubicBezTo>
                      <a:pt x="2894" y="0"/>
                      <a:pt x="2402" y="25"/>
                      <a:pt x="1935" y="125"/>
                    </a:cubicBezTo>
                    <a:cubicBezTo>
                      <a:pt x="1235" y="259"/>
                      <a:pt x="634" y="959"/>
                      <a:pt x="134" y="1460"/>
                    </a:cubicBezTo>
                    <a:lnTo>
                      <a:pt x="134" y="1426"/>
                    </a:lnTo>
                    <a:cubicBezTo>
                      <a:pt x="67" y="1526"/>
                      <a:pt x="1" y="1626"/>
                      <a:pt x="1" y="1726"/>
                    </a:cubicBezTo>
                    <a:cubicBezTo>
                      <a:pt x="34" y="1893"/>
                      <a:pt x="267" y="1927"/>
                      <a:pt x="434" y="1927"/>
                    </a:cubicBezTo>
                    <a:cubicBezTo>
                      <a:pt x="1368" y="1927"/>
                      <a:pt x="2302" y="1893"/>
                      <a:pt x="3236" y="1893"/>
                    </a:cubicBezTo>
                    <a:cubicBezTo>
                      <a:pt x="3436" y="1893"/>
                      <a:pt x="3636" y="1893"/>
                      <a:pt x="3837" y="1793"/>
                    </a:cubicBezTo>
                    <a:cubicBezTo>
                      <a:pt x="4003" y="1726"/>
                      <a:pt x="4103" y="1593"/>
                      <a:pt x="4237" y="1493"/>
                    </a:cubicBezTo>
                    <a:cubicBezTo>
                      <a:pt x="4504" y="1193"/>
                      <a:pt x="4771" y="892"/>
                      <a:pt x="5071" y="592"/>
                    </a:cubicBezTo>
                    <a:cubicBezTo>
                      <a:pt x="5171" y="492"/>
                      <a:pt x="5271" y="325"/>
                      <a:pt x="5204" y="159"/>
                    </a:cubicBezTo>
                    <a:cubicBezTo>
                      <a:pt x="5138" y="59"/>
                      <a:pt x="4971" y="25"/>
                      <a:pt x="4837" y="25"/>
                    </a:cubicBezTo>
                    <a:cubicBezTo>
                      <a:pt x="4370" y="25"/>
                      <a:pt x="3878" y="0"/>
                      <a:pt x="33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8"/>
              <p:cNvSpPr/>
              <p:nvPr/>
            </p:nvSpPr>
            <p:spPr>
              <a:xfrm flipH="1">
                <a:off x="2309678" y="3853384"/>
                <a:ext cx="105071" cy="38405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1927" extrusionOk="0">
                    <a:moveTo>
                      <a:pt x="3374" y="0"/>
                    </a:moveTo>
                    <a:cubicBezTo>
                      <a:pt x="2878" y="0"/>
                      <a:pt x="2386" y="25"/>
                      <a:pt x="1935" y="125"/>
                    </a:cubicBezTo>
                    <a:cubicBezTo>
                      <a:pt x="1235" y="259"/>
                      <a:pt x="601" y="959"/>
                      <a:pt x="134" y="1460"/>
                    </a:cubicBezTo>
                    <a:lnTo>
                      <a:pt x="134" y="1426"/>
                    </a:lnTo>
                    <a:cubicBezTo>
                      <a:pt x="67" y="1526"/>
                      <a:pt x="1" y="1626"/>
                      <a:pt x="1" y="1726"/>
                    </a:cubicBezTo>
                    <a:cubicBezTo>
                      <a:pt x="34" y="1893"/>
                      <a:pt x="268" y="1927"/>
                      <a:pt x="434" y="1927"/>
                    </a:cubicBezTo>
                    <a:cubicBezTo>
                      <a:pt x="1368" y="1927"/>
                      <a:pt x="2302" y="1893"/>
                      <a:pt x="3236" y="1893"/>
                    </a:cubicBezTo>
                    <a:cubicBezTo>
                      <a:pt x="3437" y="1893"/>
                      <a:pt x="3637" y="1893"/>
                      <a:pt x="3837" y="1793"/>
                    </a:cubicBezTo>
                    <a:cubicBezTo>
                      <a:pt x="3970" y="1726"/>
                      <a:pt x="4104" y="1593"/>
                      <a:pt x="4237" y="1493"/>
                    </a:cubicBezTo>
                    <a:cubicBezTo>
                      <a:pt x="4504" y="1193"/>
                      <a:pt x="4771" y="892"/>
                      <a:pt x="5038" y="592"/>
                    </a:cubicBezTo>
                    <a:cubicBezTo>
                      <a:pt x="5138" y="492"/>
                      <a:pt x="5271" y="325"/>
                      <a:pt x="5171" y="159"/>
                    </a:cubicBezTo>
                    <a:cubicBezTo>
                      <a:pt x="5104" y="59"/>
                      <a:pt x="4971" y="25"/>
                      <a:pt x="4838" y="25"/>
                    </a:cubicBezTo>
                    <a:cubicBezTo>
                      <a:pt x="4371" y="25"/>
                      <a:pt x="3870" y="0"/>
                      <a:pt x="33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8"/>
              <p:cNvSpPr/>
              <p:nvPr/>
            </p:nvSpPr>
            <p:spPr>
              <a:xfrm flipH="1">
                <a:off x="2185375" y="3854042"/>
                <a:ext cx="131638" cy="38086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1911" extrusionOk="0">
                    <a:moveTo>
                      <a:pt x="6201" y="1"/>
                    </a:moveTo>
                    <a:cubicBezTo>
                      <a:pt x="6138" y="1"/>
                      <a:pt x="6071" y="9"/>
                      <a:pt x="6005" y="26"/>
                    </a:cubicBezTo>
                    <a:cubicBezTo>
                      <a:pt x="5354" y="109"/>
                      <a:pt x="4687" y="117"/>
                      <a:pt x="4020" y="117"/>
                    </a:cubicBezTo>
                    <a:cubicBezTo>
                      <a:pt x="3853" y="117"/>
                      <a:pt x="3686" y="117"/>
                      <a:pt x="3520" y="117"/>
                    </a:cubicBezTo>
                    <a:cubicBezTo>
                      <a:pt x="3020" y="117"/>
                      <a:pt x="2523" y="121"/>
                      <a:pt x="2035" y="159"/>
                    </a:cubicBezTo>
                    <a:cubicBezTo>
                      <a:pt x="1902" y="159"/>
                      <a:pt x="1735" y="159"/>
                      <a:pt x="1601" y="226"/>
                    </a:cubicBezTo>
                    <a:cubicBezTo>
                      <a:pt x="1501" y="259"/>
                      <a:pt x="1401" y="326"/>
                      <a:pt x="1301" y="392"/>
                    </a:cubicBezTo>
                    <a:cubicBezTo>
                      <a:pt x="901" y="693"/>
                      <a:pt x="534" y="1026"/>
                      <a:pt x="234" y="1427"/>
                    </a:cubicBezTo>
                    <a:cubicBezTo>
                      <a:pt x="167" y="1527"/>
                      <a:pt x="67" y="1660"/>
                      <a:pt x="0" y="1760"/>
                    </a:cubicBezTo>
                    <a:cubicBezTo>
                      <a:pt x="134" y="1860"/>
                      <a:pt x="300" y="1894"/>
                      <a:pt x="467" y="1894"/>
                    </a:cubicBezTo>
                    <a:cubicBezTo>
                      <a:pt x="1435" y="1894"/>
                      <a:pt x="2335" y="1860"/>
                      <a:pt x="3269" y="1860"/>
                    </a:cubicBezTo>
                    <a:cubicBezTo>
                      <a:pt x="3577" y="1860"/>
                      <a:pt x="3961" y="1911"/>
                      <a:pt x="4327" y="1911"/>
                    </a:cubicBezTo>
                    <a:cubicBezTo>
                      <a:pt x="4556" y="1911"/>
                      <a:pt x="4778" y="1891"/>
                      <a:pt x="4970" y="1827"/>
                    </a:cubicBezTo>
                    <a:cubicBezTo>
                      <a:pt x="5471" y="1627"/>
                      <a:pt x="6038" y="960"/>
                      <a:pt x="6438" y="559"/>
                    </a:cubicBezTo>
                    <a:cubicBezTo>
                      <a:pt x="6505" y="493"/>
                      <a:pt x="6605" y="392"/>
                      <a:pt x="6605" y="259"/>
                    </a:cubicBezTo>
                    <a:cubicBezTo>
                      <a:pt x="6572" y="159"/>
                      <a:pt x="6472" y="59"/>
                      <a:pt x="6371" y="26"/>
                    </a:cubicBezTo>
                    <a:cubicBezTo>
                      <a:pt x="6321" y="9"/>
                      <a:pt x="6263" y="1"/>
                      <a:pt x="6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8"/>
              <p:cNvSpPr/>
              <p:nvPr/>
            </p:nvSpPr>
            <p:spPr>
              <a:xfrm flipH="1">
                <a:off x="1983265" y="2958149"/>
                <a:ext cx="1259157" cy="829267"/>
              </a:xfrm>
              <a:custGeom>
                <a:avLst/>
                <a:gdLst/>
                <a:ahLst/>
                <a:cxnLst/>
                <a:rect l="l" t="t" r="r" b="b"/>
                <a:pathLst>
                  <a:path w="63179" h="41609" extrusionOk="0">
                    <a:moveTo>
                      <a:pt x="15294" y="0"/>
                    </a:moveTo>
                    <a:cubicBezTo>
                      <a:pt x="9789" y="0"/>
                      <a:pt x="5477" y="50"/>
                      <a:pt x="3736" y="179"/>
                    </a:cubicBezTo>
                    <a:cubicBezTo>
                      <a:pt x="2268" y="279"/>
                      <a:pt x="1068" y="112"/>
                      <a:pt x="567" y="1813"/>
                    </a:cubicBezTo>
                    <a:cubicBezTo>
                      <a:pt x="0" y="3615"/>
                      <a:pt x="500" y="5649"/>
                      <a:pt x="500" y="7484"/>
                    </a:cubicBezTo>
                    <a:lnTo>
                      <a:pt x="500" y="41608"/>
                    </a:lnTo>
                    <a:lnTo>
                      <a:pt x="62011" y="41608"/>
                    </a:lnTo>
                    <a:lnTo>
                      <a:pt x="62011" y="7251"/>
                    </a:lnTo>
                    <a:cubicBezTo>
                      <a:pt x="62011" y="4282"/>
                      <a:pt x="63179" y="546"/>
                      <a:pt x="59609" y="479"/>
                    </a:cubicBezTo>
                    <a:cubicBezTo>
                      <a:pt x="56715" y="405"/>
                      <a:pt x="31092" y="0"/>
                      <a:pt x="152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8"/>
              <p:cNvSpPr/>
              <p:nvPr/>
            </p:nvSpPr>
            <p:spPr>
              <a:xfrm flipH="1">
                <a:off x="2018501" y="2993166"/>
                <a:ext cx="1190020" cy="773045"/>
              </a:xfrm>
              <a:custGeom>
                <a:avLst/>
                <a:gdLst/>
                <a:ahLst/>
                <a:cxnLst/>
                <a:rect l="l" t="t" r="r" b="b"/>
                <a:pathLst>
                  <a:path w="59710" h="38788" extrusionOk="0">
                    <a:moveTo>
                      <a:pt x="3689" y="1"/>
                    </a:moveTo>
                    <a:cubicBezTo>
                      <a:pt x="2230" y="1"/>
                      <a:pt x="901" y="320"/>
                      <a:pt x="467" y="1791"/>
                    </a:cubicBezTo>
                    <a:cubicBezTo>
                      <a:pt x="0" y="3425"/>
                      <a:pt x="467" y="5193"/>
                      <a:pt x="467" y="6828"/>
                    </a:cubicBezTo>
                    <a:cubicBezTo>
                      <a:pt x="467" y="10197"/>
                      <a:pt x="467" y="13566"/>
                      <a:pt x="467" y="16902"/>
                    </a:cubicBezTo>
                    <a:cubicBezTo>
                      <a:pt x="467" y="23640"/>
                      <a:pt x="467" y="30378"/>
                      <a:pt x="467" y="37083"/>
                    </a:cubicBezTo>
                    <a:cubicBezTo>
                      <a:pt x="467" y="38570"/>
                      <a:pt x="1804" y="38788"/>
                      <a:pt x="3071" y="38788"/>
                    </a:cubicBezTo>
                    <a:cubicBezTo>
                      <a:pt x="3593" y="38788"/>
                      <a:pt x="4104" y="38751"/>
                      <a:pt x="4504" y="38751"/>
                    </a:cubicBezTo>
                    <a:lnTo>
                      <a:pt x="57008" y="38751"/>
                    </a:lnTo>
                    <a:cubicBezTo>
                      <a:pt x="59710" y="38751"/>
                      <a:pt x="58642" y="33080"/>
                      <a:pt x="58642" y="31412"/>
                    </a:cubicBezTo>
                    <a:cubicBezTo>
                      <a:pt x="58642" y="21538"/>
                      <a:pt x="58676" y="11698"/>
                      <a:pt x="58676" y="1824"/>
                    </a:cubicBezTo>
                    <a:cubicBezTo>
                      <a:pt x="58676" y="423"/>
                      <a:pt x="57341" y="190"/>
                      <a:pt x="56207" y="190"/>
                    </a:cubicBezTo>
                    <a:lnTo>
                      <a:pt x="6939" y="190"/>
                    </a:lnTo>
                    <a:cubicBezTo>
                      <a:pt x="6010" y="190"/>
                      <a:pt x="4811" y="1"/>
                      <a:pt x="3689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8"/>
              <p:cNvSpPr/>
              <p:nvPr/>
            </p:nvSpPr>
            <p:spPr>
              <a:xfrm flipH="1">
                <a:off x="1998133" y="3790744"/>
                <a:ext cx="1697697" cy="452730"/>
              </a:xfrm>
              <a:custGeom>
                <a:avLst/>
                <a:gdLst/>
                <a:ahLst/>
                <a:cxnLst/>
                <a:rect l="l" t="t" r="r" b="b"/>
                <a:pathLst>
                  <a:path w="85183" h="22716" extrusionOk="0">
                    <a:moveTo>
                      <a:pt x="84874" y="0"/>
                    </a:moveTo>
                    <a:cubicBezTo>
                      <a:pt x="84825" y="0"/>
                      <a:pt x="84774" y="20"/>
                      <a:pt x="84728" y="66"/>
                    </a:cubicBezTo>
                    <a:cubicBezTo>
                      <a:pt x="82526" y="2234"/>
                      <a:pt x="80425" y="4469"/>
                      <a:pt x="78323" y="6671"/>
                    </a:cubicBezTo>
                    <a:lnTo>
                      <a:pt x="71952" y="13309"/>
                    </a:lnTo>
                    <a:cubicBezTo>
                      <a:pt x="70884" y="14410"/>
                      <a:pt x="69850" y="15544"/>
                      <a:pt x="68783" y="16645"/>
                    </a:cubicBezTo>
                    <a:cubicBezTo>
                      <a:pt x="67782" y="17679"/>
                      <a:pt x="66782" y="18779"/>
                      <a:pt x="65747" y="19780"/>
                    </a:cubicBezTo>
                    <a:cubicBezTo>
                      <a:pt x="64747" y="20747"/>
                      <a:pt x="63613" y="21448"/>
                      <a:pt x="62212" y="21748"/>
                    </a:cubicBezTo>
                    <a:cubicBezTo>
                      <a:pt x="60811" y="22015"/>
                      <a:pt x="59343" y="21948"/>
                      <a:pt x="57942" y="21982"/>
                    </a:cubicBezTo>
                    <a:cubicBezTo>
                      <a:pt x="51804" y="22048"/>
                      <a:pt x="45666" y="22082"/>
                      <a:pt x="39529" y="22082"/>
                    </a:cubicBezTo>
                    <a:cubicBezTo>
                      <a:pt x="33391" y="22082"/>
                      <a:pt x="27253" y="22048"/>
                      <a:pt x="21116" y="22015"/>
                    </a:cubicBezTo>
                    <a:cubicBezTo>
                      <a:pt x="14978" y="21948"/>
                      <a:pt x="8874" y="21848"/>
                      <a:pt x="2736" y="21715"/>
                    </a:cubicBezTo>
                    <a:lnTo>
                      <a:pt x="434" y="21681"/>
                    </a:lnTo>
                    <a:cubicBezTo>
                      <a:pt x="1" y="21681"/>
                      <a:pt x="1" y="22315"/>
                      <a:pt x="434" y="22315"/>
                    </a:cubicBezTo>
                    <a:cubicBezTo>
                      <a:pt x="6605" y="22449"/>
                      <a:pt x="12810" y="22549"/>
                      <a:pt x="19014" y="22615"/>
                    </a:cubicBezTo>
                    <a:cubicBezTo>
                      <a:pt x="25219" y="22682"/>
                      <a:pt x="31456" y="22716"/>
                      <a:pt x="37661" y="22716"/>
                    </a:cubicBezTo>
                    <a:cubicBezTo>
                      <a:pt x="43865" y="22716"/>
                      <a:pt x="50070" y="22682"/>
                      <a:pt x="56241" y="22615"/>
                    </a:cubicBezTo>
                    <a:cubicBezTo>
                      <a:pt x="57742" y="22582"/>
                      <a:pt x="59243" y="22615"/>
                      <a:pt x="60744" y="22515"/>
                    </a:cubicBezTo>
                    <a:cubicBezTo>
                      <a:pt x="62045" y="22449"/>
                      <a:pt x="63346" y="22215"/>
                      <a:pt x="64447" y="21548"/>
                    </a:cubicBezTo>
                    <a:cubicBezTo>
                      <a:pt x="65614" y="20881"/>
                      <a:pt x="66515" y="19880"/>
                      <a:pt x="67449" y="18913"/>
                    </a:cubicBezTo>
                    <a:cubicBezTo>
                      <a:pt x="68483" y="17812"/>
                      <a:pt x="69550" y="16711"/>
                      <a:pt x="70618" y="15577"/>
                    </a:cubicBezTo>
                    <a:cubicBezTo>
                      <a:pt x="74921" y="11107"/>
                      <a:pt x="79224" y="6637"/>
                      <a:pt x="83493" y="2101"/>
                    </a:cubicBezTo>
                    <a:cubicBezTo>
                      <a:pt x="83994" y="1534"/>
                      <a:pt x="84528" y="967"/>
                      <a:pt x="85028" y="400"/>
                    </a:cubicBezTo>
                    <a:cubicBezTo>
                      <a:pt x="85182" y="220"/>
                      <a:pt x="85039" y="0"/>
                      <a:pt x="84874" y="0"/>
                    </a:cubicBezTo>
                    <a:close/>
                  </a:path>
                </a:pathLst>
              </a:custGeom>
              <a:solidFill>
                <a:srgbClr val="2222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8"/>
              <p:cNvSpPr/>
              <p:nvPr/>
            </p:nvSpPr>
            <p:spPr>
              <a:xfrm flipH="1">
                <a:off x="3489893" y="2009879"/>
                <a:ext cx="133471" cy="106984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5368" extrusionOk="0">
                    <a:moveTo>
                      <a:pt x="2911" y="0"/>
                    </a:moveTo>
                    <a:cubicBezTo>
                      <a:pt x="2712" y="0"/>
                      <a:pt x="2509" y="19"/>
                      <a:pt x="2302" y="58"/>
                    </a:cubicBezTo>
                    <a:lnTo>
                      <a:pt x="2335" y="58"/>
                    </a:lnTo>
                    <a:cubicBezTo>
                      <a:pt x="1301" y="258"/>
                      <a:pt x="467" y="959"/>
                      <a:pt x="134" y="1859"/>
                    </a:cubicBezTo>
                    <a:cubicBezTo>
                      <a:pt x="34" y="2160"/>
                      <a:pt x="0" y="2493"/>
                      <a:pt x="34" y="2827"/>
                    </a:cubicBezTo>
                    <a:cubicBezTo>
                      <a:pt x="0" y="3294"/>
                      <a:pt x="101" y="3727"/>
                      <a:pt x="367" y="4128"/>
                    </a:cubicBezTo>
                    <a:cubicBezTo>
                      <a:pt x="869" y="4880"/>
                      <a:pt x="1843" y="5368"/>
                      <a:pt x="2817" y="5368"/>
                    </a:cubicBezTo>
                    <a:cubicBezTo>
                      <a:pt x="2879" y="5368"/>
                      <a:pt x="2941" y="5366"/>
                      <a:pt x="3003" y="5362"/>
                    </a:cubicBezTo>
                    <a:cubicBezTo>
                      <a:pt x="4070" y="5295"/>
                      <a:pt x="4971" y="4795"/>
                      <a:pt x="5504" y="3994"/>
                    </a:cubicBezTo>
                    <a:cubicBezTo>
                      <a:pt x="6696" y="2221"/>
                      <a:pt x="5088" y="0"/>
                      <a:pt x="2911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8"/>
              <p:cNvSpPr/>
              <p:nvPr/>
            </p:nvSpPr>
            <p:spPr>
              <a:xfrm flipH="1">
                <a:off x="3446506" y="2115249"/>
                <a:ext cx="247989" cy="106366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5337" extrusionOk="0">
                    <a:moveTo>
                      <a:pt x="6607" y="0"/>
                    </a:moveTo>
                    <a:cubicBezTo>
                      <a:pt x="6506" y="0"/>
                      <a:pt x="6405" y="3"/>
                      <a:pt x="6305" y="8"/>
                    </a:cubicBezTo>
                    <a:cubicBezTo>
                      <a:pt x="4737" y="75"/>
                      <a:pt x="3436" y="809"/>
                      <a:pt x="2469" y="1876"/>
                    </a:cubicBezTo>
                    <a:cubicBezTo>
                      <a:pt x="2068" y="2343"/>
                      <a:pt x="0" y="5145"/>
                      <a:pt x="1268" y="5212"/>
                    </a:cubicBezTo>
                    <a:cubicBezTo>
                      <a:pt x="2919" y="5295"/>
                      <a:pt x="4570" y="5337"/>
                      <a:pt x="6221" y="5337"/>
                    </a:cubicBezTo>
                    <a:cubicBezTo>
                      <a:pt x="7873" y="5337"/>
                      <a:pt x="9524" y="5295"/>
                      <a:pt x="11175" y="5212"/>
                    </a:cubicBezTo>
                    <a:cubicBezTo>
                      <a:pt x="11508" y="5212"/>
                      <a:pt x="11842" y="5178"/>
                      <a:pt x="12142" y="5012"/>
                    </a:cubicBezTo>
                    <a:cubicBezTo>
                      <a:pt x="12442" y="4845"/>
                      <a:pt x="12442" y="4511"/>
                      <a:pt x="12309" y="4111"/>
                    </a:cubicBezTo>
                    <a:cubicBezTo>
                      <a:pt x="11942" y="3010"/>
                      <a:pt x="10474" y="1376"/>
                      <a:pt x="9974" y="1042"/>
                    </a:cubicBezTo>
                    <a:cubicBezTo>
                      <a:pt x="9020" y="365"/>
                      <a:pt x="7810" y="0"/>
                      <a:pt x="6607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8"/>
              <p:cNvSpPr/>
              <p:nvPr/>
            </p:nvSpPr>
            <p:spPr>
              <a:xfrm flipH="1">
                <a:off x="4153602" y="2697484"/>
                <a:ext cx="194397" cy="156052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830" extrusionOk="0">
                    <a:moveTo>
                      <a:pt x="4267" y="1"/>
                    </a:moveTo>
                    <a:cubicBezTo>
                      <a:pt x="3985" y="1"/>
                      <a:pt x="3696" y="27"/>
                      <a:pt x="3403" y="82"/>
                    </a:cubicBezTo>
                    <a:cubicBezTo>
                      <a:pt x="1902" y="382"/>
                      <a:pt x="667" y="1416"/>
                      <a:pt x="234" y="2717"/>
                    </a:cubicBezTo>
                    <a:cubicBezTo>
                      <a:pt x="67" y="3151"/>
                      <a:pt x="0" y="3651"/>
                      <a:pt x="67" y="4118"/>
                    </a:cubicBezTo>
                    <a:cubicBezTo>
                      <a:pt x="34" y="4785"/>
                      <a:pt x="200" y="5452"/>
                      <a:pt x="567" y="6019"/>
                    </a:cubicBezTo>
                    <a:cubicBezTo>
                      <a:pt x="1288" y="7116"/>
                      <a:pt x="2714" y="7830"/>
                      <a:pt x="4129" y="7830"/>
                    </a:cubicBezTo>
                    <a:cubicBezTo>
                      <a:pt x="4220" y="7830"/>
                      <a:pt x="4312" y="7827"/>
                      <a:pt x="4403" y="7821"/>
                    </a:cubicBezTo>
                    <a:cubicBezTo>
                      <a:pt x="5938" y="7721"/>
                      <a:pt x="7272" y="6987"/>
                      <a:pt x="8039" y="5819"/>
                    </a:cubicBezTo>
                    <a:cubicBezTo>
                      <a:pt x="9754" y="3247"/>
                      <a:pt x="7422" y="1"/>
                      <a:pt x="4267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8"/>
              <p:cNvSpPr/>
              <p:nvPr/>
            </p:nvSpPr>
            <p:spPr>
              <a:xfrm flipH="1">
                <a:off x="4090045" y="2850566"/>
                <a:ext cx="361012" cy="155195"/>
              </a:xfrm>
              <a:custGeom>
                <a:avLst/>
                <a:gdLst/>
                <a:ahLst/>
                <a:cxnLst/>
                <a:rect l="l" t="t" r="r" b="b"/>
                <a:pathLst>
                  <a:path w="18114" h="7787" extrusionOk="0">
                    <a:moveTo>
                      <a:pt x="9521" y="1"/>
                    </a:moveTo>
                    <a:cubicBezTo>
                      <a:pt x="9416" y="1"/>
                      <a:pt x="9312" y="2"/>
                      <a:pt x="9207" y="6"/>
                    </a:cubicBezTo>
                    <a:cubicBezTo>
                      <a:pt x="6906" y="140"/>
                      <a:pt x="5004" y="1174"/>
                      <a:pt x="3603" y="2775"/>
                    </a:cubicBezTo>
                    <a:cubicBezTo>
                      <a:pt x="3003" y="3442"/>
                      <a:pt x="1" y="7512"/>
                      <a:pt x="1835" y="7612"/>
                    </a:cubicBezTo>
                    <a:cubicBezTo>
                      <a:pt x="4237" y="7728"/>
                      <a:pt x="6639" y="7787"/>
                      <a:pt x="9041" y="7787"/>
                    </a:cubicBezTo>
                    <a:cubicBezTo>
                      <a:pt x="11442" y="7787"/>
                      <a:pt x="13844" y="7728"/>
                      <a:pt x="16246" y="7612"/>
                    </a:cubicBezTo>
                    <a:cubicBezTo>
                      <a:pt x="16746" y="7578"/>
                      <a:pt x="17246" y="7545"/>
                      <a:pt x="17647" y="7311"/>
                    </a:cubicBezTo>
                    <a:cubicBezTo>
                      <a:pt x="18080" y="7078"/>
                      <a:pt x="18114" y="6578"/>
                      <a:pt x="17914" y="6010"/>
                    </a:cubicBezTo>
                    <a:cubicBezTo>
                      <a:pt x="17380" y="4409"/>
                      <a:pt x="15245" y="2041"/>
                      <a:pt x="14511" y="1507"/>
                    </a:cubicBezTo>
                    <a:cubicBezTo>
                      <a:pt x="13094" y="531"/>
                      <a:pt x="11290" y="1"/>
                      <a:pt x="9521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8"/>
              <p:cNvSpPr/>
              <p:nvPr/>
            </p:nvSpPr>
            <p:spPr>
              <a:xfrm flipH="1">
                <a:off x="933950" y="2653240"/>
                <a:ext cx="151169" cy="121772"/>
              </a:xfrm>
              <a:custGeom>
                <a:avLst/>
                <a:gdLst/>
                <a:ahLst/>
                <a:cxnLst/>
                <a:rect l="l" t="t" r="r" b="b"/>
                <a:pathLst>
                  <a:path w="7585" h="6110" extrusionOk="0">
                    <a:moveTo>
                      <a:pt x="3330" y="1"/>
                    </a:moveTo>
                    <a:cubicBezTo>
                      <a:pt x="3103" y="1"/>
                      <a:pt x="2871" y="22"/>
                      <a:pt x="2635" y="67"/>
                    </a:cubicBezTo>
                    <a:cubicBezTo>
                      <a:pt x="1468" y="300"/>
                      <a:pt x="500" y="1101"/>
                      <a:pt x="167" y="2102"/>
                    </a:cubicBezTo>
                    <a:cubicBezTo>
                      <a:pt x="33" y="2469"/>
                      <a:pt x="0" y="2835"/>
                      <a:pt x="33" y="3202"/>
                    </a:cubicBezTo>
                    <a:cubicBezTo>
                      <a:pt x="0" y="3736"/>
                      <a:pt x="133" y="4236"/>
                      <a:pt x="434" y="4670"/>
                    </a:cubicBezTo>
                    <a:cubicBezTo>
                      <a:pt x="1002" y="5554"/>
                      <a:pt x="2109" y="6110"/>
                      <a:pt x="3244" y="6110"/>
                    </a:cubicBezTo>
                    <a:cubicBezTo>
                      <a:pt x="3308" y="6110"/>
                      <a:pt x="3372" y="6108"/>
                      <a:pt x="3436" y="6104"/>
                    </a:cubicBezTo>
                    <a:cubicBezTo>
                      <a:pt x="4637" y="6004"/>
                      <a:pt x="5671" y="5437"/>
                      <a:pt x="6271" y="4537"/>
                    </a:cubicBezTo>
                    <a:cubicBezTo>
                      <a:pt x="7585" y="2520"/>
                      <a:pt x="5793" y="1"/>
                      <a:pt x="3330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8"/>
              <p:cNvSpPr/>
              <p:nvPr/>
            </p:nvSpPr>
            <p:spPr>
              <a:xfrm flipH="1">
                <a:off x="884345" y="2772760"/>
                <a:ext cx="281232" cy="120816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6062" extrusionOk="0">
                    <a:moveTo>
                      <a:pt x="7488" y="0"/>
                    </a:moveTo>
                    <a:cubicBezTo>
                      <a:pt x="7383" y="0"/>
                      <a:pt x="7278" y="3"/>
                      <a:pt x="7173" y="7"/>
                    </a:cubicBezTo>
                    <a:cubicBezTo>
                      <a:pt x="5371" y="74"/>
                      <a:pt x="3870" y="908"/>
                      <a:pt x="2803" y="2142"/>
                    </a:cubicBezTo>
                    <a:cubicBezTo>
                      <a:pt x="2336" y="2676"/>
                      <a:pt x="1" y="5845"/>
                      <a:pt x="1435" y="5912"/>
                    </a:cubicBezTo>
                    <a:cubicBezTo>
                      <a:pt x="3303" y="6012"/>
                      <a:pt x="5171" y="6062"/>
                      <a:pt x="7039" y="6062"/>
                    </a:cubicBezTo>
                    <a:cubicBezTo>
                      <a:pt x="8907" y="6062"/>
                      <a:pt x="10775" y="6012"/>
                      <a:pt x="12643" y="5912"/>
                    </a:cubicBezTo>
                    <a:cubicBezTo>
                      <a:pt x="13044" y="5912"/>
                      <a:pt x="13444" y="5878"/>
                      <a:pt x="13744" y="5678"/>
                    </a:cubicBezTo>
                    <a:cubicBezTo>
                      <a:pt x="14078" y="5511"/>
                      <a:pt x="14111" y="5111"/>
                      <a:pt x="13944" y="4644"/>
                    </a:cubicBezTo>
                    <a:cubicBezTo>
                      <a:pt x="13544" y="3410"/>
                      <a:pt x="11876" y="1575"/>
                      <a:pt x="11309" y="1175"/>
                    </a:cubicBezTo>
                    <a:cubicBezTo>
                      <a:pt x="10225" y="401"/>
                      <a:pt x="8854" y="0"/>
                      <a:pt x="7488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8"/>
              <p:cNvSpPr/>
              <p:nvPr/>
            </p:nvSpPr>
            <p:spPr>
              <a:xfrm flipH="1">
                <a:off x="3901228" y="1955132"/>
                <a:ext cx="429492" cy="263495"/>
              </a:xfrm>
              <a:custGeom>
                <a:avLst/>
                <a:gdLst/>
                <a:ahLst/>
                <a:cxnLst/>
                <a:rect l="l" t="t" r="r" b="b"/>
                <a:pathLst>
                  <a:path w="21550" h="13221" extrusionOk="0">
                    <a:moveTo>
                      <a:pt x="19359" y="0"/>
                    </a:moveTo>
                    <a:cubicBezTo>
                      <a:pt x="18468" y="0"/>
                      <a:pt x="17580" y="36"/>
                      <a:pt x="16679" y="36"/>
                    </a:cubicBezTo>
                    <a:lnTo>
                      <a:pt x="11342" y="36"/>
                    </a:lnTo>
                    <a:cubicBezTo>
                      <a:pt x="7873" y="3"/>
                      <a:pt x="4404" y="3"/>
                      <a:pt x="934" y="3"/>
                    </a:cubicBezTo>
                    <a:cubicBezTo>
                      <a:pt x="0" y="3"/>
                      <a:pt x="434" y="2004"/>
                      <a:pt x="434" y="2605"/>
                    </a:cubicBezTo>
                    <a:lnTo>
                      <a:pt x="434" y="9843"/>
                    </a:lnTo>
                    <a:cubicBezTo>
                      <a:pt x="434" y="10677"/>
                      <a:pt x="367" y="11478"/>
                      <a:pt x="434" y="12312"/>
                    </a:cubicBezTo>
                    <a:cubicBezTo>
                      <a:pt x="434" y="12479"/>
                      <a:pt x="434" y="12679"/>
                      <a:pt x="534" y="12846"/>
                    </a:cubicBezTo>
                    <a:cubicBezTo>
                      <a:pt x="684" y="13146"/>
                      <a:pt x="1026" y="13221"/>
                      <a:pt x="1397" y="13221"/>
                    </a:cubicBezTo>
                    <a:cubicBezTo>
                      <a:pt x="1768" y="13221"/>
                      <a:pt x="2169" y="13146"/>
                      <a:pt x="2436" y="13146"/>
                    </a:cubicBezTo>
                    <a:lnTo>
                      <a:pt x="20148" y="13146"/>
                    </a:lnTo>
                    <a:cubicBezTo>
                      <a:pt x="20292" y="13146"/>
                      <a:pt x="20663" y="13196"/>
                      <a:pt x="20966" y="13196"/>
                    </a:cubicBezTo>
                    <a:cubicBezTo>
                      <a:pt x="21155" y="13196"/>
                      <a:pt x="21318" y="13177"/>
                      <a:pt x="21382" y="13112"/>
                    </a:cubicBezTo>
                    <a:cubicBezTo>
                      <a:pt x="21549" y="12912"/>
                      <a:pt x="21449" y="12445"/>
                      <a:pt x="21449" y="12212"/>
                    </a:cubicBezTo>
                    <a:lnTo>
                      <a:pt x="21449" y="9777"/>
                    </a:lnTo>
                    <a:cubicBezTo>
                      <a:pt x="21449" y="6641"/>
                      <a:pt x="21482" y="3506"/>
                      <a:pt x="21449" y="370"/>
                    </a:cubicBezTo>
                    <a:cubicBezTo>
                      <a:pt x="21449" y="270"/>
                      <a:pt x="21449" y="203"/>
                      <a:pt x="21416" y="170"/>
                    </a:cubicBezTo>
                    <a:cubicBezTo>
                      <a:pt x="21349" y="70"/>
                      <a:pt x="21249" y="70"/>
                      <a:pt x="21149" y="70"/>
                    </a:cubicBezTo>
                    <a:cubicBezTo>
                      <a:pt x="20548" y="16"/>
                      <a:pt x="19953" y="0"/>
                      <a:pt x="19359" y="0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8"/>
              <p:cNvSpPr/>
              <p:nvPr/>
            </p:nvSpPr>
            <p:spPr>
              <a:xfrm flipH="1">
                <a:off x="4103837" y="1963163"/>
                <a:ext cx="223555" cy="137397"/>
              </a:xfrm>
              <a:custGeom>
                <a:avLst/>
                <a:gdLst/>
                <a:ahLst/>
                <a:cxnLst/>
                <a:rect l="l" t="t" r="r" b="b"/>
                <a:pathLst>
                  <a:path w="11217" h="6894" extrusionOk="0">
                    <a:moveTo>
                      <a:pt x="67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267" y="367"/>
                      <a:pt x="634" y="567"/>
                      <a:pt x="968" y="801"/>
                    </a:cubicBezTo>
                    <a:cubicBezTo>
                      <a:pt x="1301" y="1068"/>
                      <a:pt x="1668" y="1301"/>
                      <a:pt x="2002" y="1535"/>
                    </a:cubicBezTo>
                    <a:cubicBezTo>
                      <a:pt x="2702" y="2002"/>
                      <a:pt x="3403" y="2435"/>
                      <a:pt x="4137" y="2902"/>
                    </a:cubicBezTo>
                    <a:cubicBezTo>
                      <a:pt x="5538" y="3770"/>
                      <a:pt x="6939" y="4637"/>
                      <a:pt x="8406" y="5471"/>
                    </a:cubicBezTo>
                    <a:cubicBezTo>
                      <a:pt x="9207" y="5938"/>
                      <a:pt x="10041" y="6405"/>
                      <a:pt x="10908" y="6872"/>
                    </a:cubicBezTo>
                    <a:cubicBezTo>
                      <a:pt x="10933" y="6887"/>
                      <a:pt x="10959" y="6894"/>
                      <a:pt x="10983" y="6894"/>
                    </a:cubicBezTo>
                    <a:cubicBezTo>
                      <a:pt x="11118" y="6894"/>
                      <a:pt x="11216" y="6685"/>
                      <a:pt x="11075" y="6572"/>
                    </a:cubicBezTo>
                    <a:cubicBezTo>
                      <a:pt x="8139" y="5004"/>
                      <a:pt x="5271" y="3269"/>
                      <a:pt x="2469" y="1468"/>
                    </a:cubicBezTo>
                    <a:cubicBezTo>
                      <a:pt x="2068" y="1201"/>
                      <a:pt x="1668" y="968"/>
                      <a:pt x="1268" y="701"/>
                    </a:cubicBezTo>
                    <a:cubicBezTo>
                      <a:pt x="901" y="467"/>
                      <a:pt x="501" y="134"/>
                      <a:pt x="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8"/>
              <p:cNvSpPr/>
              <p:nvPr/>
            </p:nvSpPr>
            <p:spPr>
              <a:xfrm flipH="1">
                <a:off x="3907805" y="1957842"/>
                <a:ext cx="203107" cy="143257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7188" extrusionOk="0">
                    <a:moveTo>
                      <a:pt x="9891" y="1"/>
                    </a:moveTo>
                    <a:cubicBezTo>
                      <a:pt x="9857" y="1"/>
                      <a:pt x="9821" y="11"/>
                      <a:pt x="9786" y="34"/>
                    </a:cubicBezTo>
                    <a:cubicBezTo>
                      <a:pt x="9153" y="434"/>
                      <a:pt x="8519" y="934"/>
                      <a:pt x="7918" y="1368"/>
                    </a:cubicBezTo>
                    <a:cubicBezTo>
                      <a:pt x="7285" y="1835"/>
                      <a:pt x="6617" y="2269"/>
                      <a:pt x="5984" y="2736"/>
                    </a:cubicBezTo>
                    <a:cubicBezTo>
                      <a:pt x="4716" y="3636"/>
                      <a:pt x="3448" y="4537"/>
                      <a:pt x="2181" y="5438"/>
                    </a:cubicBezTo>
                    <a:cubicBezTo>
                      <a:pt x="1480" y="5938"/>
                      <a:pt x="747" y="6405"/>
                      <a:pt x="113" y="6972"/>
                    </a:cubicBezTo>
                    <a:cubicBezTo>
                      <a:pt x="1" y="7056"/>
                      <a:pt x="101" y="7188"/>
                      <a:pt x="195" y="7188"/>
                    </a:cubicBezTo>
                    <a:cubicBezTo>
                      <a:pt x="213" y="7188"/>
                      <a:pt x="230" y="7183"/>
                      <a:pt x="246" y="7172"/>
                    </a:cubicBezTo>
                    <a:cubicBezTo>
                      <a:pt x="947" y="6839"/>
                      <a:pt x="1547" y="6338"/>
                      <a:pt x="2181" y="5905"/>
                    </a:cubicBezTo>
                    <a:cubicBezTo>
                      <a:pt x="2848" y="5471"/>
                      <a:pt x="3482" y="5037"/>
                      <a:pt x="4116" y="4570"/>
                    </a:cubicBezTo>
                    <a:cubicBezTo>
                      <a:pt x="5383" y="3703"/>
                      <a:pt x="6651" y="2802"/>
                      <a:pt x="7918" y="1902"/>
                    </a:cubicBezTo>
                    <a:cubicBezTo>
                      <a:pt x="8619" y="1401"/>
                      <a:pt x="9386" y="901"/>
                      <a:pt x="10053" y="367"/>
                    </a:cubicBezTo>
                    <a:cubicBezTo>
                      <a:pt x="10191" y="230"/>
                      <a:pt x="10055" y="1"/>
                      <a:pt x="98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8"/>
              <p:cNvSpPr/>
              <p:nvPr/>
            </p:nvSpPr>
            <p:spPr>
              <a:xfrm flipH="1">
                <a:off x="2341586" y="2061498"/>
                <a:ext cx="433478" cy="265747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3334" extrusionOk="0">
                    <a:moveTo>
                      <a:pt x="19555" y="0"/>
                    </a:moveTo>
                    <a:cubicBezTo>
                      <a:pt x="18647" y="0"/>
                      <a:pt x="17746" y="37"/>
                      <a:pt x="16846" y="37"/>
                    </a:cubicBezTo>
                    <a:lnTo>
                      <a:pt x="968" y="37"/>
                    </a:lnTo>
                    <a:cubicBezTo>
                      <a:pt x="0" y="37"/>
                      <a:pt x="467" y="2038"/>
                      <a:pt x="467" y="2638"/>
                    </a:cubicBezTo>
                    <a:lnTo>
                      <a:pt x="467" y="9944"/>
                    </a:lnTo>
                    <a:cubicBezTo>
                      <a:pt x="467" y="10778"/>
                      <a:pt x="400" y="11611"/>
                      <a:pt x="434" y="12445"/>
                    </a:cubicBezTo>
                    <a:cubicBezTo>
                      <a:pt x="434" y="12612"/>
                      <a:pt x="467" y="12779"/>
                      <a:pt x="534" y="12946"/>
                    </a:cubicBezTo>
                    <a:cubicBezTo>
                      <a:pt x="680" y="13255"/>
                      <a:pt x="1016" y="13334"/>
                      <a:pt x="1385" y="13334"/>
                    </a:cubicBezTo>
                    <a:cubicBezTo>
                      <a:pt x="1772" y="13334"/>
                      <a:pt x="2195" y="13246"/>
                      <a:pt x="2469" y="13246"/>
                    </a:cubicBezTo>
                    <a:cubicBezTo>
                      <a:pt x="3669" y="13246"/>
                      <a:pt x="4904" y="13279"/>
                      <a:pt x="6105" y="13279"/>
                    </a:cubicBezTo>
                    <a:lnTo>
                      <a:pt x="20348" y="13279"/>
                    </a:lnTo>
                    <a:cubicBezTo>
                      <a:pt x="20488" y="13279"/>
                      <a:pt x="20844" y="13315"/>
                      <a:pt x="21143" y="13315"/>
                    </a:cubicBezTo>
                    <a:cubicBezTo>
                      <a:pt x="21342" y="13315"/>
                      <a:pt x="21516" y="13299"/>
                      <a:pt x="21582" y="13246"/>
                    </a:cubicBezTo>
                    <a:cubicBezTo>
                      <a:pt x="21582" y="13246"/>
                      <a:pt x="21582" y="13213"/>
                      <a:pt x="21582" y="13213"/>
                    </a:cubicBezTo>
                    <a:lnTo>
                      <a:pt x="21616" y="13213"/>
                    </a:lnTo>
                    <a:cubicBezTo>
                      <a:pt x="21749" y="13046"/>
                      <a:pt x="21649" y="12545"/>
                      <a:pt x="21649" y="12345"/>
                    </a:cubicBezTo>
                    <a:lnTo>
                      <a:pt x="21649" y="9877"/>
                    </a:lnTo>
                    <a:cubicBezTo>
                      <a:pt x="21649" y="6708"/>
                      <a:pt x="21682" y="3539"/>
                      <a:pt x="21649" y="370"/>
                    </a:cubicBezTo>
                    <a:cubicBezTo>
                      <a:pt x="21649" y="303"/>
                      <a:pt x="21649" y="203"/>
                      <a:pt x="21616" y="170"/>
                    </a:cubicBezTo>
                    <a:cubicBezTo>
                      <a:pt x="21549" y="103"/>
                      <a:pt x="21449" y="70"/>
                      <a:pt x="21382" y="70"/>
                    </a:cubicBezTo>
                    <a:cubicBezTo>
                      <a:pt x="20768" y="16"/>
                      <a:pt x="20160" y="0"/>
                      <a:pt x="19555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8"/>
              <p:cNvSpPr/>
              <p:nvPr/>
            </p:nvSpPr>
            <p:spPr>
              <a:xfrm flipH="1">
                <a:off x="2545590" y="2070008"/>
                <a:ext cx="226026" cy="138892"/>
              </a:xfrm>
              <a:custGeom>
                <a:avLst/>
                <a:gdLst/>
                <a:ahLst/>
                <a:cxnLst/>
                <a:rect l="l" t="t" r="r" b="b"/>
                <a:pathLst>
                  <a:path w="11341" h="6969" extrusionOk="0">
                    <a:moveTo>
                      <a:pt x="60" y="1"/>
                    </a:moveTo>
                    <a:cubicBezTo>
                      <a:pt x="17" y="1"/>
                      <a:pt x="0" y="50"/>
                      <a:pt x="27" y="77"/>
                    </a:cubicBezTo>
                    <a:cubicBezTo>
                      <a:pt x="261" y="377"/>
                      <a:pt x="661" y="577"/>
                      <a:pt x="961" y="810"/>
                    </a:cubicBezTo>
                    <a:cubicBezTo>
                      <a:pt x="1295" y="1044"/>
                      <a:pt x="1662" y="1311"/>
                      <a:pt x="2029" y="1544"/>
                    </a:cubicBezTo>
                    <a:cubicBezTo>
                      <a:pt x="2729" y="2011"/>
                      <a:pt x="3430" y="2478"/>
                      <a:pt x="4164" y="2912"/>
                    </a:cubicBezTo>
                    <a:cubicBezTo>
                      <a:pt x="5565" y="3813"/>
                      <a:pt x="6999" y="4680"/>
                      <a:pt x="8467" y="5514"/>
                    </a:cubicBezTo>
                    <a:cubicBezTo>
                      <a:pt x="9301" y="6014"/>
                      <a:pt x="10135" y="6481"/>
                      <a:pt x="11002" y="6948"/>
                    </a:cubicBezTo>
                    <a:cubicBezTo>
                      <a:pt x="11025" y="6962"/>
                      <a:pt x="11049" y="6968"/>
                      <a:pt x="11072" y="6968"/>
                    </a:cubicBezTo>
                    <a:cubicBezTo>
                      <a:pt x="11217" y="6968"/>
                      <a:pt x="11341" y="6734"/>
                      <a:pt x="11169" y="6648"/>
                    </a:cubicBezTo>
                    <a:cubicBezTo>
                      <a:pt x="8200" y="5013"/>
                      <a:pt x="5298" y="3312"/>
                      <a:pt x="2462" y="1478"/>
                    </a:cubicBezTo>
                    <a:cubicBezTo>
                      <a:pt x="2062" y="1211"/>
                      <a:pt x="1695" y="944"/>
                      <a:pt x="1295" y="710"/>
                    </a:cubicBezTo>
                    <a:cubicBezTo>
                      <a:pt x="895" y="477"/>
                      <a:pt x="494" y="143"/>
                      <a:pt x="94" y="10"/>
                    </a:cubicBezTo>
                    <a:cubicBezTo>
                      <a:pt x="81" y="3"/>
                      <a:pt x="70" y="1"/>
                      <a:pt x="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8"/>
              <p:cNvSpPr/>
              <p:nvPr/>
            </p:nvSpPr>
            <p:spPr>
              <a:xfrm flipH="1">
                <a:off x="2348123" y="2064268"/>
                <a:ext cx="205139" cy="144532"/>
              </a:xfrm>
              <a:custGeom>
                <a:avLst/>
                <a:gdLst/>
                <a:ahLst/>
                <a:cxnLst/>
                <a:rect l="l" t="t" r="r" b="b"/>
                <a:pathLst>
                  <a:path w="10293" h="7252" extrusionOk="0">
                    <a:moveTo>
                      <a:pt x="9984" y="0"/>
                    </a:moveTo>
                    <a:cubicBezTo>
                      <a:pt x="9952" y="0"/>
                      <a:pt x="9919" y="9"/>
                      <a:pt x="9886" y="31"/>
                    </a:cubicBezTo>
                    <a:cubicBezTo>
                      <a:pt x="9219" y="465"/>
                      <a:pt x="8619" y="932"/>
                      <a:pt x="7985" y="1399"/>
                    </a:cubicBezTo>
                    <a:cubicBezTo>
                      <a:pt x="7351" y="1866"/>
                      <a:pt x="6684" y="2299"/>
                      <a:pt x="6050" y="2766"/>
                    </a:cubicBezTo>
                    <a:cubicBezTo>
                      <a:pt x="4783" y="3667"/>
                      <a:pt x="3482" y="4568"/>
                      <a:pt x="2214" y="5502"/>
                    </a:cubicBezTo>
                    <a:cubicBezTo>
                      <a:pt x="1514" y="6002"/>
                      <a:pt x="746" y="6469"/>
                      <a:pt x="113" y="7036"/>
                    </a:cubicBezTo>
                    <a:cubicBezTo>
                      <a:pt x="0" y="7120"/>
                      <a:pt x="100" y="7251"/>
                      <a:pt x="214" y="7251"/>
                    </a:cubicBezTo>
                    <a:cubicBezTo>
                      <a:pt x="236" y="7251"/>
                      <a:pt x="258" y="7247"/>
                      <a:pt x="279" y="7236"/>
                    </a:cubicBezTo>
                    <a:cubicBezTo>
                      <a:pt x="946" y="6903"/>
                      <a:pt x="1580" y="6402"/>
                      <a:pt x="2214" y="5969"/>
                    </a:cubicBezTo>
                    <a:cubicBezTo>
                      <a:pt x="2881" y="5535"/>
                      <a:pt x="3515" y="5068"/>
                      <a:pt x="4149" y="4634"/>
                    </a:cubicBezTo>
                    <a:cubicBezTo>
                      <a:pt x="5450" y="3734"/>
                      <a:pt x="6717" y="2833"/>
                      <a:pt x="8018" y="1899"/>
                    </a:cubicBezTo>
                    <a:cubicBezTo>
                      <a:pt x="8719" y="1399"/>
                      <a:pt x="9453" y="932"/>
                      <a:pt x="10153" y="365"/>
                    </a:cubicBezTo>
                    <a:cubicBezTo>
                      <a:pt x="10293" y="253"/>
                      <a:pt x="10151" y="0"/>
                      <a:pt x="99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8"/>
              <p:cNvSpPr/>
              <p:nvPr/>
            </p:nvSpPr>
            <p:spPr>
              <a:xfrm flipH="1">
                <a:off x="1062499" y="3254827"/>
                <a:ext cx="411535" cy="252294"/>
              </a:xfrm>
              <a:custGeom>
                <a:avLst/>
                <a:gdLst/>
                <a:ahLst/>
                <a:cxnLst/>
                <a:rect l="l" t="t" r="r" b="b"/>
                <a:pathLst>
                  <a:path w="20649" h="12659" extrusionOk="0">
                    <a:moveTo>
                      <a:pt x="18560" y="1"/>
                    </a:moveTo>
                    <a:cubicBezTo>
                      <a:pt x="17699" y="1"/>
                      <a:pt x="16839" y="37"/>
                      <a:pt x="15978" y="37"/>
                    </a:cubicBezTo>
                    <a:lnTo>
                      <a:pt x="901" y="37"/>
                    </a:lnTo>
                    <a:cubicBezTo>
                      <a:pt x="0" y="37"/>
                      <a:pt x="434" y="1938"/>
                      <a:pt x="434" y="2505"/>
                    </a:cubicBezTo>
                    <a:lnTo>
                      <a:pt x="434" y="9443"/>
                    </a:lnTo>
                    <a:cubicBezTo>
                      <a:pt x="434" y="10211"/>
                      <a:pt x="367" y="11011"/>
                      <a:pt x="400" y="11812"/>
                    </a:cubicBezTo>
                    <a:cubicBezTo>
                      <a:pt x="400" y="11979"/>
                      <a:pt x="434" y="12145"/>
                      <a:pt x="500" y="12312"/>
                    </a:cubicBezTo>
                    <a:cubicBezTo>
                      <a:pt x="646" y="12588"/>
                      <a:pt x="965" y="12658"/>
                      <a:pt x="1312" y="12658"/>
                    </a:cubicBezTo>
                    <a:cubicBezTo>
                      <a:pt x="1679" y="12658"/>
                      <a:pt x="2078" y="12579"/>
                      <a:pt x="2335" y="12579"/>
                    </a:cubicBezTo>
                    <a:lnTo>
                      <a:pt x="5771" y="12579"/>
                    </a:lnTo>
                    <a:cubicBezTo>
                      <a:pt x="8023" y="12596"/>
                      <a:pt x="10291" y="12604"/>
                      <a:pt x="12555" y="12604"/>
                    </a:cubicBezTo>
                    <a:cubicBezTo>
                      <a:pt x="14819" y="12604"/>
                      <a:pt x="17079" y="12596"/>
                      <a:pt x="19314" y="12579"/>
                    </a:cubicBezTo>
                    <a:cubicBezTo>
                      <a:pt x="19447" y="12579"/>
                      <a:pt x="19848" y="12638"/>
                      <a:pt x="20149" y="12638"/>
                    </a:cubicBezTo>
                    <a:cubicBezTo>
                      <a:pt x="20300" y="12638"/>
                      <a:pt x="20426" y="12623"/>
                      <a:pt x="20481" y="12579"/>
                    </a:cubicBezTo>
                    <a:cubicBezTo>
                      <a:pt x="20481" y="12546"/>
                      <a:pt x="20515" y="12546"/>
                      <a:pt x="20515" y="12546"/>
                    </a:cubicBezTo>
                    <a:cubicBezTo>
                      <a:pt x="20648" y="12379"/>
                      <a:pt x="20548" y="11912"/>
                      <a:pt x="20548" y="11712"/>
                    </a:cubicBezTo>
                    <a:lnTo>
                      <a:pt x="20548" y="9377"/>
                    </a:lnTo>
                    <a:cubicBezTo>
                      <a:pt x="20548" y="6375"/>
                      <a:pt x="20581" y="3339"/>
                      <a:pt x="20548" y="337"/>
                    </a:cubicBezTo>
                    <a:cubicBezTo>
                      <a:pt x="20548" y="270"/>
                      <a:pt x="20548" y="203"/>
                      <a:pt x="20515" y="137"/>
                    </a:cubicBezTo>
                    <a:cubicBezTo>
                      <a:pt x="20448" y="70"/>
                      <a:pt x="20348" y="70"/>
                      <a:pt x="20281" y="70"/>
                    </a:cubicBezTo>
                    <a:cubicBezTo>
                      <a:pt x="19708" y="17"/>
                      <a:pt x="19134" y="1"/>
                      <a:pt x="18560" y="1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8"/>
              <p:cNvSpPr/>
              <p:nvPr/>
            </p:nvSpPr>
            <p:spPr>
              <a:xfrm flipH="1">
                <a:off x="1256517" y="3262201"/>
                <a:ext cx="214208" cy="132056"/>
              </a:xfrm>
              <a:custGeom>
                <a:avLst/>
                <a:gdLst/>
                <a:ahLst/>
                <a:cxnLst/>
                <a:rect l="l" t="t" r="r" b="b"/>
                <a:pathLst>
                  <a:path w="10748" h="6626" extrusionOk="0">
                    <a:moveTo>
                      <a:pt x="68" y="0"/>
                    </a:moveTo>
                    <a:cubicBezTo>
                      <a:pt x="1" y="0"/>
                      <a:pt x="1" y="67"/>
                      <a:pt x="34" y="100"/>
                    </a:cubicBezTo>
                    <a:cubicBezTo>
                      <a:pt x="234" y="367"/>
                      <a:pt x="601" y="567"/>
                      <a:pt x="902" y="767"/>
                    </a:cubicBezTo>
                    <a:cubicBezTo>
                      <a:pt x="1235" y="1001"/>
                      <a:pt x="1569" y="1234"/>
                      <a:pt x="1902" y="1468"/>
                    </a:cubicBezTo>
                    <a:cubicBezTo>
                      <a:pt x="2603" y="1902"/>
                      <a:pt x="3270" y="2369"/>
                      <a:pt x="3937" y="2769"/>
                    </a:cubicBezTo>
                    <a:cubicBezTo>
                      <a:pt x="5271" y="3636"/>
                      <a:pt x="6639" y="4470"/>
                      <a:pt x="8040" y="5271"/>
                    </a:cubicBezTo>
                    <a:cubicBezTo>
                      <a:pt x="8841" y="5704"/>
                      <a:pt x="9608" y="6171"/>
                      <a:pt x="10442" y="6605"/>
                    </a:cubicBezTo>
                    <a:cubicBezTo>
                      <a:pt x="10465" y="6619"/>
                      <a:pt x="10488" y="6625"/>
                      <a:pt x="10511" y="6625"/>
                    </a:cubicBezTo>
                    <a:cubicBezTo>
                      <a:pt x="10648" y="6625"/>
                      <a:pt x="10747" y="6391"/>
                      <a:pt x="10575" y="6305"/>
                    </a:cubicBezTo>
                    <a:lnTo>
                      <a:pt x="10575" y="6305"/>
                    </a:lnTo>
                    <a:lnTo>
                      <a:pt x="10608" y="6338"/>
                    </a:lnTo>
                    <a:cubicBezTo>
                      <a:pt x="7773" y="4804"/>
                      <a:pt x="5038" y="3169"/>
                      <a:pt x="2336" y="1401"/>
                    </a:cubicBezTo>
                    <a:cubicBezTo>
                      <a:pt x="1969" y="1168"/>
                      <a:pt x="1602" y="934"/>
                      <a:pt x="1202" y="667"/>
                    </a:cubicBezTo>
                    <a:cubicBezTo>
                      <a:pt x="835" y="467"/>
                      <a:pt x="468" y="134"/>
                      <a:pt x="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8"/>
              <p:cNvSpPr/>
              <p:nvPr/>
            </p:nvSpPr>
            <p:spPr>
              <a:xfrm flipH="1">
                <a:off x="1068518" y="3257537"/>
                <a:ext cx="195015" cy="137278"/>
              </a:xfrm>
              <a:custGeom>
                <a:avLst/>
                <a:gdLst/>
                <a:ahLst/>
                <a:cxnLst/>
                <a:rect l="l" t="t" r="r" b="b"/>
                <a:pathLst>
                  <a:path w="9785" h="6888" extrusionOk="0">
                    <a:moveTo>
                      <a:pt x="9491" y="1"/>
                    </a:moveTo>
                    <a:cubicBezTo>
                      <a:pt x="9457" y="1"/>
                      <a:pt x="9421" y="11"/>
                      <a:pt x="9386" y="34"/>
                    </a:cubicBezTo>
                    <a:cubicBezTo>
                      <a:pt x="8752" y="401"/>
                      <a:pt x="8185" y="868"/>
                      <a:pt x="7584" y="1302"/>
                    </a:cubicBezTo>
                    <a:cubicBezTo>
                      <a:pt x="6951" y="1735"/>
                      <a:pt x="6350" y="2169"/>
                      <a:pt x="5750" y="2603"/>
                    </a:cubicBezTo>
                    <a:cubicBezTo>
                      <a:pt x="4516" y="3470"/>
                      <a:pt x="3315" y="4337"/>
                      <a:pt x="2114" y="5205"/>
                    </a:cubicBezTo>
                    <a:cubicBezTo>
                      <a:pt x="1413" y="5672"/>
                      <a:pt x="713" y="6105"/>
                      <a:pt x="112" y="6672"/>
                    </a:cubicBezTo>
                    <a:cubicBezTo>
                      <a:pt x="0" y="6756"/>
                      <a:pt x="77" y="6888"/>
                      <a:pt x="183" y="6888"/>
                    </a:cubicBezTo>
                    <a:cubicBezTo>
                      <a:pt x="203" y="6888"/>
                      <a:pt x="225" y="6883"/>
                      <a:pt x="246" y="6872"/>
                    </a:cubicBezTo>
                    <a:cubicBezTo>
                      <a:pt x="913" y="6539"/>
                      <a:pt x="1513" y="6072"/>
                      <a:pt x="2114" y="5672"/>
                    </a:cubicBezTo>
                    <a:cubicBezTo>
                      <a:pt x="2714" y="5238"/>
                      <a:pt x="3348" y="4804"/>
                      <a:pt x="3948" y="4404"/>
                    </a:cubicBezTo>
                    <a:cubicBezTo>
                      <a:pt x="5183" y="3537"/>
                      <a:pt x="6384" y="2669"/>
                      <a:pt x="7618" y="1802"/>
                    </a:cubicBezTo>
                    <a:cubicBezTo>
                      <a:pt x="8285" y="1335"/>
                      <a:pt x="8985" y="868"/>
                      <a:pt x="9619" y="334"/>
                    </a:cubicBezTo>
                    <a:cubicBezTo>
                      <a:pt x="9784" y="224"/>
                      <a:pt x="9654" y="1"/>
                      <a:pt x="9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8"/>
              <p:cNvSpPr/>
              <p:nvPr/>
            </p:nvSpPr>
            <p:spPr>
              <a:xfrm flipH="1">
                <a:off x="3377368" y="1219894"/>
                <a:ext cx="296519" cy="408944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20519" extrusionOk="0">
                    <a:moveTo>
                      <a:pt x="13518" y="0"/>
                    </a:moveTo>
                    <a:cubicBezTo>
                      <a:pt x="12898" y="0"/>
                      <a:pt x="12213" y="101"/>
                      <a:pt x="11875" y="101"/>
                    </a:cubicBezTo>
                    <a:lnTo>
                      <a:pt x="3369" y="101"/>
                    </a:lnTo>
                    <a:cubicBezTo>
                      <a:pt x="3303" y="134"/>
                      <a:pt x="2802" y="701"/>
                      <a:pt x="2669" y="868"/>
                    </a:cubicBezTo>
                    <a:cubicBezTo>
                      <a:pt x="2335" y="1168"/>
                      <a:pt x="1201" y="2536"/>
                      <a:pt x="868" y="2836"/>
                    </a:cubicBezTo>
                    <a:cubicBezTo>
                      <a:pt x="701" y="3003"/>
                      <a:pt x="401" y="3237"/>
                      <a:pt x="200" y="3437"/>
                    </a:cubicBezTo>
                    <a:cubicBezTo>
                      <a:pt x="200" y="4171"/>
                      <a:pt x="134" y="4771"/>
                      <a:pt x="134" y="5538"/>
                    </a:cubicBezTo>
                    <a:cubicBezTo>
                      <a:pt x="134" y="10108"/>
                      <a:pt x="134" y="14711"/>
                      <a:pt x="134" y="19248"/>
                    </a:cubicBezTo>
                    <a:cubicBezTo>
                      <a:pt x="134" y="19448"/>
                      <a:pt x="0" y="20282"/>
                      <a:pt x="167" y="20416"/>
                    </a:cubicBezTo>
                    <a:cubicBezTo>
                      <a:pt x="167" y="20449"/>
                      <a:pt x="167" y="20449"/>
                      <a:pt x="167" y="20449"/>
                    </a:cubicBezTo>
                    <a:cubicBezTo>
                      <a:pt x="247" y="20502"/>
                      <a:pt x="386" y="20518"/>
                      <a:pt x="539" y="20518"/>
                    </a:cubicBezTo>
                    <a:cubicBezTo>
                      <a:pt x="768" y="20518"/>
                      <a:pt x="1028" y="20482"/>
                      <a:pt x="1168" y="20482"/>
                    </a:cubicBezTo>
                    <a:lnTo>
                      <a:pt x="3870" y="20482"/>
                    </a:lnTo>
                    <a:cubicBezTo>
                      <a:pt x="7372" y="20482"/>
                      <a:pt x="10908" y="20516"/>
                      <a:pt x="14411" y="20516"/>
                    </a:cubicBezTo>
                    <a:cubicBezTo>
                      <a:pt x="14477" y="20516"/>
                      <a:pt x="14577" y="20516"/>
                      <a:pt x="14611" y="20449"/>
                    </a:cubicBezTo>
                    <a:cubicBezTo>
                      <a:pt x="14711" y="20416"/>
                      <a:pt x="14711" y="20315"/>
                      <a:pt x="14744" y="20215"/>
                    </a:cubicBezTo>
                    <a:cubicBezTo>
                      <a:pt x="14878" y="18748"/>
                      <a:pt x="14778" y="17313"/>
                      <a:pt x="14778" y="15846"/>
                    </a:cubicBezTo>
                    <a:lnTo>
                      <a:pt x="14778" y="10675"/>
                    </a:lnTo>
                    <a:cubicBezTo>
                      <a:pt x="14778" y="7306"/>
                      <a:pt x="14778" y="3970"/>
                      <a:pt x="14778" y="601"/>
                    </a:cubicBezTo>
                    <a:cubicBezTo>
                      <a:pt x="14778" y="117"/>
                      <a:pt x="14186" y="0"/>
                      <a:pt x="13518" y="0"/>
                    </a:cubicBez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8"/>
              <p:cNvSpPr/>
              <p:nvPr/>
            </p:nvSpPr>
            <p:spPr>
              <a:xfrm flipH="1">
                <a:off x="3394648" y="1310555"/>
                <a:ext cx="247989" cy="8191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411" extrusionOk="0">
                    <a:moveTo>
                      <a:pt x="10963" y="0"/>
                    </a:moveTo>
                    <a:cubicBezTo>
                      <a:pt x="10372" y="0"/>
                      <a:pt x="9779" y="22"/>
                      <a:pt x="9207" y="22"/>
                    </a:cubicBezTo>
                    <a:cubicBezTo>
                      <a:pt x="8206" y="22"/>
                      <a:pt x="7205" y="22"/>
                      <a:pt x="6205" y="55"/>
                    </a:cubicBezTo>
                    <a:cubicBezTo>
                      <a:pt x="4203" y="55"/>
                      <a:pt x="2168" y="55"/>
                      <a:pt x="167" y="89"/>
                    </a:cubicBezTo>
                    <a:cubicBezTo>
                      <a:pt x="0" y="89"/>
                      <a:pt x="0" y="322"/>
                      <a:pt x="167" y="322"/>
                    </a:cubicBezTo>
                    <a:cubicBezTo>
                      <a:pt x="2168" y="355"/>
                      <a:pt x="4203" y="355"/>
                      <a:pt x="6205" y="355"/>
                    </a:cubicBezTo>
                    <a:lnTo>
                      <a:pt x="9207" y="389"/>
                    </a:lnTo>
                    <a:cubicBezTo>
                      <a:pt x="9779" y="389"/>
                      <a:pt x="10372" y="411"/>
                      <a:pt x="10963" y="411"/>
                    </a:cubicBezTo>
                    <a:cubicBezTo>
                      <a:pt x="11406" y="411"/>
                      <a:pt x="11847" y="398"/>
                      <a:pt x="12276" y="355"/>
                    </a:cubicBezTo>
                    <a:cubicBezTo>
                      <a:pt x="12442" y="322"/>
                      <a:pt x="12442" y="89"/>
                      <a:pt x="12276" y="55"/>
                    </a:cubicBezTo>
                    <a:cubicBezTo>
                      <a:pt x="11847" y="12"/>
                      <a:pt x="11406" y="0"/>
                      <a:pt x="109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8"/>
              <p:cNvSpPr/>
              <p:nvPr/>
            </p:nvSpPr>
            <p:spPr>
              <a:xfrm flipH="1">
                <a:off x="3397318" y="1362393"/>
                <a:ext cx="248647" cy="6617"/>
              </a:xfrm>
              <a:custGeom>
                <a:avLst/>
                <a:gdLst/>
                <a:ahLst/>
                <a:cxnLst/>
                <a:rect l="l" t="t" r="r" b="b"/>
                <a:pathLst>
                  <a:path w="12476" h="332" extrusionOk="0">
                    <a:moveTo>
                      <a:pt x="11009" y="1"/>
                    </a:moveTo>
                    <a:cubicBezTo>
                      <a:pt x="10428" y="1"/>
                      <a:pt x="9845" y="23"/>
                      <a:pt x="9274" y="23"/>
                    </a:cubicBezTo>
                    <a:lnTo>
                      <a:pt x="6238" y="23"/>
                    </a:lnTo>
                    <a:cubicBezTo>
                      <a:pt x="4203" y="23"/>
                      <a:pt x="2169" y="23"/>
                      <a:pt x="134" y="89"/>
                    </a:cubicBezTo>
                    <a:cubicBezTo>
                      <a:pt x="0" y="89"/>
                      <a:pt x="0" y="256"/>
                      <a:pt x="134" y="256"/>
                    </a:cubicBezTo>
                    <a:cubicBezTo>
                      <a:pt x="2169" y="323"/>
                      <a:pt x="4203" y="323"/>
                      <a:pt x="6238" y="323"/>
                    </a:cubicBezTo>
                    <a:lnTo>
                      <a:pt x="9274" y="323"/>
                    </a:lnTo>
                    <a:cubicBezTo>
                      <a:pt x="9774" y="323"/>
                      <a:pt x="10283" y="331"/>
                      <a:pt x="10791" y="331"/>
                    </a:cubicBezTo>
                    <a:cubicBezTo>
                      <a:pt x="11300" y="331"/>
                      <a:pt x="11809" y="323"/>
                      <a:pt x="12309" y="290"/>
                    </a:cubicBezTo>
                    <a:cubicBezTo>
                      <a:pt x="12476" y="290"/>
                      <a:pt x="12476" y="56"/>
                      <a:pt x="12309" y="56"/>
                    </a:cubicBezTo>
                    <a:cubicBezTo>
                      <a:pt x="11880" y="13"/>
                      <a:pt x="11445" y="1"/>
                      <a:pt x="11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8"/>
              <p:cNvSpPr/>
              <p:nvPr/>
            </p:nvSpPr>
            <p:spPr>
              <a:xfrm flipH="1">
                <a:off x="3397318" y="1395318"/>
                <a:ext cx="248647" cy="6537"/>
              </a:xfrm>
              <a:custGeom>
                <a:avLst/>
                <a:gdLst/>
                <a:ahLst/>
                <a:cxnLst/>
                <a:rect l="l" t="t" r="r" b="b"/>
                <a:pathLst>
                  <a:path w="12476" h="328" extrusionOk="0">
                    <a:moveTo>
                      <a:pt x="11027" y="0"/>
                    </a:moveTo>
                    <a:cubicBezTo>
                      <a:pt x="10440" y="0"/>
                      <a:pt x="9851" y="19"/>
                      <a:pt x="9274" y="39"/>
                    </a:cubicBezTo>
                    <a:lnTo>
                      <a:pt x="6238" y="39"/>
                    </a:lnTo>
                    <a:cubicBezTo>
                      <a:pt x="5221" y="39"/>
                      <a:pt x="4203" y="30"/>
                      <a:pt x="3186" y="30"/>
                    </a:cubicBezTo>
                    <a:cubicBezTo>
                      <a:pt x="2169" y="30"/>
                      <a:pt x="1151" y="39"/>
                      <a:pt x="134" y="72"/>
                    </a:cubicBezTo>
                    <a:cubicBezTo>
                      <a:pt x="0" y="72"/>
                      <a:pt x="0" y="239"/>
                      <a:pt x="134" y="239"/>
                    </a:cubicBezTo>
                    <a:cubicBezTo>
                      <a:pt x="2169" y="305"/>
                      <a:pt x="4203" y="305"/>
                      <a:pt x="6238" y="305"/>
                    </a:cubicBezTo>
                    <a:lnTo>
                      <a:pt x="9274" y="305"/>
                    </a:lnTo>
                    <a:cubicBezTo>
                      <a:pt x="9845" y="305"/>
                      <a:pt x="10428" y="327"/>
                      <a:pt x="11009" y="327"/>
                    </a:cubicBezTo>
                    <a:cubicBezTo>
                      <a:pt x="11445" y="327"/>
                      <a:pt x="11880" y="315"/>
                      <a:pt x="12309" y="272"/>
                    </a:cubicBezTo>
                    <a:cubicBezTo>
                      <a:pt x="12476" y="272"/>
                      <a:pt x="12476" y="39"/>
                      <a:pt x="12309" y="39"/>
                    </a:cubicBezTo>
                    <a:cubicBezTo>
                      <a:pt x="11886" y="10"/>
                      <a:pt x="11457" y="0"/>
                      <a:pt x="110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8"/>
              <p:cNvSpPr/>
              <p:nvPr/>
            </p:nvSpPr>
            <p:spPr>
              <a:xfrm flipH="1">
                <a:off x="3397318" y="1428063"/>
                <a:ext cx="248647" cy="6358"/>
              </a:xfrm>
              <a:custGeom>
                <a:avLst/>
                <a:gdLst/>
                <a:ahLst/>
                <a:cxnLst/>
                <a:rect l="l" t="t" r="r" b="b"/>
                <a:pathLst>
                  <a:path w="12476" h="319" extrusionOk="0">
                    <a:moveTo>
                      <a:pt x="11300" y="0"/>
                    </a:moveTo>
                    <a:cubicBezTo>
                      <a:pt x="10623" y="0"/>
                      <a:pt x="9941" y="30"/>
                      <a:pt x="9274" y="30"/>
                    </a:cubicBezTo>
                    <a:lnTo>
                      <a:pt x="6238" y="30"/>
                    </a:lnTo>
                    <a:cubicBezTo>
                      <a:pt x="5221" y="30"/>
                      <a:pt x="4203" y="22"/>
                      <a:pt x="3186" y="22"/>
                    </a:cubicBezTo>
                    <a:cubicBezTo>
                      <a:pt x="2169" y="22"/>
                      <a:pt x="1151" y="30"/>
                      <a:pt x="134" y="63"/>
                    </a:cubicBezTo>
                    <a:cubicBezTo>
                      <a:pt x="0" y="63"/>
                      <a:pt x="0" y="264"/>
                      <a:pt x="134" y="264"/>
                    </a:cubicBezTo>
                    <a:cubicBezTo>
                      <a:pt x="1151" y="297"/>
                      <a:pt x="2169" y="305"/>
                      <a:pt x="3186" y="305"/>
                    </a:cubicBezTo>
                    <a:cubicBezTo>
                      <a:pt x="4203" y="305"/>
                      <a:pt x="5221" y="297"/>
                      <a:pt x="6238" y="297"/>
                    </a:cubicBezTo>
                    <a:lnTo>
                      <a:pt x="9274" y="297"/>
                    </a:lnTo>
                    <a:cubicBezTo>
                      <a:pt x="9845" y="297"/>
                      <a:pt x="10428" y="319"/>
                      <a:pt x="11009" y="319"/>
                    </a:cubicBezTo>
                    <a:cubicBezTo>
                      <a:pt x="11445" y="319"/>
                      <a:pt x="11880" y="306"/>
                      <a:pt x="12309" y="264"/>
                    </a:cubicBezTo>
                    <a:cubicBezTo>
                      <a:pt x="12476" y="264"/>
                      <a:pt x="12476" y="30"/>
                      <a:pt x="12309" y="30"/>
                    </a:cubicBezTo>
                    <a:cubicBezTo>
                      <a:pt x="11976" y="8"/>
                      <a:pt x="11638" y="0"/>
                      <a:pt x="113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8"/>
              <p:cNvSpPr/>
              <p:nvPr/>
            </p:nvSpPr>
            <p:spPr>
              <a:xfrm flipH="1">
                <a:off x="3397318" y="1460628"/>
                <a:ext cx="248647" cy="6537"/>
              </a:xfrm>
              <a:custGeom>
                <a:avLst/>
                <a:gdLst/>
                <a:ahLst/>
                <a:cxnLst/>
                <a:rect l="l" t="t" r="r" b="b"/>
                <a:pathLst>
                  <a:path w="12476" h="328" extrusionOk="0">
                    <a:moveTo>
                      <a:pt x="11300" y="1"/>
                    </a:moveTo>
                    <a:cubicBezTo>
                      <a:pt x="10623" y="1"/>
                      <a:pt x="9941" y="31"/>
                      <a:pt x="9274" y="31"/>
                    </a:cubicBezTo>
                    <a:lnTo>
                      <a:pt x="6238" y="31"/>
                    </a:lnTo>
                    <a:cubicBezTo>
                      <a:pt x="5221" y="31"/>
                      <a:pt x="4203" y="22"/>
                      <a:pt x="3186" y="22"/>
                    </a:cubicBezTo>
                    <a:cubicBezTo>
                      <a:pt x="2169" y="22"/>
                      <a:pt x="1151" y="31"/>
                      <a:pt x="134" y="64"/>
                    </a:cubicBezTo>
                    <a:cubicBezTo>
                      <a:pt x="0" y="64"/>
                      <a:pt x="0" y="264"/>
                      <a:pt x="134" y="264"/>
                    </a:cubicBezTo>
                    <a:cubicBezTo>
                      <a:pt x="1151" y="297"/>
                      <a:pt x="2169" y="306"/>
                      <a:pt x="3186" y="306"/>
                    </a:cubicBezTo>
                    <a:cubicBezTo>
                      <a:pt x="4203" y="306"/>
                      <a:pt x="5221" y="297"/>
                      <a:pt x="6238" y="297"/>
                    </a:cubicBezTo>
                    <a:lnTo>
                      <a:pt x="9274" y="297"/>
                    </a:lnTo>
                    <a:cubicBezTo>
                      <a:pt x="9941" y="297"/>
                      <a:pt x="10623" y="327"/>
                      <a:pt x="11300" y="327"/>
                    </a:cubicBezTo>
                    <a:cubicBezTo>
                      <a:pt x="11638" y="327"/>
                      <a:pt x="11976" y="320"/>
                      <a:pt x="12309" y="297"/>
                    </a:cubicBezTo>
                    <a:cubicBezTo>
                      <a:pt x="12476" y="264"/>
                      <a:pt x="12476" y="64"/>
                      <a:pt x="12309" y="31"/>
                    </a:cubicBezTo>
                    <a:cubicBezTo>
                      <a:pt x="11976" y="8"/>
                      <a:pt x="11638" y="1"/>
                      <a:pt x="113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8"/>
              <p:cNvSpPr/>
              <p:nvPr/>
            </p:nvSpPr>
            <p:spPr>
              <a:xfrm flipH="1">
                <a:off x="3603395" y="1221887"/>
                <a:ext cx="66506" cy="66506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3337" extrusionOk="0">
                    <a:moveTo>
                      <a:pt x="3169" y="1"/>
                    </a:moveTo>
                    <a:cubicBezTo>
                      <a:pt x="2002" y="1002"/>
                      <a:pt x="968" y="2169"/>
                      <a:pt x="0" y="3337"/>
                    </a:cubicBezTo>
                    <a:cubicBezTo>
                      <a:pt x="467" y="3303"/>
                      <a:pt x="934" y="3270"/>
                      <a:pt x="1435" y="3237"/>
                    </a:cubicBezTo>
                    <a:cubicBezTo>
                      <a:pt x="1463" y="3235"/>
                      <a:pt x="1493" y="3234"/>
                      <a:pt x="1525" y="3234"/>
                    </a:cubicBezTo>
                    <a:cubicBezTo>
                      <a:pt x="1741" y="3234"/>
                      <a:pt x="2032" y="3273"/>
                      <a:pt x="2316" y="3273"/>
                    </a:cubicBezTo>
                    <a:cubicBezTo>
                      <a:pt x="2725" y="3273"/>
                      <a:pt x="3121" y="3193"/>
                      <a:pt x="3269" y="2803"/>
                    </a:cubicBezTo>
                    <a:cubicBezTo>
                      <a:pt x="3336" y="2603"/>
                      <a:pt x="3336" y="2403"/>
                      <a:pt x="3336" y="2203"/>
                    </a:cubicBezTo>
                    <a:cubicBezTo>
                      <a:pt x="3303" y="1469"/>
                      <a:pt x="3236" y="735"/>
                      <a:pt x="3169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8"/>
              <p:cNvSpPr/>
              <p:nvPr/>
            </p:nvSpPr>
            <p:spPr>
              <a:xfrm flipH="1">
                <a:off x="1272581" y="2238715"/>
                <a:ext cx="298531" cy="412591"/>
              </a:xfrm>
              <a:custGeom>
                <a:avLst/>
                <a:gdLst/>
                <a:ahLst/>
                <a:cxnLst/>
                <a:rect l="l" t="t" r="r" b="b"/>
                <a:pathLst>
                  <a:path w="14979" h="20702" extrusionOk="0">
                    <a:moveTo>
                      <a:pt x="13707" y="1"/>
                    </a:moveTo>
                    <a:cubicBezTo>
                      <a:pt x="13060" y="1"/>
                      <a:pt x="12326" y="118"/>
                      <a:pt x="11976" y="118"/>
                    </a:cubicBezTo>
                    <a:lnTo>
                      <a:pt x="3370" y="118"/>
                    </a:lnTo>
                    <a:cubicBezTo>
                      <a:pt x="3337" y="151"/>
                      <a:pt x="2836" y="718"/>
                      <a:pt x="2670" y="885"/>
                    </a:cubicBezTo>
                    <a:cubicBezTo>
                      <a:pt x="2369" y="1185"/>
                      <a:pt x="1202" y="2553"/>
                      <a:pt x="868" y="2853"/>
                    </a:cubicBezTo>
                    <a:cubicBezTo>
                      <a:pt x="668" y="3053"/>
                      <a:pt x="368" y="3287"/>
                      <a:pt x="168" y="3453"/>
                    </a:cubicBezTo>
                    <a:cubicBezTo>
                      <a:pt x="168" y="4221"/>
                      <a:pt x="134" y="4821"/>
                      <a:pt x="134" y="5588"/>
                    </a:cubicBezTo>
                    <a:cubicBezTo>
                      <a:pt x="134" y="10191"/>
                      <a:pt x="134" y="14828"/>
                      <a:pt x="134" y="19398"/>
                    </a:cubicBezTo>
                    <a:cubicBezTo>
                      <a:pt x="134" y="19632"/>
                      <a:pt x="1" y="20466"/>
                      <a:pt x="168" y="20599"/>
                    </a:cubicBezTo>
                    <a:cubicBezTo>
                      <a:pt x="168" y="20632"/>
                      <a:pt x="168" y="20632"/>
                      <a:pt x="168" y="20632"/>
                    </a:cubicBezTo>
                    <a:cubicBezTo>
                      <a:pt x="248" y="20686"/>
                      <a:pt x="387" y="20702"/>
                      <a:pt x="539" y="20702"/>
                    </a:cubicBezTo>
                    <a:cubicBezTo>
                      <a:pt x="768" y="20702"/>
                      <a:pt x="1028" y="20666"/>
                      <a:pt x="1168" y="20666"/>
                    </a:cubicBezTo>
                    <a:lnTo>
                      <a:pt x="3904" y="20666"/>
                    </a:lnTo>
                    <a:cubicBezTo>
                      <a:pt x="7440" y="20666"/>
                      <a:pt x="10975" y="20699"/>
                      <a:pt x="14511" y="20699"/>
                    </a:cubicBezTo>
                    <a:cubicBezTo>
                      <a:pt x="14611" y="20699"/>
                      <a:pt x="14678" y="20699"/>
                      <a:pt x="14745" y="20632"/>
                    </a:cubicBezTo>
                    <a:cubicBezTo>
                      <a:pt x="14845" y="20599"/>
                      <a:pt x="14845" y="20499"/>
                      <a:pt x="14845" y="20399"/>
                    </a:cubicBezTo>
                    <a:cubicBezTo>
                      <a:pt x="14978" y="18931"/>
                      <a:pt x="14912" y="17463"/>
                      <a:pt x="14912" y="15996"/>
                    </a:cubicBezTo>
                    <a:lnTo>
                      <a:pt x="14912" y="10759"/>
                    </a:lnTo>
                    <a:cubicBezTo>
                      <a:pt x="14912" y="7389"/>
                      <a:pt x="14912" y="3987"/>
                      <a:pt x="14912" y="585"/>
                    </a:cubicBezTo>
                    <a:cubicBezTo>
                      <a:pt x="14912" y="118"/>
                      <a:pt x="14353" y="1"/>
                      <a:pt x="13707" y="1"/>
                    </a:cubicBez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8"/>
              <p:cNvSpPr/>
              <p:nvPr/>
            </p:nvSpPr>
            <p:spPr>
              <a:xfrm flipH="1">
                <a:off x="1289203" y="2330075"/>
                <a:ext cx="250660" cy="8490"/>
              </a:xfrm>
              <a:custGeom>
                <a:avLst/>
                <a:gdLst/>
                <a:ahLst/>
                <a:cxnLst/>
                <a:rect l="l" t="t" r="r" b="b"/>
                <a:pathLst>
                  <a:path w="12577" h="426" extrusionOk="0">
                    <a:moveTo>
                      <a:pt x="11152" y="1"/>
                    </a:moveTo>
                    <a:cubicBezTo>
                      <a:pt x="10532" y="1"/>
                      <a:pt x="9908" y="37"/>
                      <a:pt x="9307" y="37"/>
                    </a:cubicBezTo>
                    <a:lnTo>
                      <a:pt x="6272" y="37"/>
                    </a:lnTo>
                    <a:cubicBezTo>
                      <a:pt x="4237" y="37"/>
                      <a:pt x="2202" y="70"/>
                      <a:pt x="168" y="104"/>
                    </a:cubicBezTo>
                    <a:cubicBezTo>
                      <a:pt x="1" y="104"/>
                      <a:pt x="1" y="337"/>
                      <a:pt x="168" y="337"/>
                    </a:cubicBezTo>
                    <a:cubicBezTo>
                      <a:pt x="2202" y="370"/>
                      <a:pt x="4237" y="370"/>
                      <a:pt x="6272" y="370"/>
                    </a:cubicBezTo>
                    <a:cubicBezTo>
                      <a:pt x="7273" y="370"/>
                      <a:pt x="8307" y="404"/>
                      <a:pt x="9307" y="404"/>
                    </a:cubicBezTo>
                    <a:cubicBezTo>
                      <a:pt x="9879" y="404"/>
                      <a:pt x="10473" y="426"/>
                      <a:pt x="11063" y="426"/>
                    </a:cubicBezTo>
                    <a:cubicBezTo>
                      <a:pt x="11506" y="426"/>
                      <a:pt x="11947" y="413"/>
                      <a:pt x="12376" y="370"/>
                    </a:cubicBezTo>
                    <a:cubicBezTo>
                      <a:pt x="12576" y="337"/>
                      <a:pt x="12576" y="104"/>
                      <a:pt x="12376" y="70"/>
                    </a:cubicBezTo>
                    <a:cubicBezTo>
                      <a:pt x="11976" y="17"/>
                      <a:pt x="11565" y="1"/>
                      <a:pt x="1115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8"/>
              <p:cNvSpPr/>
              <p:nvPr/>
            </p:nvSpPr>
            <p:spPr>
              <a:xfrm flipH="1">
                <a:off x="1291873" y="2382730"/>
                <a:ext cx="251317" cy="6517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327" extrusionOk="0">
                    <a:moveTo>
                      <a:pt x="11410" y="0"/>
                    </a:moveTo>
                    <a:cubicBezTo>
                      <a:pt x="10723" y="0"/>
                      <a:pt x="10041" y="30"/>
                      <a:pt x="9374" y="30"/>
                    </a:cubicBezTo>
                    <a:lnTo>
                      <a:pt x="6305" y="30"/>
                    </a:lnTo>
                    <a:cubicBezTo>
                      <a:pt x="5271" y="30"/>
                      <a:pt x="4246" y="22"/>
                      <a:pt x="3220" y="22"/>
                    </a:cubicBezTo>
                    <a:cubicBezTo>
                      <a:pt x="2194" y="22"/>
                      <a:pt x="1168" y="30"/>
                      <a:pt x="134" y="63"/>
                    </a:cubicBezTo>
                    <a:cubicBezTo>
                      <a:pt x="1" y="63"/>
                      <a:pt x="1" y="264"/>
                      <a:pt x="134" y="264"/>
                    </a:cubicBezTo>
                    <a:cubicBezTo>
                      <a:pt x="1168" y="297"/>
                      <a:pt x="2194" y="305"/>
                      <a:pt x="3220" y="305"/>
                    </a:cubicBezTo>
                    <a:cubicBezTo>
                      <a:pt x="4246" y="305"/>
                      <a:pt x="5271" y="297"/>
                      <a:pt x="6305" y="297"/>
                    </a:cubicBezTo>
                    <a:lnTo>
                      <a:pt x="9374" y="297"/>
                    </a:lnTo>
                    <a:cubicBezTo>
                      <a:pt x="10041" y="297"/>
                      <a:pt x="10723" y="327"/>
                      <a:pt x="11410" y="327"/>
                    </a:cubicBezTo>
                    <a:cubicBezTo>
                      <a:pt x="11754" y="327"/>
                      <a:pt x="12099" y="319"/>
                      <a:pt x="12443" y="297"/>
                    </a:cubicBezTo>
                    <a:cubicBezTo>
                      <a:pt x="12610" y="264"/>
                      <a:pt x="12610" y="63"/>
                      <a:pt x="12443" y="30"/>
                    </a:cubicBezTo>
                    <a:cubicBezTo>
                      <a:pt x="12099" y="8"/>
                      <a:pt x="11754" y="0"/>
                      <a:pt x="114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8"/>
              <p:cNvSpPr/>
              <p:nvPr/>
            </p:nvSpPr>
            <p:spPr>
              <a:xfrm flipH="1">
                <a:off x="1291873" y="2415455"/>
                <a:ext cx="251317" cy="6876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345" extrusionOk="0">
                    <a:moveTo>
                      <a:pt x="11116" y="1"/>
                    </a:moveTo>
                    <a:cubicBezTo>
                      <a:pt x="10529" y="1"/>
                      <a:pt x="9946" y="23"/>
                      <a:pt x="9374" y="23"/>
                    </a:cubicBezTo>
                    <a:lnTo>
                      <a:pt x="6305" y="23"/>
                    </a:lnTo>
                    <a:cubicBezTo>
                      <a:pt x="4237" y="23"/>
                      <a:pt x="2203" y="23"/>
                      <a:pt x="134" y="89"/>
                    </a:cubicBezTo>
                    <a:cubicBezTo>
                      <a:pt x="1" y="89"/>
                      <a:pt x="1" y="256"/>
                      <a:pt x="134" y="289"/>
                    </a:cubicBezTo>
                    <a:cubicBezTo>
                      <a:pt x="1168" y="323"/>
                      <a:pt x="2194" y="331"/>
                      <a:pt x="3220" y="331"/>
                    </a:cubicBezTo>
                    <a:cubicBezTo>
                      <a:pt x="4246" y="331"/>
                      <a:pt x="5271" y="323"/>
                      <a:pt x="6305" y="323"/>
                    </a:cubicBezTo>
                    <a:lnTo>
                      <a:pt x="9374" y="323"/>
                    </a:lnTo>
                    <a:cubicBezTo>
                      <a:pt x="9946" y="323"/>
                      <a:pt x="10529" y="345"/>
                      <a:pt x="11116" y="345"/>
                    </a:cubicBezTo>
                    <a:cubicBezTo>
                      <a:pt x="11557" y="345"/>
                      <a:pt x="12000" y="332"/>
                      <a:pt x="12443" y="289"/>
                    </a:cubicBezTo>
                    <a:cubicBezTo>
                      <a:pt x="12610" y="289"/>
                      <a:pt x="12610" y="56"/>
                      <a:pt x="12443" y="56"/>
                    </a:cubicBezTo>
                    <a:cubicBezTo>
                      <a:pt x="12000" y="13"/>
                      <a:pt x="11557" y="1"/>
                      <a:pt x="11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8"/>
              <p:cNvSpPr/>
              <p:nvPr/>
            </p:nvSpPr>
            <p:spPr>
              <a:xfrm flipH="1">
                <a:off x="1291873" y="2448698"/>
                <a:ext cx="251317" cy="6358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319" extrusionOk="0">
                    <a:moveTo>
                      <a:pt x="11116" y="1"/>
                    </a:moveTo>
                    <a:cubicBezTo>
                      <a:pt x="10529" y="1"/>
                      <a:pt x="9946" y="22"/>
                      <a:pt x="9374" y="22"/>
                    </a:cubicBezTo>
                    <a:lnTo>
                      <a:pt x="6305" y="22"/>
                    </a:lnTo>
                    <a:cubicBezTo>
                      <a:pt x="5271" y="22"/>
                      <a:pt x="4246" y="14"/>
                      <a:pt x="3220" y="14"/>
                    </a:cubicBezTo>
                    <a:cubicBezTo>
                      <a:pt x="2194" y="14"/>
                      <a:pt x="1168" y="22"/>
                      <a:pt x="134" y="56"/>
                    </a:cubicBezTo>
                    <a:cubicBezTo>
                      <a:pt x="1" y="56"/>
                      <a:pt x="1" y="256"/>
                      <a:pt x="134" y="256"/>
                    </a:cubicBezTo>
                    <a:cubicBezTo>
                      <a:pt x="1168" y="289"/>
                      <a:pt x="2194" y="298"/>
                      <a:pt x="3220" y="298"/>
                    </a:cubicBezTo>
                    <a:cubicBezTo>
                      <a:pt x="4246" y="298"/>
                      <a:pt x="5271" y="289"/>
                      <a:pt x="6305" y="289"/>
                    </a:cubicBezTo>
                    <a:lnTo>
                      <a:pt x="9374" y="289"/>
                    </a:lnTo>
                    <a:cubicBezTo>
                      <a:pt x="10041" y="289"/>
                      <a:pt x="10723" y="319"/>
                      <a:pt x="11410" y="319"/>
                    </a:cubicBezTo>
                    <a:cubicBezTo>
                      <a:pt x="11754" y="319"/>
                      <a:pt x="12099" y="312"/>
                      <a:pt x="12443" y="289"/>
                    </a:cubicBezTo>
                    <a:cubicBezTo>
                      <a:pt x="12610" y="256"/>
                      <a:pt x="12610" y="56"/>
                      <a:pt x="12443" y="56"/>
                    </a:cubicBezTo>
                    <a:cubicBezTo>
                      <a:pt x="12000" y="13"/>
                      <a:pt x="11557" y="1"/>
                      <a:pt x="11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8"/>
              <p:cNvSpPr/>
              <p:nvPr/>
            </p:nvSpPr>
            <p:spPr>
              <a:xfrm flipH="1">
                <a:off x="1291873" y="2481602"/>
                <a:ext cx="251317" cy="6537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328" extrusionOk="0">
                    <a:moveTo>
                      <a:pt x="11135" y="1"/>
                    </a:moveTo>
                    <a:cubicBezTo>
                      <a:pt x="10541" y="1"/>
                      <a:pt x="9952" y="20"/>
                      <a:pt x="9374" y="39"/>
                    </a:cubicBezTo>
                    <a:lnTo>
                      <a:pt x="6305" y="39"/>
                    </a:lnTo>
                    <a:cubicBezTo>
                      <a:pt x="5271" y="39"/>
                      <a:pt x="4246" y="31"/>
                      <a:pt x="3220" y="31"/>
                    </a:cubicBezTo>
                    <a:cubicBezTo>
                      <a:pt x="2194" y="31"/>
                      <a:pt x="1168" y="39"/>
                      <a:pt x="134" y="73"/>
                    </a:cubicBezTo>
                    <a:cubicBezTo>
                      <a:pt x="1" y="73"/>
                      <a:pt x="1" y="239"/>
                      <a:pt x="134" y="273"/>
                    </a:cubicBezTo>
                    <a:cubicBezTo>
                      <a:pt x="1168" y="306"/>
                      <a:pt x="2194" y="314"/>
                      <a:pt x="3220" y="314"/>
                    </a:cubicBezTo>
                    <a:cubicBezTo>
                      <a:pt x="4246" y="314"/>
                      <a:pt x="5271" y="306"/>
                      <a:pt x="6305" y="306"/>
                    </a:cubicBezTo>
                    <a:lnTo>
                      <a:pt x="9374" y="306"/>
                    </a:lnTo>
                    <a:cubicBezTo>
                      <a:pt x="9946" y="306"/>
                      <a:pt x="10529" y="328"/>
                      <a:pt x="11116" y="328"/>
                    </a:cubicBezTo>
                    <a:cubicBezTo>
                      <a:pt x="11557" y="328"/>
                      <a:pt x="12000" y="316"/>
                      <a:pt x="12443" y="273"/>
                    </a:cubicBezTo>
                    <a:cubicBezTo>
                      <a:pt x="12610" y="273"/>
                      <a:pt x="12610" y="73"/>
                      <a:pt x="12443" y="39"/>
                    </a:cubicBezTo>
                    <a:cubicBezTo>
                      <a:pt x="12006" y="11"/>
                      <a:pt x="11569" y="1"/>
                      <a:pt x="11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8"/>
              <p:cNvSpPr/>
              <p:nvPr/>
            </p:nvSpPr>
            <p:spPr>
              <a:xfrm flipH="1">
                <a:off x="1500620" y="2241047"/>
                <a:ext cx="67164" cy="66506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37" extrusionOk="0">
                    <a:moveTo>
                      <a:pt x="3236" y="1"/>
                    </a:moveTo>
                    <a:cubicBezTo>
                      <a:pt x="2036" y="1001"/>
                      <a:pt x="1035" y="2169"/>
                      <a:pt x="1" y="3336"/>
                    </a:cubicBezTo>
                    <a:cubicBezTo>
                      <a:pt x="501" y="3303"/>
                      <a:pt x="968" y="3270"/>
                      <a:pt x="1468" y="3236"/>
                    </a:cubicBezTo>
                    <a:cubicBezTo>
                      <a:pt x="1497" y="3234"/>
                      <a:pt x="1527" y="3234"/>
                      <a:pt x="1559" y="3234"/>
                    </a:cubicBezTo>
                    <a:cubicBezTo>
                      <a:pt x="1777" y="3234"/>
                      <a:pt x="2073" y="3272"/>
                      <a:pt x="2361" y="3272"/>
                    </a:cubicBezTo>
                    <a:cubicBezTo>
                      <a:pt x="2775" y="3272"/>
                      <a:pt x="3173" y="3192"/>
                      <a:pt x="3303" y="2803"/>
                    </a:cubicBezTo>
                    <a:cubicBezTo>
                      <a:pt x="3370" y="2602"/>
                      <a:pt x="3370" y="2402"/>
                      <a:pt x="3370" y="2202"/>
                    </a:cubicBezTo>
                    <a:cubicBezTo>
                      <a:pt x="3370" y="1468"/>
                      <a:pt x="3303" y="734"/>
                      <a:pt x="3236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8"/>
              <p:cNvSpPr/>
              <p:nvPr/>
            </p:nvSpPr>
            <p:spPr>
              <a:xfrm flipH="1">
                <a:off x="3592772" y="2398933"/>
                <a:ext cx="298512" cy="412591"/>
              </a:xfrm>
              <a:custGeom>
                <a:avLst/>
                <a:gdLst/>
                <a:ahLst/>
                <a:cxnLst/>
                <a:rect l="l" t="t" r="r" b="b"/>
                <a:pathLst>
                  <a:path w="14978" h="20702" extrusionOk="0">
                    <a:moveTo>
                      <a:pt x="13706" y="1"/>
                    </a:moveTo>
                    <a:cubicBezTo>
                      <a:pt x="13060" y="1"/>
                      <a:pt x="12326" y="118"/>
                      <a:pt x="11976" y="118"/>
                    </a:cubicBezTo>
                    <a:lnTo>
                      <a:pt x="3403" y="118"/>
                    </a:lnTo>
                    <a:cubicBezTo>
                      <a:pt x="3336" y="151"/>
                      <a:pt x="2836" y="718"/>
                      <a:pt x="2702" y="885"/>
                    </a:cubicBezTo>
                    <a:cubicBezTo>
                      <a:pt x="2369" y="1185"/>
                      <a:pt x="1235" y="2553"/>
                      <a:pt x="901" y="2853"/>
                    </a:cubicBezTo>
                    <a:cubicBezTo>
                      <a:pt x="701" y="3053"/>
                      <a:pt x="401" y="3287"/>
                      <a:pt x="201" y="3453"/>
                    </a:cubicBezTo>
                    <a:cubicBezTo>
                      <a:pt x="201" y="4221"/>
                      <a:pt x="134" y="4821"/>
                      <a:pt x="134" y="5588"/>
                    </a:cubicBezTo>
                    <a:cubicBezTo>
                      <a:pt x="134" y="10192"/>
                      <a:pt x="134" y="14828"/>
                      <a:pt x="134" y="19398"/>
                    </a:cubicBezTo>
                    <a:cubicBezTo>
                      <a:pt x="134" y="19632"/>
                      <a:pt x="1" y="20432"/>
                      <a:pt x="167" y="20599"/>
                    </a:cubicBezTo>
                    <a:cubicBezTo>
                      <a:pt x="167" y="20599"/>
                      <a:pt x="167" y="20599"/>
                      <a:pt x="201" y="20632"/>
                    </a:cubicBezTo>
                    <a:cubicBezTo>
                      <a:pt x="267" y="20686"/>
                      <a:pt x="398" y="20702"/>
                      <a:pt x="546" y="20702"/>
                    </a:cubicBezTo>
                    <a:cubicBezTo>
                      <a:pt x="768" y="20702"/>
                      <a:pt x="1028" y="20666"/>
                      <a:pt x="1168" y="20666"/>
                    </a:cubicBezTo>
                    <a:lnTo>
                      <a:pt x="3903" y="20666"/>
                    </a:lnTo>
                    <a:cubicBezTo>
                      <a:pt x="6261" y="20666"/>
                      <a:pt x="8618" y="20681"/>
                      <a:pt x="10985" y="20681"/>
                    </a:cubicBezTo>
                    <a:cubicBezTo>
                      <a:pt x="12168" y="20681"/>
                      <a:pt x="13354" y="20677"/>
                      <a:pt x="14544" y="20666"/>
                    </a:cubicBezTo>
                    <a:cubicBezTo>
                      <a:pt x="14611" y="20666"/>
                      <a:pt x="14678" y="20666"/>
                      <a:pt x="14744" y="20632"/>
                    </a:cubicBezTo>
                    <a:cubicBezTo>
                      <a:pt x="14844" y="20566"/>
                      <a:pt x="14844" y="20466"/>
                      <a:pt x="14844" y="20399"/>
                    </a:cubicBezTo>
                    <a:cubicBezTo>
                      <a:pt x="14978" y="18931"/>
                      <a:pt x="14911" y="17463"/>
                      <a:pt x="14911" y="15996"/>
                    </a:cubicBezTo>
                    <a:lnTo>
                      <a:pt x="14911" y="10759"/>
                    </a:lnTo>
                    <a:cubicBezTo>
                      <a:pt x="14911" y="7390"/>
                      <a:pt x="14911" y="3987"/>
                      <a:pt x="14911" y="585"/>
                    </a:cubicBezTo>
                    <a:cubicBezTo>
                      <a:pt x="14911" y="118"/>
                      <a:pt x="14352" y="1"/>
                      <a:pt x="13706" y="1"/>
                    </a:cubicBez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8"/>
              <p:cNvSpPr/>
              <p:nvPr/>
            </p:nvSpPr>
            <p:spPr>
              <a:xfrm flipH="1">
                <a:off x="3609393" y="2490292"/>
                <a:ext cx="249982" cy="8490"/>
              </a:xfrm>
              <a:custGeom>
                <a:avLst/>
                <a:gdLst/>
                <a:ahLst/>
                <a:cxnLst/>
                <a:rect l="l" t="t" r="r" b="b"/>
                <a:pathLst>
                  <a:path w="12543" h="426" extrusionOk="0">
                    <a:moveTo>
                      <a:pt x="11118" y="1"/>
                    </a:moveTo>
                    <a:cubicBezTo>
                      <a:pt x="10499" y="1"/>
                      <a:pt x="9874" y="37"/>
                      <a:pt x="9274" y="37"/>
                    </a:cubicBezTo>
                    <a:lnTo>
                      <a:pt x="6238" y="37"/>
                    </a:lnTo>
                    <a:cubicBezTo>
                      <a:pt x="4204" y="37"/>
                      <a:pt x="2169" y="70"/>
                      <a:pt x="134" y="104"/>
                    </a:cubicBezTo>
                    <a:cubicBezTo>
                      <a:pt x="1" y="104"/>
                      <a:pt x="1" y="337"/>
                      <a:pt x="134" y="337"/>
                    </a:cubicBezTo>
                    <a:cubicBezTo>
                      <a:pt x="2169" y="370"/>
                      <a:pt x="4204" y="370"/>
                      <a:pt x="6238" y="370"/>
                    </a:cubicBezTo>
                    <a:cubicBezTo>
                      <a:pt x="7273" y="370"/>
                      <a:pt x="8273" y="404"/>
                      <a:pt x="9274" y="404"/>
                    </a:cubicBezTo>
                    <a:cubicBezTo>
                      <a:pt x="9846" y="404"/>
                      <a:pt x="10439" y="426"/>
                      <a:pt x="11030" y="426"/>
                    </a:cubicBezTo>
                    <a:cubicBezTo>
                      <a:pt x="11473" y="426"/>
                      <a:pt x="11914" y="413"/>
                      <a:pt x="12343" y="370"/>
                    </a:cubicBezTo>
                    <a:cubicBezTo>
                      <a:pt x="12543" y="337"/>
                      <a:pt x="12543" y="104"/>
                      <a:pt x="12343" y="70"/>
                    </a:cubicBezTo>
                    <a:cubicBezTo>
                      <a:pt x="11943" y="17"/>
                      <a:pt x="11532" y="1"/>
                      <a:pt x="111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8"/>
              <p:cNvSpPr/>
              <p:nvPr/>
            </p:nvSpPr>
            <p:spPr>
              <a:xfrm flipH="1">
                <a:off x="3612044" y="2542947"/>
                <a:ext cx="250660" cy="6358"/>
              </a:xfrm>
              <a:custGeom>
                <a:avLst/>
                <a:gdLst/>
                <a:ahLst/>
                <a:cxnLst/>
                <a:rect l="l" t="t" r="r" b="b"/>
                <a:pathLst>
                  <a:path w="12577" h="319" extrusionOk="0">
                    <a:moveTo>
                      <a:pt x="11377" y="0"/>
                    </a:moveTo>
                    <a:cubicBezTo>
                      <a:pt x="10690" y="0"/>
                      <a:pt x="10008" y="30"/>
                      <a:pt x="9341" y="30"/>
                    </a:cubicBezTo>
                    <a:lnTo>
                      <a:pt x="6272" y="30"/>
                    </a:lnTo>
                    <a:cubicBezTo>
                      <a:pt x="5238" y="30"/>
                      <a:pt x="4212" y="22"/>
                      <a:pt x="3191" y="22"/>
                    </a:cubicBezTo>
                    <a:cubicBezTo>
                      <a:pt x="2169" y="22"/>
                      <a:pt x="1152" y="30"/>
                      <a:pt x="134" y="63"/>
                    </a:cubicBezTo>
                    <a:cubicBezTo>
                      <a:pt x="1" y="63"/>
                      <a:pt x="1" y="264"/>
                      <a:pt x="134" y="264"/>
                    </a:cubicBezTo>
                    <a:cubicBezTo>
                      <a:pt x="1152" y="297"/>
                      <a:pt x="2169" y="305"/>
                      <a:pt x="3191" y="305"/>
                    </a:cubicBezTo>
                    <a:cubicBezTo>
                      <a:pt x="4212" y="305"/>
                      <a:pt x="5238" y="297"/>
                      <a:pt x="6272" y="297"/>
                    </a:cubicBezTo>
                    <a:lnTo>
                      <a:pt x="9341" y="297"/>
                    </a:lnTo>
                    <a:cubicBezTo>
                      <a:pt x="9913" y="297"/>
                      <a:pt x="10495" y="319"/>
                      <a:pt x="11083" y="319"/>
                    </a:cubicBezTo>
                    <a:cubicBezTo>
                      <a:pt x="11523" y="319"/>
                      <a:pt x="11967" y="307"/>
                      <a:pt x="12410" y="264"/>
                    </a:cubicBezTo>
                    <a:cubicBezTo>
                      <a:pt x="12577" y="264"/>
                      <a:pt x="12577" y="63"/>
                      <a:pt x="12410" y="30"/>
                    </a:cubicBezTo>
                    <a:cubicBezTo>
                      <a:pt x="12065" y="8"/>
                      <a:pt x="11720" y="0"/>
                      <a:pt x="113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8"/>
              <p:cNvSpPr/>
              <p:nvPr/>
            </p:nvSpPr>
            <p:spPr>
              <a:xfrm flipH="1">
                <a:off x="3612044" y="2575672"/>
                <a:ext cx="250660" cy="6876"/>
              </a:xfrm>
              <a:custGeom>
                <a:avLst/>
                <a:gdLst/>
                <a:ahLst/>
                <a:cxnLst/>
                <a:rect l="l" t="t" r="r" b="b"/>
                <a:pathLst>
                  <a:path w="12577" h="345" extrusionOk="0">
                    <a:moveTo>
                      <a:pt x="11083" y="1"/>
                    </a:moveTo>
                    <a:cubicBezTo>
                      <a:pt x="10495" y="1"/>
                      <a:pt x="9913" y="23"/>
                      <a:pt x="9341" y="23"/>
                    </a:cubicBezTo>
                    <a:lnTo>
                      <a:pt x="6272" y="23"/>
                    </a:lnTo>
                    <a:cubicBezTo>
                      <a:pt x="4204" y="23"/>
                      <a:pt x="2169" y="23"/>
                      <a:pt x="134" y="89"/>
                    </a:cubicBezTo>
                    <a:cubicBezTo>
                      <a:pt x="1" y="89"/>
                      <a:pt x="1" y="256"/>
                      <a:pt x="134" y="256"/>
                    </a:cubicBezTo>
                    <a:cubicBezTo>
                      <a:pt x="2169" y="323"/>
                      <a:pt x="4204" y="323"/>
                      <a:pt x="6272" y="323"/>
                    </a:cubicBezTo>
                    <a:lnTo>
                      <a:pt x="9341" y="323"/>
                    </a:lnTo>
                    <a:cubicBezTo>
                      <a:pt x="9913" y="323"/>
                      <a:pt x="10495" y="345"/>
                      <a:pt x="11083" y="345"/>
                    </a:cubicBezTo>
                    <a:cubicBezTo>
                      <a:pt x="11523" y="345"/>
                      <a:pt x="11967" y="332"/>
                      <a:pt x="12410" y="289"/>
                    </a:cubicBezTo>
                    <a:cubicBezTo>
                      <a:pt x="12577" y="289"/>
                      <a:pt x="12577" y="56"/>
                      <a:pt x="12410" y="56"/>
                    </a:cubicBezTo>
                    <a:cubicBezTo>
                      <a:pt x="11967" y="13"/>
                      <a:pt x="11523" y="1"/>
                      <a:pt x="110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8"/>
              <p:cNvSpPr/>
              <p:nvPr/>
            </p:nvSpPr>
            <p:spPr>
              <a:xfrm flipH="1">
                <a:off x="3612044" y="2608756"/>
                <a:ext cx="250660" cy="6517"/>
              </a:xfrm>
              <a:custGeom>
                <a:avLst/>
                <a:gdLst/>
                <a:ahLst/>
                <a:cxnLst/>
                <a:rect l="l" t="t" r="r" b="b"/>
                <a:pathLst>
                  <a:path w="12577" h="327" extrusionOk="0">
                    <a:moveTo>
                      <a:pt x="11377" y="1"/>
                    </a:moveTo>
                    <a:cubicBezTo>
                      <a:pt x="10690" y="1"/>
                      <a:pt x="10008" y="30"/>
                      <a:pt x="9341" y="30"/>
                    </a:cubicBezTo>
                    <a:lnTo>
                      <a:pt x="6272" y="30"/>
                    </a:lnTo>
                    <a:cubicBezTo>
                      <a:pt x="5238" y="30"/>
                      <a:pt x="4212" y="22"/>
                      <a:pt x="3191" y="22"/>
                    </a:cubicBezTo>
                    <a:cubicBezTo>
                      <a:pt x="2169" y="22"/>
                      <a:pt x="1152" y="30"/>
                      <a:pt x="134" y="64"/>
                    </a:cubicBezTo>
                    <a:cubicBezTo>
                      <a:pt x="1" y="64"/>
                      <a:pt x="1" y="264"/>
                      <a:pt x="134" y="264"/>
                    </a:cubicBezTo>
                    <a:cubicBezTo>
                      <a:pt x="1152" y="297"/>
                      <a:pt x="2169" y="306"/>
                      <a:pt x="3191" y="306"/>
                    </a:cubicBezTo>
                    <a:cubicBezTo>
                      <a:pt x="4212" y="306"/>
                      <a:pt x="5238" y="297"/>
                      <a:pt x="6272" y="297"/>
                    </a:cubicBezTo>
                    <a:lnTo>
                      <a:pt x="9341" y="297"/>
                    </a:lnTo>
                    <a:cubicBezTo>
                      <a:pt x="10008" y="297"/>
                      <a:pt x="10690" y="327"/>
                      <a:pt x="11377" y="327"/>
                    </a:cubicBezTo>
                    <a:cubicBezTo>
                      <a:pt x="11720" y="327"/>
                      <a:pt x="12065" y="320"/>
                      <a:pt x="12410" y="297"/>
                    </a:cubicBezTo>
                    <a:cubicBezTo>
                      <a:pt x="12577" y="264"/>
                      <a:pt x="12577" y="64"/>
                      <a:pt x="12410" y="30"/>
                    </a:cubicBezTo>
                    <a:cubicBezTo>
                      <a:pt x="12065" y="8"/>
                      <a:pt x="11720" y="1"/>
                      <a:pt x="113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8"/>
              <p:cNvSpPr/>
              <p:nvPr/>
            </p:nvSpPr>
            <p:spPr>
              <a:xfrm flipH="1">
                <a:off x="3612044" y="2641501"/>
                <a:ext cx="250660" cy="6856"/>
              </a:xfrm>
              <a:custGeom>
                <a:avLst/>
                <a:gdLst/>
                <a:ahLst/>
                <a:cxnLst/>
                <a:rect l="l" t="t" r="r" b="b"/>
                <a:pathLst>
                  <a:path w="12577" h="344" extrusionOk="0">
                    <a:moveTo>
                      <a:pt x="11083" y="0"/>
                    </a:moveTo>
                    <a:cubicBezTo>
                      <a:pt x="10495" y="0"/>
                      <a:pt x="9913" y="22"/>
                      <a:pt x="9341" y="22"/>
                    </a:cubicBezTo>
                    <a:lnTo>
                      <a:pt x="6272" y="22"/>
                    </a:lnTo>
                    <a:cubicBezTo>
                      <a:pt x="4204" y="22"/>
                      <a:pt x="2169" y="22"/>
                      <a:pt x="134" y="89"/>
                    </a:cubicBezTo>
                    <a:cubicBezTo>
                      <a:pt x="1" y="89"/>
                      <a:pt x="1" y="256"/>
                      <a:pt x="134" y="256"/>
                    </a:cubicBezTo>
                    <a:cubicBezTo>
                      <a:pt x="2169" y="322"/>
                      <a:pt x="4204" y="322"/>
                      <a:pt x="6272" y="322"/>
                    </a:cubicBezTo>
                    <a:lnTo>
                      <a:pt x="9341" y="322"/>
                    </a:lnTo>
                    <a:cubicBezTo>
                      <a:pt x="9913" y="322"/>
                      <a:pt x="10495" y="344"/>
                      <a:pt x="11083" y="344"/>
                    </a:cubicBezTo>
                    <a:cubicBezTo>
                      <a:pt x="11523" y="344"/>
                      <a:pt x="11967" y="332"/>
                      <a:pt x="12410" y="289"/>
                    </a:cubicBezTo>
                    <a:cubicBezTo>
                      <a:pt x="12577" y="289"/>
                      <a:pt x="12577" y="55"/>
                      <a:pt x="12410" y="55"/>
                    </a:cubicBezTo>
                    <a:cubicBezTo>
                      <a:pt x="11967" y="12"/>
                      <a:pt x="11523" y="0"/>
                      <a:pt x="110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8"/>
              <p:cNvSpPr/>
              <p:nvPr/>
            </p:nvSpPr>
            <p:spPr>
              <a:xfrm flipH="1">
                <a:off x="3820133" y="2401265"/>
                <a:ext cx="67164" cy="66506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337" extrusionOk="0">
                    <a:moveTo>
                      <a:pt x="3203" y="1"/>
                    </a:moveTo>
                    <a:cubicBezTo>
                      <a:pt x="2035" y="1001"/>
                      <a:pt x="1001" y="2169"/>
                      <a:pt x="1" y="3336"/>
                    </a:cubicBezTo>
                    <a:cubicBezTo>
                      <a:pt x="468" y="3303"/>
                      <a:pt x="968" y="3270"/>
                      <a:pt x="1435" y="3236"/>
                    </a:cubicBezTo>
                    <a:cubicBezTo>
                      <a:pt x="1465" y="3234"/>
                      <a:pt x="1497" y="3234"/>
                      <a:pt x="1530" y="3234"/>
                    </a:cubicBezTo>
                    <a:cubicBezTo>
                      <a:pt x="1758" y="3234"/>
                      <a:pt x="2056" y="3272"/>
                      <a:pt x="2344" y="3272"/>
                    </a:cubicBezTo>
                    <a:cubicBezTo>
                      <a:pt x="2758" y="3272"/>
                      <a:pt x="3155" y="3192"/>
                      <a:pt x="3303" y="2803"/>
                    </a:cubicBezTo>
                    <a:cubicBezTo>
                      <a:pt x="3370" y="2603"/>
                      <a:pt x="3370" y="2402"/>
                      <a:pt x="3370" y="2202"/>
                    </a:cubicBezTo>
                    <a:cubicBezTo>
                      <a:pt x="3336" y="1468"/>
                      <a:pt x="3270" y="735"/>
                      <a:pt x="3203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8"/>
              <p:cNvSpPr/>
              <p:nvPr/>
            </p:nvSpPr>
            <p:spPr>
              <a:xfrm flipH="1">
                <a:off x="1956419" y="1957842"/>
                <a:ext cx="151189" cy="121792"/>
              </a:xfrm>
              <a:custGeom>
                <a:avLst/>
                <a:gdLst/>
                <a:ahLst/>
                <a:cxnLst/>
                <a:rect l="l" t="t" r="r" b="b"/>
                <a:pathLst>
                  <a:path w="7586" h="6111" extrusionOk="0">
                    <a:moveTo>
                      <a:pt x="3330" y="1"/>
                    </a:moveTo>
                    <a:cubicBezTo>
                      <a:pt x="3104" y="1"/>
                      <a:pt x="2872" y="22"/>
                      <a:pt x="2636" y="67"/>
                    </a:cubicBezTo>
                    <a:cubicBezTo>
                      <a:pt x="1468" y="301"/>
                      <a:pt x="534" y="1101"/>
                      <a:pt x="168" y="2135"/>
                    </a:cubicBezTo>
                    <a:cubicBezTo>
                      <a:pt x="34" y="2469"/>
                      <a:pt x="1" y="2869"/>
                      <a:pt x="67" y="3236"/>
                    </a:cubicBezTo>
                    <a:cubicBezTo>
                      <a:pt x="1" y="3736"/>
                      <a:pt x="134" y="4237"/>
                      <a:pt x="434" y="4704"/>
                    </a:cubicBezTo>
                    <a:cubicBezTo>
                      <a:pt x="1003" y="5556"/>
                      <a:pt x="2139" y="6110"/>
                      <a:pt x="3249" y="6110"/>
                    </a:cubicBezTo>
                    <a:cubicBezTo>
                      <a:pt x="3312" y="6110"/>
                      <a:pt x="3374" y="6108"/>
                      <a:pt x="3437" y="6105"/>
                    </a:cubicBezTo>
                    <a:cubicBezTo>
                      <a:pt x="4637" y="6038"/>
                      <a:pt x="5671" y="5438"/>
                      <a:pt x="6272" y="4537"/>
                    </a:cubicBezTo>
                    <a:cubicBezTo>
                      <a:pt x="7586" y="2521"/>
                      <a:pt x="5794" y="1"/>
                      <a:pt x="3330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8"/>
              <p:cNvSpPr/>
              <p:nvPr/>
            </p:nvSpPr>
            <p:spPr>
              <a:xfrm flipH="1">
                <a:off x="1906813" y="2077362"/>
                <a:ext cx="281232" cy="120995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6071" extrusionOk="0">
                    <a:moveTo>
                      <a:pt x="7488" y="1"/>
                    </a:moveTo>
                    <a:cubicBezTo>
                      <a:pt x="7383" y="1"/>
                      <a:pt x="7277" y="3"/>
                      <a:pt x="7172" y="8"/>
                    </a:cubicBezTo>
                    <a:cubicBezTo>
                      <a:pt x="5371" y="108"/>
                      <a:pt x="3903" y="908"/>
                      <a:pt x="2803" y="2143"/>
                    </a:cubicBezTo>
                    <a:cubicBezTo>
                      <a:pt x="2336" y="2676"/>
                      <a:pt x="1" y="5845"/>
                      <a:pt x="1435" y="5945"/>
                    </a:cubicBezTo>
                    <a:cubicBezTo>
                      <a:pt x="3303" y="6029"/>
                      <a:pt x="5171" y="6070"/>
                      <a:pt x="7039" y="6070"/>
                    </a:cubicBezTo>
                    <a:cubicBezTo>
                      <a:pt x="8907" y="6070"/>
                      <a:pt x="10775" y="6029"/>
                      <a:pt x="12643" y="5945"/>
                    </a:cubicBezTo>
                    <a:cubicBezTo>
                      <a:pt x="13043" y="5912"/>
                      <a:pt x="13443" y="5879"/>
                      <a:pt x="13744" y="5712"/>
                    </a:cubicBezTo>
                    <a:cubicBezTo>
                      <a:pt x="14077" y="5512"/>
                      <a:pt x="14111" y="5145"/>
                      <a:pt x="13944" y="4678"/>
                    </a:cubicBezTo>
                    <a:cubicBezTo>
                      <a:pt x="13544" y="3444"/>
                      <a:pt x="11876" y="1576"/>
                      <a:pt x="11309" y="1175"/>
                    </a:cubicBezTo>
                    <a:cubicBezTo>
                      <a:pt x="10225" y="401"/>
                      <a:pt x="8853" y="1"/>
                      <a:pt x="7488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8"/>
              <p:cNvSpPr/>
              <p:nvPr/>
            </p:nvSpPr>
            <p:spPr>
              <a:xfrm flipH="1">
                <a:off x="2169072" y="1113647"/>
                <a:ext cx="145290" cy="116351"/>
              </a:xfrm>
              <a:custGeom>
                <a:avLst/>
                <a:gdLst/>
                <a:ahLst/>
                <a:cxnLst/>
                <a:rect l="l" t="t" r="r" b="b"/>
                <a:pathLst>
                  <a:path w="7290" h="5838" extrusionOk="0">
                    <a:moveTo>
                      <a:pt x="3189" y="0"/>
                    </a:moveTo>
                    <a:cubicBezTo>
                      <a:pt x="2976" y="0"/>
                      <a:pt x="2757" y="20"/>
                      <a:pt x="2536" y="61"/>
                    </a:cubicBezTo>
                    <a:cubicBezTo>
                      <a:pt x="1402" y="262"/>
                      <a:pt x="501" y="1062"/>
                      <a:pt x="167" y="2030"/>
                    </a:cubicBezTo>
                    <a:cubicBezTo>
                      <a:pt x="34" y="2363"/>
                      <a:pt x="1" y="2730"/>
                      <a:pt x="34" y="3064"/>
                    </a:cubicBezTo>
                    <a:cubicBezTo>
                      <a:pt x="1" y="3564"/>
                      <a:pt x="134" y="4064"/>
                      <a:pt x="401" y="4498"/>
                    </a:cubicBezTo>
                    <a:cubicBezTo>
                      <a:pt x="936" y="5316"/>
                      <a:pt x="2036" y="5838"/>
                      <a:pt x="3111" y="5838"/>
                    </a:cubicBezTo>
                    <a:cubicBezTo>
                      <a:pt x="3175" y="5838"/>
                      <a:pt x="3239" y="5836"/>
                      <a:pt x="3303" y="5832"/>
                    </a:cubicBezTo>
                    <a:cubicBezTo>
                      <a:pt x="4437" y="5766"/>
                      <a:pt x="5438" y="5232"/>
                      <a:pt x="6005" y="4331"/>
                    </a:cubicBezTo>
                    <a:cubicBezTo>
                      <a:pt x="7290" y="2404"/>
                      <a:pt x="5545" y="0"/>
                      <a:pt x="3189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8"/>
              <p:cNvSpPr/>
              <p:nvPr/>
            </p:nvSpPr>
            <p:spPr>
              <a:xfrm flipH="1">
                <a:off x="2121539" y="1227746"/>
                <a:ext cx="269932" cy="116331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5837" extrusionOk="0">
                    <a:moveTo>
                      <a:pt x="7174" y="0"/>
                    </a:moveTo>
                    <a:cubicBezTo>
                      <a:pt x="7073" y="0"/>
                      <a:pt x="6972" y="2"/>
                      <a:pt x="6872" y="7"/>
                    </a:cubicBezTo>
                    <a:cubicBezTo>
                      <a:pt x="5171" y="107"/>
                      <a:pt x="3736" y="874"/>
                      <a:pt x="2702" y="2075"/>
                    </a:cubicBezTo>
                    <a:cubicBezTo>
                      <a:pt x="2235" y="2576"/>
                      <a:pt x="0" y="5645"/>
                      <a:pt x="1368" y="5711"/>
                    </a:cubicBezTo>
                    <a:cubicBezTo>
                      <a:pt x="3153" y="5795"/>
                      <a:pt x="4945" y="5836"/>
                      <a:pt x="6743" y="5836"/>
                    </a:cubicBezTo>
                    <a:cubicBezTo>
                      <a:pt x="8540" y="5836"/>
                      <a:pt x="10341" y="5795"/>
                      <a:pt x="12142" y="5711"/>
                    </a:cubicBezTo>
                    <a:cubicBezTo>
                      <a:pt x="12509" y="5678"/>
                      <a:pt x="12876" y="5678"/>
                      <a:pt x="13210" y="5478"/>
                    </a:cubicBezTo>
                    <a:cubicBezTo>
                      <a:pt x="13510" y="5311"/>
                      <a:pt x="13543" y="4944"/>
                      <a:pt x="13376" y="4477"/>
                    </a:cubicBezTo>
                    <a:lnTo>
                      <a:pt x="13376" y="4477"/>
                    </a:lnTo>
                    <a:lnTo>
                      <a:pt x="13376" y="4510"/>
                    </a:lnTo>
                    <a:cubicBezTo>
                      <a:pt x="13010" y="3310"/>
                      <a:pt x="11408" y="1542"/>
                      <a:pt x="10841" y="1141"/>
                    </a:cubicBezTo>
                    <a:cubicBezTo>
                      <a:pt x="9820" y="398"/>
                      <a:pt x="8482" y="0"/>
                      <a:pt x="7174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8"/>
              <p:cNvSpPr/>
              <p:nvPr/>
            </p:nvSpPr>
            <p:spPr>
              <a:xfrm flipH="1">
                <a:off x="3689831" y="3347521"/>
                <a:ext cx="428156" cy="262817"/>
              </a:xfrm>
              <a:custGeom>
                <a:avLst/>
                <a:gdLst/>
                <a:ahLst/>
                <a:cxnLst/>
                <a:rect l="l" t="t" r="r" b="b"/>
                <a:pathLst>
                  <a:path w="21483" h="13187" extrusionOk="0">
                    <a:moveTo>
                      <a:pt x="19199" y="1"/>
                    </a:moveTo>
                    <a:cubicBezTo>
                      <a:pt x="18351" y="1"/>
                      <a:pt x="17504" y="22"/>
                      <a:pt x="16646" y="22"/>
                    </a:cubicBezTo>
                    <a:lnTo>
                      <a:pt x="935" y="22"/>
                    </a:lnTo>
                    <a:cubicBezTo>
                      <a:pt x="1" y="22"/>
                      <a:pt x="468" y="2024"/>
                      <a:pt x="468" y="2624"/>
                    </a:cubicBezTo>
                    <a:lnTo>
                      <a:pt x="468" y="9829"/>
                    </a:lnTo>
                    <a:cubicBezTo>
                      <a:pt x="468" y="10663"/>
                      <a:pt x="368" y="11464"/>
                      <a:pt x="434" y="12298"/>
                    </a:cubicBezTo>
                    <a:cubicBezTo>
                      <a:pt x="434" y="12465"/>
                      <a:pt x="468" y="12665"/>
                      <a:pt x="534" y="12798"/>
                    </a:cubicBezTo>
                    <a:cubicBezTo>
                      <a:pt x="681" y="13107"/>
                      <a:pt x="1009" y="13186"/>
                      <a:pt x="1369" y="13186"/>
                    </a:cubicBezTo>
                    <a:cubicBezTo>
                      <a:pt x="1748" y="13186"/>
                      <a:pt x="2162" y="13098"/>
                      <a:pt x="2436" y="13098"/>
                    </a:cubicBezTo>
                    <a:cubicBezTo>
                      <a:pt x="3637" y="13098"/>
                      <a:pt x="4838" y="13132"/>
                      <a:pt x="6038" y="13132"/>
                    </a:cubicBezTo>
                    <a:lnTo>
                      <a:pt x="20115" y="13132"/>
                    </a:lnTo>
                    <a:cubicBezTo>
                      <a:pt x="20255" y="13132"/>
                      <a:pt x="20611" y="13168"/>
                      <a:pt x="20910" y="13168"/>
                    </a:cubicBezTo>
                    <a:cubicBezTo>
                      <a:pt x="21109" y="13168"/>
                      <a:pt x="21283" y="13152"/>
                      <a:pt x="21349" y="13098"/>
                    </a:cubicBezTo>
                    <a:cubicBezTo>
                      <a:pt x="21349" y="13098"/>
                      <a:pt x="21349" y="13065"/>
                      <a:pt x="21349" y="13065"/>
                    </a:cubicBezTo>
                    <a:cubicBezTo>
                      <a:pt x="21483" y="12898"/>
                      <a:pt x="21383" y="12431"/>
                      <a:pt x="21383" y="12198"/>
                    </a:cubicBezTo>
                    <a:lnTo>
                      <a:pt x="21383" y="9763"/>
                    </a:lnTo>
                    <a:cubicBezTo>
                      <a:pt x="21383" y="6627"/>
                      <a:pt x="21416" y="3492"/>
                      <a:pt x="21416" y="356"/>
                    </a:cubicBezTo>
                    <a:cubicBezTo>
                      <a:pt x="21416" y="289"/>
                      <a:pt x="21416" y="223"/>
                      <a:pt x="21349" y="156"/>
                    </a:cubicBezTo>
                    <a:cubicBezTo>
                      <a:pt x="21316" y="89"/>
                      <a:pt x="21216" y="89"/>
                      <a:pt x="21116" y="56"/>
                    </a:cubicBezTo>
                    <a:cubicBezTo>
                      <a:pt x="20472" y="13"/>
                      <a:pt x="19835" y="1"/>
                      <a:pt x="19199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8"/>
              <p:cNvSpPr/>
              <p:nvPr/>
            </p:nvSpPr>
            <p:spPr>
              <a:xfrm flipH="1">
                <a:off x="3891303" y="3355752"/>
                <a:ext cx="223236" cy="137158"/>
              </a:xfrm>
              <a:custGeom>
                <a:avLst/>
                <a:gdLst/>
                <a:ahLst/>
                <a:cxnLst/>
                <a:rect l="l" t="t" r="r" b="b"/>
                <a:pathLst>
                  <a:path w="11201" h="6882" extrusionOk="0">
                    <a:moveTo>
                      <a:pt x="60" y="1"/>
                    </a:moveTo>
                    <a:cubicBezTo>
                      <a:pt x="18" y="1"/>
                      <a:pt x="1" y="49"/>
                      <a:pt x="28" y="76"/>
                    </a:cubicBezTo>
                    <a:cubicBezTo>
                      <a:pt x="295" y="377"/>
                      <a:pt x="662" y="577"/>
                      <a:pt x="962" y="810"/>
                    </a:cubicBezTo>
                    <a:cubicBezTo>
                      <a:pt x="1295" y="1044"/>
                      <a:pt x="1662" y="1277"/>
                      <a:pt x="1996" y="1511"/>
                    </a:cubicBezTo>
                    <a:cubicBezTo>
                      <a:pt x="2696" y="1978"/>
                      <a:pt x="3397" y="2445"/>
                      <a:pt x="4131" y="2878"/>
                    </a:cubicBezTo>
                    <a:cubicBezTo>
                      <a:pt x="5532" y="3779"/>
                      <a:pt x="6933" y="4646"/>
                      <a:pt x="8367" y="5447"/>
                    </a:cubicBezTo>
                    <a:cubicBezTo>
                      <a:pt x="9201" y="5947"/>
                      <a:pt x="10035" y="6414"/>
                      <a:pt x="10869" y="6848"/>
                    </a:cubicBezTo>
                    <a:cubicBezTo>
                      <a:pt x="10904" y="6871"/>
                      <a:pt x="10939" y="6881"/>
                      <a:pt x="10970" y="6881"/>
                    </a:cubicBezTo>
                    <a:cubicBezTo>
                      <a:pt x="11117" y="6881"/>
                      <a:pt x="11201" y="6663"/>
                      <a:pt x="11036" y="6581"/>
                    </a:cubicBezTo>
                    <a:cubicBezTo>
                      <a:pt x="8134" y="4980"/>
                      <a:pt x="5265" y="3279"/>
                      <a:pt x="2463" y="1444"/>
                    </a:cubicBezTo>
                    <a:cubicBezTo>
                      <a:pt x="2063" y="1211"/>
                      <a:pt x="1662" y="944"/>
                      <a:pt x="1262" y="710"/>
                    </a:cubicBezTo>
                    <a:cubicBezTo>
                      <a:pt x="895" y="477"/>
                      <a:pt x="495" y="143"/>
                      <a:pt x="95" y="10"/>
                    </a:cubicBezTo>
                    <a:cubicBezTo>
                      <a:pt x="82" y="3"/>
                      <a:pt x="70" y="1"/>
                      <a:pt x="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8"/>
              <p:cNvSpPr/>
              <p:nvPr/>
            </p:nvSpPr>
            <p:spPr>
              <a:xfrm flipH="1">
                <a:off x="3695730" y="3350610"/>
                <a:ext cx="202549" cy="142599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155" extrusionOk="0">
                    <a:moveTo>
                      <a:pt x="9863" y="1"/>
                    </a:moveTo>
                    <a:cubicBezTo>
                      <a:pt x="9829" y="1"/>
                      <a:pt x="9793" y="11"/>
                      <a:pt x="9758" y="34"/>
                    </a:cubicBezTo>
                    <a:cubicBezTo>
                      <a:pt x="9124" y="434"/>
                      <a:pt x="8491" y="901"/>
                      <a:pt x="7890" y="1368"/>
                    </a:cubicBezTo>
                    <a:cubicBezTo>
                      <a:pt x="7256" y="1802"/>
                      <a:pt x="6623" y="2269"/>
                      <a:pt x="5956" y="2736"/>
                    </a:cubicBezTo>
                    <a:cubicBezTo>
                      <a:pt x="4721" y="3637"/>
                      <a:pt x="3454" y="4504"/>
                      <a:pt x="2186" y="5405"/>
                    </a:cubicBezTo>
                    <a:cubicBezTo>
                      <a:pt x="1486" y="5905"/>
                      <a:pt x="718" y="6372"/>
                      <a:pt x="85" y="6939"/>
                    </a:cubicBezTo>
                    <a:cubicBezTo>
                      <a:pt x="1" y="7023"/>
                      <a:pt x="81" y="7155"/>
                      <a:pt x="189" y="7155"/>
                    </a:cubicBezTo>
                    <a:cubicBezTo>
                      <a:pt x="209" y="7155"/>
                      <a:pt x="230" y="7150"/>
                      <a:pt x="251" y="7139"/>
                    </a:cubicBezTo>
                    <a:cubicBezTo>
                      <a:pt x="919" y="6806"/>
                      <a:pt x="1552" y="6339"/>
                      <a:pt x="2186" y="5905"/>
                    </a:cubicBezTo>
                    <a:cubicBezTo>
                      <a:pt x="2820" y="5471"/>
                      <a:pt x="3454" y="5004"/>
                      <a:pt x="4088" y="4571"/>
                    </a:cubicBezTo>
                    <a:cubicBezTo>
                      <a:pt x="5355" y="3670"/>
                      <a:pt x="6623" y="2803"/>
                      <a:pt x="7890" y="1902"/>
                    </a:cubicBezTo>
                    <a:cubicBezTo>
                      <a:pt x="8591" y="1402"/>
                      <a:pt x="9358" y="901"/>
                      <a:pt x="10025" y="368"/>
                    </a:cubicBezTo>
                    <a:cubicBezTo>
                      <a:pt x="10163" y="230"/>
                      <a:pt x="10027" y="1"/>
                      <a:pt x="98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8"/>
              <p:cNvSpPr/>
              <p:nvPr/>
            </p:nvSpPr>
            <p:spPr>
              <a:xfrm flipH="1">
                <a:off x="955076" y="2082245"/>
                <a:ext cx="138693" cy="111728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5606" extrusionOk="0">
                    <a:moveTo>
                      <a:pt x="3077" y="0"/>
                    </a:moveTo>
                    <a:cubicBezTo>
                      <a:pt x="2868" y="0"/>
                      <a:pt x="2654" y="20"/>
                      <a:pt x="2435" y="63"/>
                    </a:cubicBezTo>
                    <a:cubicBezTo>
                      <a:pt x="1368" y="263"/>
                      <a:pt x="501" y="1030"/>
                      <a:pt x="167" y="1931"/>
                    </a:cubicBezTo>
                    <a:cubicBezTo>
                      <a:pt x="34" y="2265"/>
                      <a:pt x="0" y="2598"/>
                      <a:pt x="67" y="2932"/>
                    </a:cubicBezTo>
                    <a:cubicBezTo>
                      <a:pt x="34" y="3399"/>
                      <a:pt x="134" y="3899"/>
                      <a:pt x="401" y="4299"/>
                    </a:cubicBezTo>
                    <a:cubicBezTo>
                      <a:pt x="904" y="5086"/>
                      <a:pt x="1943" y="5606"/>
                      <a:pt x="2955" y="5606"/>
                    </a:cubicBezTo>
                    <a:cubicBezTo>
                      <a:pt x="3015" y="5606"/>
                      <a:pt x="3076" y="5604"/>
                      <a:pt x="3136" y="5600"/>
                    </a:cubicBezTo>
                    <a:cubicBezTo>
                      <a:pt x="4237" y="5500"/>
                      <a:pt x="5204" y="5000"/>
                      <a:pt x="5738" y="4166"/>
                    </a:cubicBezTo>
                    <a:cubicBezTo>
                      <a:pt x="6959" y="2334"/>
                      <a:pt x="5331" y="0"/>
                      <a:pt x="3077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8"/>
              <p:cNvSpPr/>
              <p:nvPr/>
            </p:nvSpPr>
            <p:spPr>
              <a:xfrm flipH="1">
                <a:off x="909596" y="2191701"/>
                <a:ext cx="257974" cy="110372"/>
              </a:xfrm>
              <a:custGeom>
                <a:avLst/>
                <a:gdLst/>
                <a:ahLst/>
                <a:cxnLst/>
                <a:rect l="l" t="t" r="r" b="b"/>
                <a:pathLst>
                  <a:path w="12944" h="5538" extrusionOk="0">
                    <a:moveTo>
                      <a:pt x="6889" y="0"/>
                    </a:moveTo>
                    <a:cubicBezTo>
                      <a:pt x="6783" y="0"/>
                      <a:pt x="6678" y="3"/>
                      <a:pt x="6572" y="8"/>
                    </a:cubicBezTo>
                    <a:cubicBezTo>
                      <a:pt x="4938" y="75"/>
                      <a:pt x="3570" y="842"/>
                      <a:pt x="2603" y="1976"/>
                    </a:cubicBezTo>
                    <a:cubicBezTo>
                      <a:pt x="2169" y="2443"/>
                      <a:pt x="1" y="5379"/>
                      <a:pt x="1335" y="5412"/>
                    </a:cubicBezTo>
                    <a:cubicBezTo>
                      <a:pt x="3036" y="5495"/>
                      <a:pt x="4746" y="5537"/>
                      <a:pt x="6460" y="5537"/>
                    </a:cubicBezTo>
                    <a:cubicBezTo>
                      <a:pt x="8173" y="5537"/>
                      <a:pt x="9891" y="5495"/>
                      <a:pt x="11609" y="5412"/>
                    </a:cubicBezTo>
                    <a:cubicBezTo>
                      <a:pt x="11976" y="5412"/>
                      <a:pt x="12343" y="5379"/>
                      <a:pt x="12610" y="5212"/>
                    </a:cubicBezTo>
                    <a:cubicBezTo>
                      <a:pt x="12910" y="5045"/>
                      <a:pt x="12943" y="4678"/>
                      <a:pt x="12810" y="4278"/>
                    </a:cubicBezTo>
                    <a:cubicBezTo>
                      <a:pt x="12443" y="3144"/>
                      <a:pt x="10909" y="1443"/>
                      <a:pt x="10375" y="1076"/>
                    </a:cubicBezTo>
                    <a:cubicBezTo>
                      <a:pt x="9390" y="368"/>
                      <a:pt x="8149" y="0"/>
                      <a:pt x="6889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8"/>
              <p:cNvSpPr/>
              <p:nvPr/>
            </p:nvSpPr>
            <p:spPr>
              <a:xfrm flipH="1">
                <a:off x="1438777" y="1465671"/>
                <a:ext cx="125679" cy="141882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7119" extrusionOk="0">
                    <a:moveTo>
                      <a:pt x="1420" y="1028"/>
                    </a:moveTo>
                    <a:cubicBezTo>
                      <a:pt x="1499" y="1028"/>
                      <a:pt x="1573" y="1035"/>
                      <a:pt x="1635" y="1045"/>
                    </a:cubicBezTo>
                    <a:cubicBezTo>
                      <a:pt x="1902" y="1079"/>
                      <a:pt x="2169" y="1087"/>
                      <a:pt x="2431" y="1087"/>
                    </a:cubicBezTo>
                    <a:cubicBezTo>
                      <a:pt x="2694" y="1087"/>
                      <a:pt x="2953" y="1079"/>
                      <a:pt x="3203" y="1079"/>
                    </a:cubicBezTo>
                    <a:cubicBezTo>
                      <a:pt x="3870" y="1112"/>
                      <a:pt x="4504" y="1112"/>
                      <a:pt x="5171" y="1112"/>
                    </a:cubicBezTo>
                    <a:cubicBezTo>
                      <a:pt x="5171" y="2013"/>
                      <a:pt x="5204" y="2947"/>
                      <a:pt x="5238" y="3847"/>
                    </a:cubicBezTo>
                    <a:cubicBezTo>
                      <a:pt x="5238" y="4381"/>
                      <a:pt x="5271" y="4881"/>
                      <a:pt x="5271" y="5415"/>
                    </a:cubicBezTo>
                    <a:cubicBezTo>
                      <a:pt x="5271" y="5548"/>
                      <a:pt x="5271" y="5715"/>
                      <a:pt x="5271" y="5849"/>
                    </a:cubicBezTo>
                    <a:cubicBezTo>
                      <a:pt x="5271" y="5915"/>
                      <a:pt x="5304" y="6049"/>
                      <a:pt x="5271" y="6115"/>
                    </a:cubicBezTo>
                    <a:lnTo>
                      <a:pt x="5304" y="6149"/>
                    </a:lnTo>
                    <a:cubicBezTo>
                      <a:pt x="5271" y="6216"/>
                      <a:pt x="5188" y="6232"/>
                      <a:pt x="5092" y="6232"/>
                    </a:cubicBezTo>
                    <a:cubicBezTo>
                      <a:pt x="4996" y="6232"/>
                      <a:pt x="4887" y="6216"/>
                      <a:pt x="4804" y="6216"/>
                    </a:cubicBezTo>
                    <a:cubicBezTo>
                      <a:pt x="4270" y="6232"/>
                      <a:pt x="3737" y="6241"/>
                      <a:pt x="3203" y="6241"/>
                    </a:cubicBezTo>
                    <a:cubicBezTo>
                      <a:pt x="2669" y="6241"/>
                      <a:pt x="2135" y="6232"/>
                      <a:pt x="1602" y="6216"/>
                    </a:cubicBezTo>
                    <a:cubicBezTo>
                      <a:pt x="1535" y="6216"/>
                      <a:pt x="1402" y="6224"/>
                      <a:pt x="1276" y="6224"/>
                    </a:cubicBezTo>
                    <a:cubicBezTo>
                      <a:pt x="1151" y="6224"/>
                      <a:pt x="1035" y="6216"/>
                      <a:pt x="1001" y="6182"/>
                    </a:cubicBezTo>
                    <a:cubicBezTo>
                      <a:pt x="935" y="6115"/>
                      <a:pt x="935" y="5682"/>
                      <a:pt x="901" y="5548"/>
                    </a:cubicBezTo>
                    <a:cubicBezTo>
                      <a:pt x="868" y="5048"/>
                      <a:pt x="834" y="4514"/>
                      <a:pt x="801" y="3981"/>
                    </a:cubicBezTo>
                    <a:cubicBezTo>
                      <a:pt x="768" y="3414"/>
                      <a:pt x="768" y="2813"/>
                      <a:pt x="801" y="2246"/>
                    </a:cubicBezTo>
                    <a:cubicBezTo>
                      <a:pt x="801" y="1946"/>
                      <a:pt x="701" y="1412"/>
                      <a:pt x="935" y="1179"/>
                    </a:cubicBezTo>
                    <a:cubicBezTo>
                      <a:pt x="1050" y="1063"/>
                      <a:pt x="1245" y="1028"/>
                      <a:pt x="1420" y="1028"/>
                    </a:cubicBezTo>
                    <a:close/>
                    <a:moveTo>
                      <a:pt x="1154" y="1"/>
                    </a:moveTo>
                    <a:cubicBezTo>
                      <a:pt x="985" y="1"/>
                      <a:pt x="822" y="29"/>
                      <a:pt x="668" y="111"/>
                    </a:cubicBezTo>
                    <a:cubicBezTo>
                      <a:pt x="534" y="145"/>
                      <a:pt x="468" y="245"/>
                      <a:pt x="401" y="345"/>
                    </a:cubicBezTo>
                    <a:cubicBezTo>
                      <a:pt x="334" y="445"/>
                      <a:pt x="301" y="578"/>
                      <a:pt x="301" y="745"/>
                    </a:cubicBezTo>
                    <a:cubicBezTo>
                      <a:pt x="201" y="1779"/>
                      <a:pt x="34" y="2846"/>
                      <a:pt x="34" y="3914"/>
                    </a:cubicBezTo>
                    <a:cubicBezTo>
                      <a:pt x="1" y="4548"/>
                      <a:pt x="67" y="5181"/>
                      <a:pt x="134" y="5815"/>
                    </a:cubicBezTo>
                    <a:cubicBezTo>
                      <a:pt x="167" y="6282"/>
                      <a:pt x="234" y="6816"/>
                      <a:pt x="768" y="6983"/>
                    </a:cubicBezTo>
                    <a:cubicBezTo>
                      <a:pt x="1035" y="7049"/>
                      <a:pt x="1335" y="7049"/>
                      <a:pt x="1602" y="7049"/>
                    </a:cubicBezTo>
                    <a:cubicBezTo>
                      <a:pt x="1935" y="7049"/>
                      <a:pt x="2269" y="7083"/>
                      <a:pt x="2602" y="7083"/>
                    </a:cubicBezTo>
                    <a:cubicBezTo>
                      <a:pt x="3236" y="7116"/>
                      <a:pt x="3903" y="7116"/>
                      <a:pt x="4537" y="7116"/>
                    </a:cubicBezTo>
                    <a:cubicBezTo>
                      <a:pt x="4644" y="7116"/>
                      <a:pt x="4755" y="7119"/>
                      <a:pt x="4866" y="7119"/>
                    </a:cubicBezTo>
                    <a:cubicBezTo>
                      <a:pt x="5312" y="7119"/>
                      <a:pt x="5771" y="7076"/>
                      <a:pt x="6038" y="6649"/>
                    </a:cubicBezTo>
                    <a:cubicBezTo>
                      <a:pt x="6305" y="6216"/>
                      <a:pt x="6172" y="5548"/>
                      <a:pt x="6172" y="5048"/>
                    </a:cubicBezTo>
                    <a:cubicBezTo>
                      <a:pt x="6138" y="3580"/>
                      <a:pt x="6105" y="2113"/>
                      <a:pt x="6072" y="645"/>
                    </a:cubicBezTo>
                    <a:cubicBezTo>
                      <a:pt x="6072" y="411"/>
                      <a:pt x="5871" y="178"/>
                      <a:pt x="5605" y="178"/>
                    </a:cubicBezTo>
                    <a:lnTo>
                      <a:pt x="2336" y="145"/>
                    </a:lnTo>
                    <a:cubicBezTo>
                      <a:pt x="1943" y="145"/>
                      <a:pt x="1534" y="1"/>
                      <a:pt x="1154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8"/>
              <p:cNvSpPr/>
              <p:nvPr/>
            </p:nvSpPr>
            <p:spPr>
              <a:xfrm flipH="1">
                <a:off x="1280553" y="1467424"/>
                <a:ext cx="125021" cy="140148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032" extrusionOk="0">
                    <a:moveTo>
                      <a:pt x="1411" y="940"/>
                    </a:moveTo>
                    <a:cubicBezTo>
                      <a:pt x="1608" y="940"/>
                      <a:pt x="1818" y="991"/>
                      <a:pt x="2002" y="991"/>
                    </a:cubicBezTo>
                    <a:lnTo>
                      <a:pt x="3203" y="991"/>
                    </a:lnTo>
                    <a:cubicBezTo>
                      <a:pt x="3837" y="991"/>
                      <a:pt x="4471" y="1024"/>
                      <a:pt x="5138" y="1024"/>
                    </a:cubicBezTo>
                    <a:cubicBezTo>
                      <a:pt x="5171" y="1925"/>
                      <a:pt x="5171" y="2859"/>
                      <a:pt x="5205" y="3759"/>
                    </a:cubicBezTo>
                    <a:cubicBezTo>
                      <a:pt x="5238" y="4293"/>
                      <a:pt x="5238" y="4793"/>
                      <a:pt x="5238" y="5327"/>
                    </a:cubicBezTo>
                    <a:cubicBezTo>
                      <a:pt x="5238" y="5460"/>
                      <a:pt x="5271" y="5627"/>
                      <a:pt x="5271" y="5761"/>
                    </a:cubicBezTo>
                    <a:cubicBezTo>
                      <a:pt x="5271" y="5827"/>
                      <a:pt x="5305" y="5961"/>
                      <a:pt x="5271" y="6027"/>
                    </a:cubicBezTo>
                    <a:lnTo>
                      <a:pt x="5271" y="6061"/>
                    </a:lnTo>
                    <a:cubicBezTo>
                      <a:pt x="5238" y="6128"/>
                      <a:pt x="5155" y="6144"/>
                      <a:pt x="5059" y="6144"/>
                    </a:cubicBezTo>
                    <a:cubicBezTo>
                      <a:pt x="4963" y="6144"/>
                      <a:pt x="4854" y="6128"/>
                      <a:pt x="4771" y="6128"/>
                    </a:cubicBezTo>
                    <a:cubicBezTo>
                      <a:pt x="4237" y="6144"/>
                      <a:pt x="3704" y="6153"/>
                      <a:pt x="3170" y="6153"/>
                    </a:cubicBezTo>
                    <a:cubicBezTo>
                      <a:pt x="2636" y="6153"/>
                      <a:pt x="2102" y="6144"/>
                      <a:pt x="1569" y="6128"/>
                    </a:cubicBezTo>
                    <a:cubicBezTo>
                      <a:pt x="1519" y="6128"/>
                      <a:pt x="1385" y="6136"/>
                      <a:pt x="1256" y="6136"/>
                    </a:cubicBezTo>
                    <a:cubicBezTo>
                      <a:pt x="1127" y="6136"/>
                      <a:pt x="1002" y="6128"/>
                      <a:pt x="968" y="6094"/>
                    </a:cubicBezTo>
                    <a:cubicBezTo>
                      <a:pt x="902" y="6027"/>
                      <a:pt x="902" y="5594"/>
                      <a:pt x="902" y="5460"/>
                    </a:cubicBezTo>
                    <a:cubicBezTo>
                      <a:pt x="835" y="4960"/>
                      <a:pt x="801" y="4426"/>
                      <a:pt x="768" y="3893"/>
                    </a:cubicBezTo>
                    <a:cubicBezTo>
                      <a:pt x="768" y="3326"/>
                      <a:pt x="768" y="2725"/>
                      <a:pt x="768" y="2158"/>
                    </a:cubicBezTo>
                    <a:cubicBezTo>
                      <a:pt x="801" y="1824"/>
                      <a:pt x="701" y="1224"/>
                      <a:pt x="1068" y="1024"/>
                    </a:cubicBezTo>
                    <a:cubicBezTo>
                      <a:pt x="1171" y="960"/>
                      <a:pt x="1288" y="940"/>
                      <a:pt x="1411" y="940"/>
                    </a:cubicBezTo>
                    <a:close/>
                    <a:moveTo>
                      <a:pt x="1287" y="1"/>
                    </a:moveTo>
                    <a:cubicBezTo>
                      <a:pt x="856" y="1"/>
                      <a:pt x="449" y="79"/>
                      <a:pt x="268" y="423"/>
                    </a:cubicBezTo>
                    <a:cubicBezTo>
                      <a:pt x="168" y="657"/>
                      <a:pt x="134" y="957"/>
                      <a:pt x="134" y="1224"/>
                    </a:cubicBezTo>
                    <a:cubicBezTo>
                      <a:pt x="101" y="2091"/>
                      <a:pt x="34" y="2959"/>
                      <a:pt x="1" y="3826"/>
                    </a:cubicBezTo>
                    <a:cubicBezTo>
                      <a:pt x="1" y="4460"/>
                      <a:pt x="34" y="5093"/>
                      <a:pt x="101" y="5727"/>
                    </a:cubicBezTo>
                    <a:cubicBezTo>
                      <a:pt x="134" y="6194"/>
                      <a:pt x="201" y="6728"/>
                      <a:pt x="735" y="6895"/>
                    </a:cubicBezTo>
                    <a:cubicBezTo>
                      <a:pt x="1002" y="6961"/>
                      <a:pt x="1302" y="6961"/>
                      <a:pt x="1569" y="6961"/>
                    </a:cubicBezTo>
                    <a:cubicBezTo>
                      <a:pt x="1902" y="6961"/>
                      <a:pt x="2236" y="6995"/>
                      <a:pt x="2569" y="6995"/>
                    </a:cubicBezTo>
                    <a:cubicBezTo>
                      <a:pt x="3237" y="7028"/>
                      <a:pt x="3870" y="7028"/>
                      <a:pt x="4537" y="7028"/>
                    </a:cubicBezTo>
                    <a:cubicBezTo>
                      <a:pt x="4643" y="7028"/>
                      <a:pt x="4756" y="7031"/>
                      <a:pt x="4871" y="7031"/>
                    </a:cubicBezTo>
                    <a:cubicBezTo>
                      <a:pt x="5302" y="7031"/>
                      <a:pt x="5768" y="6990"/>
                      <a:pt x="6005" y="6595"/>
                    </a:cubicBezTo>
                    <a:cubicBezTo>
                      <a:pt x="6272" y="6128"/>
                      <a:pt x="6172" y="5460"/>
                      <a:pt x="6139" y="4960"/>
                    </a:cubicBezTo>
                    <a:lnTo>
                      <a:pt x="6172" y="4960"/>
                    </a:lnTo>
                    <a:cubicBezTo>
                      <a:pt x="6139" y="3492"/>
                      <a:pt x="6105" y="2025"/>
                      <a:pt x="6072" y="557"/>
                    </a:cubicBezTo>
                    <a:cubicBezTo>
                      <a:pt x="6039" y="323"/>
                      <a:pt x="5838" y="90"/>
                      <a:pt x="5605" y="90"/>
                    </a:cubicBezTo>
                    <a:lnTo>
                      <a:pt x="2303" y="57"/>
                    </a:lnTo>
                    <a:cubicBezTo>
                      <a:pt x="2028" y="57"/>
                      <a:pt x="1649" y="1"/>
                      <a:pt x="1287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8"/>
              <p:cNvSpPr/>
              <p:nvPr/>
            </p:nvSpPr>
            <p:spPr>
              <a:xfrm flipH="1">
                <a:off x="1438777" y="1631727"/>
                <a:ext cx="125679" cy="13939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6994" extrusionOk="0">
                    <a:moveTo>
                      <a:pt x="1373" y="887"/>
                    </a:moveTo>
                    <a:cubicBezTo>
                      <a:pt x="1590" y="887"/>
                      <a:pt x="1835" y="952"/>
                      <a:pt x="2002" y="952"/>
                    </a:cubicBezTo>
                    <a:lnTo>
                      <a:pt x="3203" y="986"/>
                    </a:lnTo>
                    <a:lnTo>
                      <a:pt x="5171" y="986"/>
                    </a:lnTo>
                    <a:cubicBezTo>
                      <a:pt x="5171" y="1920"/>
                      <a:pt x="5204" y="2820"/>
                      <a:pt x="5238" y="3721"/>
                    </a:cubicBezTo>
                    <a:cubicBezTo>
                      <a:pt x="5238" y="4255"/>
                      <a:pt x="5271" y="4788"/>
                      <a:pt x="5271" y="5289"/>
                    </a:cubicBezTo>
                    <a:cubicBezTo>
                      <a:pt x="5271" y="5456"/>
                      <a:pt x="5271" y="5589"/>
                      <a:pt x="5271" y="5722"/>
                    </a:cubicBezTo>
                    <a:cubicBezTo>
                      <a:pt x="5271" y="5823"/>
                      <a:pt x="5304" y="5956"/>
                      <a:pt x="5271" y="6023"/>
                    </a:cubicBezTo>
                    <a:lnTo>
                      <a:pt x="5304" y="6023"/>
                    </a:lnTo>
                    <a:cubicBezTo>
                      <a:pt x="5260" y="6112"/>
                      <a:pt x="5126" y="6126"/>
                      <a:pt x="4993" y="6126"/>
                    </a:cubicBezTo>
                    <a:cubicBezTo>
                      <a:pt x="4926" y="6126"/>
                      <a:pt x="4860" y="6123"/>
                      <a:pt x="4804" y="6123"/>
                    </a:cubicBezTo>
                    <a:cubicBezTo>
                      <a:pt x="3737" y="6123"/>
                      <a:pt x="2669" y="6123"/>
                      <a:pt x="1602" y="6089"/>
                    </a:cubicBezTo>
                    <a:cubicBezTo>
                      <a:pt x="1535" y="6089"/>
                      <a:pt x="1402" y="6098"/>
                      <a:pt x="1276" y="6098"/>
                    </a:cubicBezTo>
                    <a:cubicBezTo>
                      <a:pt x="1151" y="6098"/>
                      <a:pt x="1035" y="6089"/>
                      <a:pt x="1001" y="6056"/>
                    </a:cubicBezTo>
                    <a:cubicBezTo>
                      <a:pt x="935" y="5989"/>
                      <a:pt x="935" y="5589"/>
                      <a:pt x="901" y="5456"/>
                    </a:cubicBezTo>
                    <a:cubicBezTo>
                      <a:pt x="868" y="4922"/>
                      <a:pt x="834" y="4388"/>
                      <a:pt x="801" y="3854"/>
                    </a:cubicBezTo>
                    <a:cubicBezTo>
                      <a:pt x="768" y="3287"/>
                      <a:pt x="768" y="2720"/>
                      <a:pt x="801" y="2153"/>
                    </a:cubicBezTo>
                    <a:cubicBezTo>
                      <a:pt x="801" y="1820"/>
                      <a:pt x="734" y="1186"/>
                      <a:pt x="1035" y="986"/>
                    </a:cubicBezTo>
                    <a:cubicBezTo>
                      <a:pt x="1122" y="911"/>
                      <a:pt x="1243" y="887"/>
                      <a:pt x="1373" y="887"/>
                    </a:cubicBezTo>
                    <a:close/>
                    <a:moveTo>
                      <a:pt x="1606" y="0"/>
                    </a:moveTo>
                    <a:cubicBezTo>
                      <a:pt x="1294" y="0"/>
                      <a:pt x="992" y="33"/>
                      <a:pt x="668" y="185"/>
                    </a:cubicBezTo>
                    <a:cubicBezTo>
                      <a:pt x="601" y="219"/>
                      <a:pt x="534" y="252"/>
                      <a:pt x="501" y="285"/>
                    </a:cubicBezTo>
                    <a:cubicBezTo>
                      <a:pt x="434" y="352"/>
                      <a:pt x="401" y="452"/>
                      <a:pt x="367" y="552"/>
                    </a:cubicBezTo>
                    <a:cubicBezTo>
                      <a:pt x="201" y="1653"/>
                      <a:pt x="34" y="2687"/>
                      <a:pt x="34" y="3788"/>
                    </a:cubicBezTo>
                    <a:cubicBezTo>
                      <a:pt x="1" y="4422"/>
                      <a:pt x="67" y="5055"/>
                      <a:pt x="134" y="5689"/>
                    </a:cubicBezTo>
                    <a:cubicBezTo>
                      <a:pt x="167" y="6189"/>
                      <a:pt x="234" y="6690"/>
                      <a:pt x="768" y="6857"/>
                    </a:cubicBezTo>
                    <a:cubicBezTo>
                      <a:pt x="928" y="6917"/>
                      <a:pt x="1100" y="6929"/>
                      <a:pt x="1270" y="6929"/>
                    </a:cubicBezTo>
                    <a:cubicBezTo>
                      <a:pt x="1383" y="6929"/>
                      <a:pt x="1495" y="6923"/>
                      <a:pt x="1602" y="6923"/>
                    </a:cubicBezTo>
                    <a:cubicBezTo>
                      <a:pt x="1935" y="6957"/>
                      <a:pt x="2269" y="6957"/>
                      <a:pt x="2602" y="6957"/>
                    </a:cubicBezTo>
                    <a:cubicBezTo>
                      <a:pt x="3236" y="6990"/>
                      <a:pt x="3903" y="6990"/>
                      <a:pt x="4537" y="6990"/>
                    </a:cubicBezTo>
                    <a:cubicBezTo>
                      <a:pt x="4649" y="6990"/>
                      <a:pt x="4766" y="6993"/>
                      <a:pt x="4884" y="6993"/>
                    </a:cubicBezTo>
                    <a:cubicBezTo>
                      <a:pt x="5324" y="6993"/>
                      <a:pt x="5775" y="6951"/>
                      <a:pt x="6038" y="6556"/>
                    </a:cubicBezTo>
                    <a:cubicBezTo>
                      <a:pt x="6305" y="6089"/>
                      <a:pt x="6172" y="5422"/>
                      <a:pt x="6172" y="4922"/>
                    </a:cubicBezTo>
                    <a:cubicBezTo>
                      <a:pt x="6138" y="3488"/>
                      <a:pt x="6105" y="2020"/>
                      <a:pt x="6072" y="552"/>
                    </a:cubicBezTo>
                    <a:cubicBezTo>
                      <a:pt x="6072" y="285"/>
                      <a:pt x="5871" y="85"/>
                      <a:pt x="5605" y="85"/>
                    </a:cubicBezTo>
                    <a:lnTo>
                      <a:pt x="2336" y="18"/>
                    </a:lnTo>
                    <a:cubicBezTo>
                      <a:pt x="2078" y="18"/>
                      <a:pt x="1839" y="0"/>
                      <a:pt x="1606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8"/>
              <p:cNvSpPr/>
              <p:nvPr/>
            </p:nvSpPr>
            <p:spPr>
              <a:xfrm flipH="1">
                <a:off x="1280553" y="1631289"/>
                <a:ext cx="125021" cy="139829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016" extrusionOk="0">
                    <a:moveTo>
                      <a:pt x="2002" y="974"/>
                    </a:moveTo>
                    <a:lnTo>
                      <a:pt x="3203" y="1008"/>
                    </a:lnTo>
                    <a:cubicBezTo>
                      <a:pt x="3837" y="1008"/>
                      <a:pt x="4471" y="1008"/>
                      <a:pt x="5138" y="1041"/>
                    </a:cubicBezTo>
                    <a:cubicBezTo>
                      <a:pt x="5171" y="1942"/>
                      <a:pt x="5171" y="2842"/>
                      <a:pt x="5205" y="3776"/>
                    </a:cubicBezTo>
                    <a:cubicBezTo>
                      <a:pt x="5238" y="4277"/>
                      <a:pt x="5238" y="4810"/>
                      <a:pt x="5238" y="5344"/>
                    </a:cubicBezTo>
                    <a:cubicBezTo>
                      <a:pt x="5238" y="5478"/>
                      <a:pt x="5271" y="5611"/>
                      <a:pt x="5271" y="5778"/>
                    </a:cubicBezTo>
                    <a:cubicBezTo>
                      <a:pt x="5271" y="5845"/>
                      <a:pt x="5305" y="5978"/>
                      <a:pt x="5271" y="6045"/>
                    </a:cubicBezTo>
                    <a:cubicBezTo>
                      <a:pt x="5227" y="6134"/>
                      <a:pt x="5093" y="6148"/>
                      <a:pt x="4960" y="6148"/>
                    </a:cubicBezTo>
                    <a:cubicBezTo>
                      <a:pt x="4893" y="6148"/>
                      <a:pt x="4827" y="6145"/>
                      <a:pt x="4771" y="6145"/>
                    </a:cubicBezTo>
                    <a:cubicBezTo>
                      <a:pt x="3704" y="6145"/>
                      <a:pt x="2636" y="6145"/>
                      <a:pt x="1569" y="6111"/>
                    </a:cubicBezTo>
                    <a:cubicBezTo>
                      <a:pt x="1519" y="6111"/>
                      <a:pt x="1385" y="6120"/>
                      <a:pt x="1256" y="6120"/>
                    </a:cubicBezTo>
                    <a:cubicBezTo>
                      <a:pt x="1127" y="6120"/>
                      <a:pt x="1002" y="6111"/>
                      <a:pt x="968" y="6078"/>
                    </a:cubicBezTo>
                    <a:cubicBezTo>
                      <a:pt x="902" y="6011"/>
                      <a:pt x="902" y="5611"/>
                      <a:pt x="902" y="5478"/>
                    </a:cubicBezTo>
                    <a:cubicBezTo>
                      <a:pt x="835" y="4944"/>
                      <a:pt x="801" y="4410"/>
                      <a:pt x="768" y="3876"/>
                    </a:cubicBezTo>
                    <a:cubicBezTo>
                      <a:pt x="768" y="3309"/>
                      <a:pt x="768" y="2742"/>
                      <a:pt x="768" y="2175"/>
                    </a:cubicBezTo>
                    <a:cubicBezTo>
                      <a:pt x="801" y="1875"/>
                      <a:pt x="801" y="1575"/>
                      <a:pt x="801" y="1275"/>
                    </a:cubicBezTo>
                    <a:cubicBezTo>
                      <a:pt x="1002" y="1275"/>
                      <a:pt x="1135" y="1141"/>
                      <a:pt x="1202" y="974"/>
                    </a:cubicBezTo>
                    <a:close/>
                    <a:moveTo>
                      <a:pt x="1434" y="1"/>
                    </a:moveTo>
                    <a:cubicBezTo>
                      <a:pt x="981" y="1"/>
                      <a:pt x="531" y="82"/>
                      <a:pt x="334" y="474"/>
                    </a:cubicBezTo>
                    <a:cubicBezTo>
                      <a:pt x="234" y="708"/>
                      <a:pt x="201" y="941"/>
                      <a:pt x="201" y="1175"/>
                    </a:cubicBezTo>
                    <a:cubicBezTo>
                      <a:pt x="168" y="1675"/>
                      <a:pt x="168" y="2142"/>
                      <a:pt x="134" y="2642"/>
                    </a:cubicBezTo>
                    <a:cubicBezTo>
                      <a:pt x="101" y="3043"/>
                      <a:pt x="1" y="3409"/>
                      <a:pt x="1" y="3810"/>
                    </a:cubicBezTo>
                    <a:cubicBezTo>
                      <a:pt x="1" y="4444"/>
                      <a:pt x="34" y="5111"/>
                      <a:pt x="101" y="5711"/>
                    </a:cubicBezTo>
                    <a:cubicBezTo>
                      <a:pt x="134" y="6211"/>
                      <a:pt x="201" y="6745"/>
                      <a:pt x="735" y="6879"/>
                    </a:cubicBezTo>
                    <a:cubicBezTo>
                      <a:pt x="1002" y="6979"/>
                      <a:pt x="1302" y="6945"/>
                      <a:pt x="1569" y="6979"/>
                    </a:cubicBezTo>
                    <a:cubicBezTo>
                      <a:pt x="1902" y="6979"/>
                      <a:pt x="2236" y="6979"/>
                      <a:pt x="2569" y="7012"/>
                    </a:cubicBezTo>
                    <a:lnTo>
                      <a:pt x="4537" y="7012"/>
                    </a:lnTo>
                    <a:cubicBezTo>
                      <a:pt x="4643" y="7012"/>
                      <a:pt x="4756" y="7015"/>
                      <a:pt x="4871" y="7015"/>
                    </a:cubicBezTo>
                    <a:cubicBezTo>
                      <a:pt x="5302" y="7015"/>
                      <a:pt x="5768" y="6973"/>
                      <a:pt x="6005" y="6578"/>
                    </a:cubicBezTo>
                    <a:cubicBezTo>
                      <a:pt x="6272" y="6145"/>
                      <a:pt x="6172" y="5478"/>
                      <a:pt x="6139" y="4977"/>
                    </a:cubicBezTo>
                    <a:lnTo>
                      <a:pt x="6172" y="4944"/>
                    </a:lnTo>
                    <a:cubicBezTo>
                      <a:pt x="6139" y="3510"/>
                      <a:pt x="6105" y="2042"/>
                      <a:pt x="6072" y="574"/>
                    </a:cubicBezTo>
                    <a:cubicBezTo>
                      <a:pt x="6039" y="307"/>
                      <a:pt x="5838" y="107"/>
                      <a:pt x="5605" y="107"/>
                    </a:cubicBezTo>
                    <a:lnTo>
                      <a:pt x="2303" y="40"/>
                    </a:lnTo>
                    <a:cubicBezTo>
                      <a:pt x="2069" y="40"/>
                      <a:pt x="1751" y="1"/>
                      <a:pt x="1434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8"/>
              <p:cNvSpPr/>
              <p:nvPr/>
            </p:nvSpPr>
            <p:spPr>
              <a:xfrm flipH="1">
                <a:off x="1412330" y="1431909"/>
                <a:ext cx="116232" cy="139211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6985" extrusionOk="0">
                    <a:moveTo>
                      <a:pt x="5239" y="1"/>
                    </a:moveTo>
                    <a:cubicBezTo>
                      <a:pt x="5103" y="1"/>
                      <a:pt x="4965" y="70"/>
                      <a:pt x="4871" y="237"/>
                    </a:cubicBezTo>
                    <a:cubicBezTo>
                      <a:pt x="4304" y="1271"/>
                      <a:pt x="3770" y="2306"/>
                      <a:pt x="3203" y="3340"/>
                    </a:cubicBezTo>
                    <a:cubicBezTo>
                      <a:pt x="2703" y="4207"/>
                      <a:pt x="2169" y="5074"/>
                      <a:pt x="1669" y="5941"/>
                    </a:cubicBezTo>
                    <a:cubicBezTo>
                      <a:pt x="1502" y="5741"/>
                      <a:pt x="1302" y="5575"/>
                      <a:pt x="1135" y="5408"/>
                    </a:cubicBezTo>
                    <a:cubicBezTo>
                      <a:pt x="901" y="5174"/>
                      <a:pt x="601" y="4741"/>
                      <a:pt x="268" y="4674"/>
                    </a:cubicBezTo>
                    <a:cubicBezTo>
                      <a:pt x="250" y="4669"/>
                      <a:pt x="233" y="4667"/>
                      <a:pt x="216" y="4667"/>
                    </a:cubicBezTo>
                    <a:cubicBezTo>
                      <a:pt x="109" y="4667"/>
                      <a:pt x="34" y="4754"/>
                      <a:pt x="34" y="4841"/>
                    </a:cubicBezTo>
                    <a:cubicBezTo>
                      <a:pt x="1" y="5208"/>
                      <a:pt x="401" y="5608"/>
                      <a:pt x="601" y="5875"/>
                    </a:cubicBezTo>
                    <a:cubicBezTo>
                      <a:pt x="868" y="6242"/>
                      <a:pt x="1168" y="6542"/>
                      <a:pt x="1469" y="6875"/>
                    </a:cubicBezTo>
                    <a:cubicBezTo>
                      <a:pt x="1545" y="6952"/>
                      <a:pt x="1636" y="6985"/>
                      <a:pt x="1729" y="6985"/>
                    </a:cubicBezTo>
                    <a:cubicBezTo>
                      <a:pt x="1879" y="6985"/>
                      <a:pt x="2033" y="6899"/>
                      <a:pt x="2136" y="6775"/>
                    </a:cubicBezTo>
                    <a:cubicBezTo>
                      <a:pt x="2803" y="5808"/>
                      <a:pt x="3403" y="4807"/>
                      <a:pt x="3970" y="3773"/>
                    </a:cubicBezTo>
                    <a:cubicBezTo>
                      <a:pt x="4571" y="2773"/>
                      <a:pt x="5138" y="1738"/>
                      <a:pt x="5672" y="671"/>
                    </a:cubicBezTo>
                    <a:cubicBezTo>
                      <a:pt x="5832" y="328"/>
                      <a:pt x="5537" y="1"/>
                      <a:pt x="5239" y="1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8"/>
              <p:cNvSpPr/>
              <p:nvPr/>
            </p:nvSpPr>
            <p:spPr>
              <a:xfrm flipH="1">
                <a:off x="1260264" y="1447355"/>
                <a:ext cx="116491" cy="12813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6429" extrusionOk="0">
                    <a:moveTo>
                      <a:pt x="5201" y="0"/>
                    </a:moveTo>
                    <a:cubicBezTo>
                      <a:pt x="5122" y="0"/>
                      <a:pt x="5040" y="20"/>
                      <a:pt x="4959" y="63"/>
                    </a:cubicBezTo>
                    <a:cubicBezTo>
                      <a:pt x="4726" y="196"/>
                      <a:pt x="4526" y="363"/>
                      <a:pt x="4326" y="530"/>
                    </a:cubicBezTo>
                    <a:cubicBezTo>
                      <a:pt x="4059" y="697"/>
                      <a:pt x="4092" y="963"/>
                      <a:pt x="4259" y="1130"/>
                    </a:cubicBezTo>
                    <a:cubicBezTo>
                      <a:pt x="3859" y="1764"/>
                      <a:pt x="3458" y="2364"/>
                      <a:pt x="3091" y="2998"/>
                    </a:cubicBezTo>
                    <a:cubicBezTo>
                      <a:pt x="2825" y="3465"/>
                      <a:pt x="2591" y="3932"/>
                      <a:pt x="2324" y="4366"/>
                    </a:cubicBezTo>
                    <a:cubicBezTo>
                      <a:pt x="2157" y="4699"/>
                      <a:pt x="1957" y="5033"/>
                      <a:pt x="1791" y="5367"/>
                    </a:cubicBezTo>
                    <a:cubicBezTo>
                      <a:pt x="1190" y="5033"/>
                      <a:pt x="756" y="4533"/>
                      <a:pt x="423" y="3932"/>
                    </a:cubicBezTo>
                    <a:cubicBezTo>
                      <a:pt x="376" y="3862"/>
                      <a:pt x="310" y="3833"/>
                      <a:pt x="244" y="3833"/>
                    </a:cubicBezTo>
                    <a:cubicBezTo>
                      <a:pt x="121" y="3833"/>
                      <a:pt x="1" y="3935"/>
                      <a:pt x="23" y="4066"/>
                    </a:cubicBezTo>
                    <a:cubicBezTo>
                      <a:pt x="289" y="5033"/>
                      <a:pt x="957" y="5834"/>
                      <a:pt x="1757" y="6367"/>
                    </a:cubicBezTo>
                    <a:cubicBezTo>
                      <a:pt x="1820" y="6409"/>
                      <a:pt x="1889" y="6428"/>
                      <a:pt x="1959" y="6428"/>
                    </a:cubicBezTo>
                    <a:cubicBezTo>
                      <a:pt x="2112" y="6428"/>
                      <a:pt x="2266" y="6338"/>
                      <a:pt x="2358" y="6201"/>
                    </a:cubicBezTo>
                    <a:cubicBezTo>
                      <a:pt x="2658" y="5800"/>
                      <a:pt x="2891" y="5300"/>
                      <a:pt x="3125" y="4833"/>
                    </a:cubicBezTo>
                    <a:cubicBezTo>
                      <a:pt x="3392" y="4366"/>
                      <a:pt x="3659" y="3899"/>
                      <a:pt x="3959" y="3432"/>
                    </a:cubicBezTo>
                    <a:cubicBezTo>
                      <a:pt x="4492" y="2531"/>
                      <a:pt x="5060" y="1631"/>
                      <a:pt x="5627" y="730"/>
                    </a:cubicBezTo>
                    <a:cubicBezTo>
                      <a:pt x="5844" y="376"/>
                      <a:pt x="5552" y="0"/>
                      <a:pt x="5201" y="0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8"/>
              <p:cNvSpPr/>
              <p:nvPr/>
            </p:nvSpPr>
            <p:spPr>
              <a:xfrm flipH="1">
                <a:off x="1426879" y="1635753"/>
                <a:ext cx="96541" cy="105370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5287" extrusionOk="0">
                    <a:moveTo>
                      <a:pt x="4310" y="0"/>
                    </a:moveTo>
                    <a:cubicBezTo>
                      <a:pt x="4213" y="0"/>
                      <a:pt x="4118" y="35"/>
                      <a:pt x="4046" y="117"/>
                    </a:cubicBezTo>
                    <a:cubicBezTo>
                      <a:pt x="3746" y="484"/>
                      <a:pt x="3546" y="884"/>
                      <a:pt x="3345" y="1251"/>
                    </a:cubicBezTo>
                    <a:cubicBezTo>
                      <a:pt x="3145" y="1651"/>
                      <a:pt x="2912" y="2018"/>
                      <a:pt x="2712" y="2385"/>
                    </a:cubicBezTo>
                    <a:cubicBezTo>
                      <a:pt x="2378" y="2985"/>
                      <a:pt x="2011" y="3586"/>
                      <a:pt x="1711" y="4186"/>
                    </a:cubicBezTo>
                    <a:cubicBezTo>
                      <a:pt x="1544" y="4019"/>
                      <a:pt x="1377" y="3886"/>
                      <a:pt x="1244" y="3719"/>
                    </a:cubicBezTo>
                    <a:cubicBezTo>
                      <a:pt x="1077" y="3586"/>
                      <a:pt x="944" y="3419"/>
                      <a:pt x="777" y="3286"/>
                    </a:cubicBezTo>
                    <a:cubicBezTo>
                      <a:pt x="710" y="3219"/>
                      <a:pt x="643" y="3185"/>
                      <a:pt x="543" y="3119"/>
                    </a:cubicBezTo>
                    <a:cubicBezTo>
                      <a:pt x="477" y="3052"/>
                      <a:pt x="410" y="3019"/>
                      <a:pt x="343" y="2952"/>
                    </a:cubicBezTo>
                    <a:cubicBezTo>
                      <a:pt x="311" y="2928"/>
                      <a:pt x="274" y="2918"/>
                      <a:pt x="237" y="2918"/>
                    </a:cubicBezTo>
                    <a:cubicBezTo>
                      <a:pt x="117" y="2918"/>
                      <a:pt x="0" y="3025"/>
                      <a:pt x="76" y="3152"/>
                    </a:cubicBezTo>
                    <a:cubicBezTo>
                      <a:pt x="143" y="3219"/>
                      <a:pt x="143" y="3319"/>
                      <a:pt x="210" y="3386"/>
                    </a:cubicBezTo>
                    <a:cubicBezTo>
                      <a:pt x="243" y="3452"/>
                      <a:pt x="277" y="3519"/>
                      <a:pt x="343" y="3586"/>
                    </a:cubicBezTo>
                    <a:cubicBezTo>
                      <a:pt x="443" y="3753"/>
                      <a:pt x="577" y="3953"/>
                      <a:pt x="710" y="4086"/>
                    </a:cubicBezTo>
                    <a:cubicBezTo>
                      <a:pt x="977" y="4420"/>
                      <a:pt x="1211" y="4753"/>
                      <a:pt x="1477" y="5087"/>
                    </a:cubicBezTo>
                    <a:cubicBezTo>
                      <a:pt x="1561" y="5220"/>
                      <a:pt x="1694" y="5287"/>
                      <a:pt x="1828" y="5287"/>
                    </a:cubicBezTo>
                    <a:cubicBezTo>
                      <a:pt x="1961" y="5287"/>
                      <a:pt x="2095" y="5220"/>
                      <a:pt x="2178" y="5087"/>
                    </a:cubicBezTo>
                    <a:cubicBezTo>
                      <a:pt x="2678" y="4386"/>
                      <a:pt x="3079" y="3586"/>
                      <a:pt x="3512" y="2819"/>
                    </a:cubicBezTo>
                    <a:cubicBezTo>
                      <a:pt x="3712" y="2452"/>
                      <a:pt x="3912" y="2085"/>
                      <a:pt x="4146" y="1718"/>
                    </a:cubicBezTo>
                    <a:cubicBezTo>
                      <a:pt x="4346" y="1317"/>
                      <a:pt x="4613" y="951"/>
                      <a:pt x="4746" y="517"/>
                    </a:cubicBezTo>
                    <a:cubicBezTo>
                      <a:pt x="4844" y="250"/>
                      <a:pt x="4569" y="0"/>
                      <a:pt x="4310" y="0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8"/>
              <p:cNvSpPr/>
              <p:nvPr/>
            </p:nvSpPr>
            <p:spPr>
              <a:xfrm flipH="1">
                <a:off x="1261699" y="1608808"/>
                <a:ext cx="113481" cy="128588"/>
              </a:xfrm>
              <a:custGeom>
                <a:avLst/>
                <a:gdLst/>
                <a:ahLst/>
                <a:cxnLst/>
                <a:rect l="l" t="t" r="r" b="b"/>
                <a:pathLst>
                  <a:path w="5694" h="6452" extrusionOk="0">
                    <a:moveTo>
                      <a:pt x="4914" y="1"/>
                    </a:moveTo>
                    <a:cubicBezTo>
                      <a:pt x="4614" y="101"/>
                      <a:pt x="4580" y="401"/>
                      <a:pt x="4747" y="635"/>
                    </a:cubicBezTo>
                    <a:cubicBezTo>
                      <a:pt x="4747" y="701"/>
                      <a:pt x="4680" y="768"/>
                      <a:pt x="4647" y="835"/>
                    </a:cubicBezTo>
                    <a:cubicBezTo>
                      <a:pt x="4547" y="1035"/>
                      <a:pt x="4380" y="1268"/>
                      <a:pt x="4213" y="1502"/>
                    </a:cubicBezTo>
                    <a:lnTo>
                      <a:pt x="3279" y="2936"/>
                    </a:lnTo>
                    <a:cubicBezTo>
                      <a:pt x="2979" y="3403"/>
                      <a:pt x="2646" y="3904"/>
                      <a:pt x="2345" y="4371"/>
                    </a:cubicBezTo>
                    <a:cubicBezTo>
                      <a:pt x="2145" y="4738"/>
                      <a:pt x="1878" y="5071"/>
                      <a:pt x="1678" y="5471"/>
                    </a:cubicBezTo>
                    <a:cubicBezTo>
                      <a:pt x="1478" y="5305"/>
                      <a:pt x="1311" y="5105"/>
                      <a:pt x="1111" y="4938"/>
                    </a:cubicBezTo>
                    <a:cubicBezTo>
                      <a:pt x="844" y="4671"/>
                      <a:pt x="577" y="4404"/>
                      <a:pt x="311" y="4104"/>
                    </a:cubicBezTo>
                    <a:cubicBezTo>
                      <a:pt x="280" y="4073"/>
                      <a:pt x="245" y="4060"/>
                      <a:pt x="211" y="4060"/>
                    </a:cubicBezTo>
                    <a:cubicBezTo>
                      <a:pt x="100" y="4060"/>
                      <a:pt x="0" y="4202"/>
                      <a:pt x="77" y="4304"/>
                    </a:cubicBezTo>
                    <a:cubicBezTo>
                      <a:pt x="244" y="4704"/>
                      <a:pt x="444" y="5071"/>
                      <a:pt x="677" y="5405"/>
                    </a:cubicBezTo>
                    <a:cubicBezTo>
                      <a:pt x="944" y="5738"/>
                      <a:pt x="1245" y="6005"/>
                      <a:pt x="1511" y="6339"/>
                    </a:cubicBezTo>
                    <a:cubicBezTo>
                      <a:pt x="1564" y="6409"/>
                      <a:pt x="1682" y="6452"/>
                      <a:pt x="1796" y="6452"/>
                    </a:cubicBezTo>
                    <a:cubicBezTo>
                      <a:pt x="1898" y="6452"/>
                      <a:pt x="1998" y="6418"/>
                      <a:pt x="2045" y="6339"/>
                    </a:cubicBezTo>
                    <a:cubicBezTo>
                      <a:pt x="2512" y="5772"/>
                      <a:pt x="2879" y="5171"/>
                      <a:pt x="3279" y="4571"/>
                    </a:cubicBezTo>
                    <a:cubicBezTo>
                      <a:pt x="3646" y="3970"/>
                      <a:pt x="4047" y="3370"/>
                      <a:pt x="4447" y="2803"/>
                    </a:cubicBezTo>
                    <a:lnTo>
                      <a:pt x="4981" y="1936"/>
                    </a:lnTo>
                    <a:cubicBezTo>
                      <a:pt x="5181" y="1669"/>
                      <a:pt x="5381" y="1402"/>
                      <a:pt x="5514" y="1102"/>
                    </a:cubicBezTo>
                    <a:cubicBezTo>
                      <a:pt x="5694" y="713"/>
                      <a:pt x="5605" y="4"/>
                      <a:pt x="5105" y="4"/>
                    </a:cubicBezTo>
                    <a:cubicBezTo>
                      <a:pt x="5047" y="4"/>
                      <a:pt x="4983" y="13"/>
                      <a:pt x="4914" y="34"/>
                    </a:cubicBezTo>
                    <a:lnTo>
                      <a:pt x="4914" y="1"/>
                    </a:ln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8"/>
              <p:cNvSpPr/>
              <p:nvPr/>
            </p:nvSpPr>
            <p:spPr>
              <a:xfrm flipH="1">
                <a:off x="1205835" y="1795492"/>
                <a:ext cx="53293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2851" extrusionOk="0">
                    <a:moveTo>
                      <a:pt x="130" y="1"/>
                    </a:moveTo>
                    <a:cubicBezTo>
                      <a:pt x="67" y="1"/>
                      <a:pt x="1" y="83"/>
                      <a:pt x="58" y="141"/>
                    </a:cubicBezTo>
                    <a:cubicBezTo>
                      <a:pt x="525" y="541"/>
                      <a:pt x="959" y="941"/>
                      <a:pt x="1359" y="1408"/>
                    </a:cubicBezTo>
                    <a:cubicBezTo>
                      <a:pt x="1759" y="1842"/>
                      <a:pt x="2126" y="2342"/>
                      <a:pt x="2460" y="2809"/>
                    </a:cubicBezTo>
                    <a:cubicBezTo>
                      <a:pt x="2489" y="2839"/>
                      <a:pt x="2521" y="2851"/>
                      <a:pt x="2551" y="2851"/>
                    </a:cubicBezTo>
                    <a:cubicBezTo>
                      <a:pt x="2621" y="2851"/>
                      <a:pt x="2674" y="2780"/>
                      <a:pt x="2627" y="2709"/>
                    </a:cubicBezTo>
                    <a:cubicBezTo>
                      <a:pt x="2026" y="1675"/>
                      <a:pt x="1126" y="741"/>
                      <a:pt x="158" y="7"/>
                    </a:cubicBezTo>
                    <a:cubicBezTo>
                      <a:pt x="149" y="3"/>
                      <a:pt x="139" y="1"/>
                      <a:pt x="1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8"/>
              <p:cNvSpPr/>
              <p:nvPr/>
            </p:nvSpPr>
            <p:spPr>
              <a:xfrm flipH="1">
                <a:off x="1141960" y="1880015"/>
                <a:ext cx="41235" cy="50901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54" extrusionOk="0">
                    <a:moveTo>
                      <a:pt x="112" y="1"/>
                    </a:moveTo>
                    <a:cubicBezTo>
                      <a:pt x="45" y="1"/>
                      <a:pt x="1" y="94"/>
                      <a:pt x="51" y="169"/>
                    </a:cubicBezTo>
                    <a:cubicBezTo>
                      <a:pt x="384" y="536"/>
                      <a:pt x="685" y="937"/>
                      <a:pt x="952" y="1337"/>
                    </a:cubicBezTo>
                    <a:cubicBezTo>
                      <a:pt x="1252" y="1704"/>
                      <a:pt x="1519" y="2137"/>
                      <a:pt x="1819" y="2504"/>
                    </a:cubicBezTo>
                    <a:cubicBezTo>
                      <a:pt x="1845" y="2539"/>
                      <a:pt x="1875" y="2553"/>
                      <a:pt x="1905" y="2553"/>
                    </a:cubicBezTo>
                    <a:cubicBezTo>
                      <a:pt x="1990" y="2553"/>
                      <a:pt x="2068" y="2436"/>
                      <a:pt x="2019" y="2338"/>
                    </a:cubicBezTo>
                    <a:cubicBezTo>
                      <a:pt x="1785" y="1904"/>
                      <a:pt x="1485" y="1504"/>
                      <a:pt x="1185" y="1137"/>
                    </a:cubicBezTo>
                    <a:cubicBezTo>
                      <a:pt x="851" y="770"/>
                      <a:pt x="518" y="403"/>
                      <a:pt x="184" y="36"/>
                    </a:cubicBezTo>
                    <a:cubicBezTo>
                      <a:pt x="159" y="11"/>
                      <a:pt x="134" y="1"/>
                      <a:pt x="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8"/>
              <p:cNvSpPr/>
              <p:nvPr/>
            </p:nvSpPr>
            <p:spPr>
              <a:xfrm flipH="1">
                <a:off x="1084023" y="1958360"/>
                <a:ext cx="36631" cy="5409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714" extrusionOk="0">
                    <a:moveTo>
                      <a:pt x="181" y="0"/>
                    </a:moveTo>
                    <a:cubicBezTo>
                      <a:pt x="90" y="0"/>
                      <a:pt x="1" y="79"/>
                      <a:pt x="48" y="175"/>
                    </a:cubicBezTo>
                    <a:cubicBezTo>
                      <a:pt x="349" y="575"/>
                      <a:pt x="582" y="975"/>
                      <a:pt x="849" y="1409"/>
                    </a:cubicBezTo>
                    <a:cubicBezTo>
                      <a:pt x="949" y="1609"/>
                      <a:pt x="1083" y="1809"/>
                      <a:pt x="1183" y="2009"/>
                    </a:cubicBezTo>
                    <a:cubicBezTo>
                      <a:pt x="1316" y="2209"/>
                      <a:pt x="1416" y="2443"/>
                      <a:pt x="1550" y="2643"/>
                    </a:cubicBezTo>
                    <a:cubicBezTo>
                      <a:pt x="1586" y="2692"/>
                      <a:pt x="1637" y="2714"/>
                      <a:pt x="1684" y="2714"/>
                    </a:cubicBezTo>
                    <a:cubicBezTo>
                      <a:pt x="1765" y="2714"/>
                      <a:pt x="1838" y="2649"/>
                      <a:pt x="1816" y="2543"/>
                    </a:cubicBezTo>
                    <a:cubicBezTo>
                      <a:pt x="1716" y="2309"/>
                      <a:pt x="1616" y="2109"/>
                      <a:pt x="1483" y="1876"/>
                    </a:cubicBezTo>
                    <a:cubicBezTo>
                      <a:pt x="1383" y="1676"/>
                      <a:pt x="1249" y="1476"/>
                      <a:pt x="1116" y="1242"/>
                    </a:cubicBezTo>
                    <a:cubicBezTo>
                      <a:pt x="849" y="842"/>
                      <a:pt x="582" y="441"/>
                      <a:pt x="282" y="41"/>
                    </a:cubicBezTo>
                    <a:cubicBezTo>
                      <a:pt x="254" y="13"/>
                      <a:pt x="217" y="0"/>
                      <a:pt x="1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8"/>
              <p:cNvSpPr/>
              <p:nvPr/>
            </p:nvSpPr>
            <p:spPr>
              <a:xfrm flipH="1">
                <a:off x="1606030" y="1444206"/>
                <a:ext cx="83606" cy="55864"/>
              </a:xfrm>
              <a:custGeom>
                <a:avLst/>
                <a:gdLst/>
                <a:ahLst/>
                <a:cxnLst/>
                <a:rect l="l" t="t" r="r" b="b"/>
                <a:pathLst>
                  <a:path w="4195" h="2803" extrusionOk="0">
                    <a:moveTo>
                      <a:pt x="263" y="1"/>
                    </a:moveTo>
                    <a:cubicBezTo>
                      <a:pt x="104" y="1"/>
                      <a:pt x="0" y="239"/>
                      <a:pt x="144" y="354"/>
                    </a:cubicBezTo>
                    <a:cubicBezTo>
                      <a:pt x="744" y="788"/>
                      <a:pt x="1411" y="1188"/>
                      <a:pt x="2012" y="1588"/>
                    </a:cubicBezTo>
                    <a:cubicBezTo>
                      <a:pt x="2646" y="1989"/>
                      <a:pt x="3313" y="2356"/>
                      <a:pt x="3947" y="2789"/>
                    </a:cubicBezTo>
                    <a:cubicBezTo>
                      <a:pt x="3965" y="2799"/>
                      <a:pt x="3983" y="2803"/>
                      <a:pt x="4001" y="2803"/>
                    </a:cubicBezTo>
                    <a:cubicBezTo>
                      <a:pt x="4112" y="2803"/>
                      <a:pt x="4195" y="2642"/>
                      <a:pt x="4080" y="2556"/>
                    </a:cubicBezTo>
                    <a:cubicBezTo>
                      <a:pt x="3446" y="2156"/>
                      <a:pt x="2846" y="1689"/>
                      <a:pt x="2212" y="1255"/>
                    </a:cubicBezTo>
                    <a:cubicBezTo>
                      <a:pt x="1612" y="855"/>
                      <a:pt x="978" y="421"/>
                      <a:pt x="344" y="21"/>
                    </a:cubicBezTo>
                    <a:cubicBezTo>
                      <a:pt x="316" y="7"/>
                      <a:pt x="289" y="1"/>
                      <a:pt x="2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8"/>
              <p:cNvSpPr/>
              <p:nvPr/>
            </p:nvSpPr>
            <p:spPr>
              <a:xfrm flipH="1">
                <a:off x="1716881" y="1387704"/>
                <a:ext cx="93751" cy="450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2259" extrusionOk="0">
                    <a:moveTo>
                      <a:pt x="200" y="0"/>
                    </a:moveTo>
                    <a:cubicBezTo>
                      <a:pt x="54" y="0"/>
                      <a:pt x="0" y="234"/>
                      <a:pt x="144" y="321"/>
                    </a:cubicBezTo>
                    <a:cubicBezTo>
                      <a:pt x="844" y="687"/>
                      <a:pt x="1578" y="1021"/>
                      <a:pt x="2312" y="1321"/>
                    </a:cubicBezTo>
                    <a:cubicBezTo>
                      <a:pt x="3046" y="1655"/>
                      <a:pt x="3780" y="1955"/>
                      <a:pt x="4514" y="2255"/>
                    </a:cubicBezTo>
                    <a:cubicBezTo>
                      <a:pt x="4521" y="2258"/>
                      <a:pt x="4529" y="2259"/>
                      <a:pt x="4536" y="2259"/>
                    </a:cubicBezTo>
                    <a:cubicBezTo>
                      <a:pt x="4628" y="2259"/>
                      <a:pt x="4704" y="2083"/>
                      <a:pt x="4580" y="2022"/>
                    </a:cubicBezTo>
                    <a:lnTo>
                      <a:pt x="4580" y="2022"/>
                    </a:lnTo>
                    <a:lnTo>
                      <a:pt x="4580" y="2055"/>
                    </a:lnTo>
                    <a:cubicBezTo>
                      <a:pt x="3846" y="1688"/>
                      <a:pt x="3113" y="1355"/>
                      <a:pt x="2412" y="1021"/>
                    </a:cubicBezTo>
                    <a:cubicBezTo>
                      <a:pt x="1678" y="687"/>
                      <a:pt x="978" y="321"/>
                      <a:pt x="277" y="20"/>
                    </a:cubicBezTo>
                    <a:cubicBezTo>
                      <a:pt x="249" y="6"/>
                      <a:pt x="223" y="0"/>
                      <a:pt x="2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8"/>
              <p:cNvSpPr/>
              <p:nvPr/>
            </p:nvSpPr>
            <p:spPr>
              <a:xfrm flipH="1">
                <a:off x="1863207" y="1318288"/>
                <a:ext cx="9813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2150" extrusionOk="0">
                    <a:moveTo>
                      <a:pt x="134" y="1"/>
                    </a:moveTo>
                    <a:cubicBezTo>
                      <a:pt x="0" y="1"/>
                      <a:pt x="0" y="168"/>
                      <a:pt x="100" y="234"/>
                    </a:cubicBezTo>
                    <a:cubicBezTo>
                      <a:pt x="401" y="468"/>
                      <a:pt x="834" y="601"/>
                      <a:pt x="1168" y="735"/>
                    </a:cubicBezTo>
                    <a:cubicBezTo>
                      <a:pt x="1568" y="901"/>
                      <a:pt x="1968" y="1035"/>
                      <a:pt x="2402" y="1202"/>
                    </a:cubicBezTo>
                    <a:cubicBezTo>
                      <a:pt x="3169" y="1502"/>
                      <a:pt x="3970" y="1835"/>
                      <a:pt x="4737" y="2136"/>
                    </a:cubicBezTo>
                    <a:cubicBezTo>
                      <a:pt x="4756" y="2145"/>
                      <a:pt x="4773" y="2149"/>
                      <a:pt x="4789" y="2149"/>
                    </a:cubicBezTo>
                    <a:cubicBezTo>
                      <a:pt x="4886" y="2149"/>
                      <a:pt x="4923" y="1993"/>
                      <a:pt x="4837" y="1936"/>
                    </a:cubicBezTo>
                    <a:cubicBezTo>
                      <a:pt x="4070" y="1569"/>
                      <a:pt x="3269" y="1202"/>
                      <a:pt x="2469" y="868"/>
                    </a:cubicBezTo>
                    <a:cubicBezTo>
                      <a:pt x="2102" y="701"/>
                      <a:pt x="1735" y="568"/>
                      <a:pt x="1368" y="401"/>
                    </a:cubicBezTo>
                    <a:cubicBezTo>
                      <a:pt x="968" y="268"/>
                      <a:pt x="567" y="68"/>
                      <a:pt x="1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8"/>
              <p:cNvSpPr/>
              <p:nvPr/>
            </p:nvSpPr>
            <p:spPr>
              <a:xfrm flipH="1">
                <a:off x="2004530" y="1285045"/>
                <a:ext cx="91100" cy="20647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1036" extrusionOk="0">
                    <a:moveTo>
                      <a:pt x="200" y="1"/>
                    </a:moveTo>
                    <a:cubicBezTo>
                      <a:pt x="34" y="1"/>
                      <a:pt x="0" y="201"/>
                      <a:pt x="100" y="268"/>
                    </a:cubicBezTo>
                    <a:cubicBezTo>
                      <a:pt x="767" y="568"/>
                      <a:pt x="1535" y="668"/>
                      <a:pt x="2235" y="802"/>
                    </a:cubicBezTo>
                    <a:cubicBezTo>
                      <a:pt x="2969" y="902"/>
                      <a:pt x="3703" y="968"/>
                      <a:pt x="4437" y="1035"/>
                    </a:cubicBezTo>
                    <a:cubicBezTo>
                      <a:pt x="4570" y="1035"/>
                      <a:pt x="4570" y="835"/>
                      <a:pt x="4437" y="802"/>
                    </a:cubicBezTo>
                    <a:cubicBezTo>
                      <a:pt x="3703" y="768"/>
                      <a:pt x="2969" y="601"/>
                      <a:pt x="2235" y="468"/>
                    </a:cubicBezTo>
                    <a:cubicBezTo>
                      <a:pt x="1902" y="401"/>
                      <a:pt x="1568" y="335"/>
                      <a:pt x="1201" y="234"/>
                    </a:cubicBezTo>
                    <a:cubicBezTo>
                      <a:pt x="867" y="134"/>
                      <a:pt x="534" y="34"/>
                      <a:pt x="2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8"/>
              <p:cNvSpPr/>
              <p:nvPr/>
            </p:nvSpPr>
            <p:spPr>
              <a:xfrm flipH="1">
                <a:off x="2417380" y="1241478"/>
                <a:ext cx="94428" cy="103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520" extrusionOk="0">
                    <a:moveTo>
                      <a:pt x="624" y="1"/>
                    </a:moveTo>
                    <a:cubicBezTo>
                      <a:pt x="482" y="1"/>
                      <a:pt x="341" y="6"/>
                      <a:pt x="201" y="19"/>
                    </a:cubicBezTo>
                    <a:cubicBezTo>
                      <a:pt x="67" y="19"/>
                      <a:pt x="1" y="219"/>
                      <a:pt x="167" y="252"/>
                    </a:cubicBezTo>
                    <a:cubicBezTo>
                      <a:pt x="868" y="419"/>
                      <a:pt x="1635" y="386"/>
                      <a:pt x="2369" y="452"/>
                    </a:cubicBezTo>
                    <a:cubicBezTo>
                      <a:pt x="3136" y="486"/>
                      <a:pt x="3903" y="486"/>
                      <a:pt x="4637" y="519"/>
                    </a:cubicBezTo>
                    <a:cubicBezTo>
                      <a:pt x="4737" y="519"/>
                      <a:pt x="4737" y="386"/>
                      <a:pt x="4637" y="386"/>
                    </a:cubicBezTo>
                    <a:lnTo>
                      <a:pt x="4671" y="386"/>
                    </a:lnTo>
                    <a:cubicBezTo>
                      <a:pt x="3903" y="319"/>
                      <a:pt x="3170" y="219"/>
                      <a:pt x="2436" y="152"/>
                    </a:cubicBezTo>
                    <a:cubicBezTo>
                      <a:pt x="1842" y="98"/>
                      <a:pt x="1226" y="1"/>
                      <a:pt x="6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8"/>
              <p:cNvSpPr/>
              <p:nvPr/>
            </p:nvSpPr>
            <p:spPr>
              <a:xfrm flipH="1">
                <a:off x="2551011" y="1238229"/>
                <a:ext cx="92435" cy="6956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349" extrusionOk="0">
                    <a:moveTo>
                      <a:pt x="478" y="0"/>
                    </a:moveTo>
                    <a:cubicBezTo>
                      <a:pt x="360" y="0"/>
                      <a:pt x="246" y="4"/>
                      <a:pt x="134" y="15"/>
                    </a:cubicBezTo>
                    <a:cubicBezTo>
                      <a:pt x="1" y="48"/>
                      <a:pt x="1" y="248"/>
                      <a:pt x="134" y="282"/>
                    </a:cubicBezTo>
                    <a:cubicBezTo>
                      <a:pt x="468" y="348"/>
                      <a:pt x="835" y="348"/>
                      <a:pt x="1202" y="348"/>
                    </a:cubicBezTo>
                    <a:lnTo>
                      <a:pt x="2336" y="348"/>
                    </a:lnTo>
                    <a:cubicBezTo>
                      <a:pt x="2703" y="348"/>
                      <a:pt x="3070" y="348"/>
                      <a:pt x="3437" y="315"/>
                    </a:cubicBezTo>
                    <a:cubicBezTo>
                      <a:pt x="3804" y="315"/>
                      <a:pt x="4204" y="248"/>
                      <a:pt x="4571" y="248"/>
                    </a:cubicBezTo>
                    <a:cubicBezTo>
                      <a:pt x="4638" y="248"/>
                      <a:pt x="4638" y="115"/>
                      <a:pt x="4571" y="115"/>
                    </a:cubicBezTo>
                    <a:cubicBezTo>
                      <a:pt x="4204" y="115"/>
                      <a:pt x="3804" y="82"/>
                      <a:pt x="3437" y="82"/>
                    </a:cubicBezTo>
                    <a:cubicBezTo>
                      <a:pt x="3070" y="82"/>
                      <a:pt x="2703" y="82"/>
                      <a:pt x="2336" y="48"/>
                    </a:cubicBezTo>
                    <a:cubicBezTo>
                      <a:pt x="1936" y="48"/>
                      <a:pt x="1569" y="48"/>
                      <a:pt x="1202" y="15"/>
                    </a:cubicBezTo>
                    <a:cubicBezTo>
                      <a:pt x="957" y="15"/>
                      <a:pt x="713" y="0"/>
                      <a:pt x="4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8"/>
              <p:cNvSpPr/>
              <p:nvPr/>
            </p:nvSpPr>
            <p:spPr>
              <a:xfrm flipH="1">
                <a:off x="2697935" y="1237074"/>
                <a:ext cx="96421" cy="7832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393" extrusionOk="0">
                    <a:moveTo>
                      <a:pt x="809" y="1"/>
                    </a:moveTo>
                    <a:cubicBezTo>
                      <a:pt x="587" y="1"/>
                      <a:pt x="354" y="13"/>
                      <a:pt x="134" y="73"/>
                    </a:cubicBezTo>
                    <a:cubicBezTo>
                      <a:pt x="34" y="140"/>
                      <a:pt x="1" y="306"/>
                      <a:pt x="134" y="340"/>
                    </a:cubicBezTo>
                    <a:cubicBezTo>
                      <a:pt x="278" y="379"/>
                      <a:pt x="427" y="393"/>
                      <a:pt x="576" y="393"/>
                    </a:cubicBezTo>
                    <a:cubicBezTo>
                      <a:pt x="805" y="393"/>
                      <a:pt x="1032" y="360"/>
                      <a:pt x="1235" y="340"/>
                    </a:cubicBezTo>
                    <a:lnTo>
                      <a:pt x="2403" y="340"/>
                    </a:lnTo>
                    <a:cubicBezTo>
                      <a:pt x="2945" y="316"/>
                      <a:pt x="3504" y="293"/>
                      <a:pt x="4056" y="293"/>
                    </a:cubicBezTo>
                    <a:cubicBezTo>
                      <a:pt x="4285" y="293"/>
                      <a:pt x="4513" y="297"/>
                      <a:pt x="4738" y="306"/>
                    </a:cubicBezTo>
                    <a:cubicBezTo>
                      <a:pt x="4838" y="306"/>
                      <a:pt x="4838" y="140"/>
                      <a:pt x="4738" y="140"/>
                    </a:cubicBezTo>
                    <a:cubicBezTo>
                      <a:pt x="3937" y="106"/>
                      <a:pt x="3170" y="6"/>
                      <a:pt x="2403" y="6"/>
                    </a:cubicBezTo>
                    <a:lnTo>
                      <a:pt x="1235" y="6"/>
                    </a:lnTo>
                    <a:cubicBezTo>
                      <a:pt x="1102" y="6"/>
                      <a:pt x="958" y="1"/>
                      <a:pt x="8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8"/>
              <p:cNvSpPr/>
              <p:nvPr/>
            </p:nvSpPr>
            <p:spPr>
              <a:xfrm flipH="1">
                <a:off x="2849522" y="1243730"/>
                <a:ext cx="79122" cy="8949"/>
              </a:xfrm>
              <a:custGeom>
                <a:avLst/>
                <a:gdLst/>
                <a:ahLst/>
                <a:cxnLst/>
                <a:rect l="l" t="t" r="r" b="b"/>
                <a:pathLst>
                  <a:path w="3970" h="449" extrusionOk="0">
                    <a:moveTo>
                      <a:pt x="3923" y="0"/>
                    </a:moveTo>
                    <a:cubicBezTo>
                      <a:pt x="3917" y="0"/>
                      <a:pt x="3911" y="2"/>
                      <a:pt x="3903" y="6"/>
                    </a:cubicBezTo>
                    <a:cubicBezTo>
                      <a:pt x="3270" y="39"/>
                      <a:pt x="2636" y="72"/>
                      <a:pt x="2002" y="106"/>
                    </a:cubicBezTo>
                    <a:cubicBezTo>
                      <a:pt x="1368" y="139"/>
                      <a:pt x="735" y="106"/>
                      <a:pt x="134" y="206"/>
                    </a:cubicBezTo>
                    <a:cubicBezTo>
                      <a:pt x="1" y="239"/>
                      <a:pt x="34" y="406"/>
                      <a:pt x="167" y="406"/>
                    </a:cubicBezTo>
                    <a:cubicBezTo>
                      <a:pt x="350" y="436"/>
                      <a:pt x="535" y="448"/>
                      <a:pt x="723" y="448"/>
                    </a:cubicBezTo>
                    <a:cubicBezTo>
                      <a:pt x="1153" y="448"/>
                      <a:pt x="1594" y="386"/>
                      <a:pt x="2035" y="339"/>
                    </a:cubicBezTo>
                    <a:cubicBezTo>
                      <a:pt x="2669" y="273"/>
                      <a:pt x="3270" y="206"/>
                      <a:pt x="3903" y="139"/>
                    </a:cubicBezTo>
                    <a:cubicBezTo>
                      <a:pt x="3963" y="110"/>
                      <a:pt x="3969" y="0"/>
                      <a:pt x="39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8"/>
              <p:cNvSpPr/>
              <p:nvPr/>
            </p:nvSpPr>
            <p:spPr>
              <a:xfrm flipH="1">
                <a:off x="2970497" y="1254472"/>
                <a:ext cx="86456" cy="13413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73" extrusionOk="0">
                    <a:moveTo>
                      <a:pt x="4204" y="0"/>
                    </a:moveTo>
                    <a:cubicBezTo>
                      <a:pt x="3503" y="101"/>
                      <a:pt x="2803" y="134"/>
                      <a:pt x="2136" y="201"/>
                    </a:cubicBezTo>
                    <a:cubicBezTo>
                      <a:pt x="1468" y="267"/>
                      <a:pt x="801" y="267"/>
                      <a:pt x="168" y="401"/>
                    </a:cubicBezTo>
                    <a:cubicBezTo>
                      <a:pt x="1" y="434"/>
                      <a:pt x="67" y="668"/>
                      <a:pt x="201" y="668"/>
                    </a:cubicBezTo>
                    <a:cubicBezTo>
                      <a:pt x="273" y="671"/>
                      <a:pt x="345" y="673"/>
                      <a:pt x="417" y="673"/>
                    </a:cubicBezTo>
                    <a:cubicBezTo>
                      <a:pt x="1012" y="673"/>
                      <a:pt x="1607" y="560"/>
                      <a:pt x="2202" y="501"/>
                    </a:cubicBezTo>
                    <a:cubicBezTo>
                      <a:pt x="2869" y="401"/>
                      <a:pt x="3570" y="267"/>
                      <a:pt x="4237" y="167"/>
                    </a:cubicBezTo>
                    <a:cubicBezTo>
                      <a:pt x="4337" y="134"/>
                      <a:pt x="4304" y="0"/>
                      <a:pt x="42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8"/>
              <p:cNvSpPr/>
              <p:nvPr/>
            </p:nvSpPr>
            <p:spPr>
              <a:xfrm flipH="1">
                <a:off x="3087746" y="1267686"/>
                <a:ext cx="90861" cy="19372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972" extrusionOk="0">
                    <a:moveTo>
                      <a:pt x="4430" y="0"/>
                    </a:moveTo>
                    <a:cubicBezTo>
                      <a:pt x="4421" y="0"/>
                      <a:pt x="4413" y="2"/>
                      <a:pt x="4404" y="5"/>
                    </a:cubicBezTo>
                    <a:cubicBezTo>
                      <a:pt x="3670" y="105"/>
                      <a:pt x="2969" y="205"/>
                      <a:pt x="2269" y="338"/>
                    </a:cubicBezTo>
                    <a:cubicBezTo>
                      <a:pt x="1535" y="438"/>
                      <a:pt x="834" y="538"/>
                      <a:pt x="134" y="739"/>
                    </a:cubicBezTo>
                    <a:cubicBezTo>
                      <a:pt x="0" y="772"/>
                      <a:pt x="34" y="972"/>
                      <a:pt x="167" y="972"/>
                    </a:cubicBezTo>
                    <a:cubicBezTo>
                      <a:pt x="868" y="905"/>
                      <a:pt x="1568" y="705"/>
                      <a:pt x="2269" y="572"/>
                    </a:cubicBezTo>
                    <a:cubicBezTo>
                      <a:pt x="3003" y="438"/>
                      <a:pt x="3703" y="305"/>
                      <a:pt x="4437" y="171"/>
                    </a:cubicBezTo>
                    <a:cubicBezTo>
                      <a:pt x="4558" y="141"/>
                      <a:pt x="4514" y="0"/>
                      <a:pt x="4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8"/>
              <p:cNvSpPr/>
              <p:nvPr/>
            </p:nvSpPr>
            <p:spPr>
              <a:xfrm flipH="1">
                <a:off x="3235088" y="1301009"/>
                <a:ext cx="80956" cy="26706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1340" extrusionOk="0">
                    <a:moveTo>
                      <a:pt x="3961" y="1"/>
                    </a:moveTo>
                    <a:cubicBezTo>
                      <a:pt x="3294" y="134"/>
                      <a:pt x="2627" y="267"/>
                      <a:pt x="1960" y="468"/>
                    </a:cubicBezTo>
                    <a:cubicBezTo>
                      <a:pt x="1326" y="634"/>
                      <a:pt x="692" y="834"/>
                      <a:pt x="92" y="1135"/>
                    </a:cubicBezTo>
                    <a:cubicBezTo>
                      <a:pt x="0" y="1195"/>
                      <a:pt x="48" y="1339"/>
                      <a:pt x="158" y="1339"/>
                    </a:cubicBezTo>
                    <a:cubicBezTo>
                      <a:pt x="168" y="1339"/>
                      <a:pt x="180" y="1338"/>
                      <a:pt x="192" y="1335"/>
                    </a:cubicBezTo>
                    <a:cubicBezTo>
                      <a:pt x="825" y="1101"/>
                      <a:pt x="1426" y="834"/>
                      <a:pt x="2060" y="634"/>
                    </a:cubicBezTo>
                    <a:cubicBezTo>
                      <a:pt x="2693" y="434"/>
                      <a:pt x="3327" y="267"/>
                      <a:pt x="3994" y="134"/>
                    </a:cubicBezTo>
                    <a:cubicBezTo>
                      <a:pt x="4061" y="101"/>
                      <a:pt x="4028" y="1"/>
                      <a:pt x="39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8"/>
              <p:cNvSpPr/>
              <p:nvPr/>
            </p:nvSpPr>
            <p:spPr>
              <a:xfrm flipH="1">
                <a:off x="3714803" y="1629077"/>
                <a:ext cx="59152" cy="45879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302" extrusionOk="0">
                    <a:moveTo>
                      <a:pt x="2841" y="0"/>
                    </a:moveTo>
                    <a:cubicBezTo>
                      <a:pt x="2824" y="0"/>
                      <a:pt x="2805" y="5"/>
                      <a:pt x="2786" y="18"/>
                    </a:cubicBezTo>
                    <a:cubicBezTo>
                      <a:pt x="2319" y="352"/>
                      <a:pt x="1852" y="685"/>
                      <a:pt x="1419" y="1052"/>
                    </a:cubicBezTo>
                    <a:cubicBezTo>
                      <a:pt x="952" y="1386"/>
                      <a:pt x="485" y="1686"/>
                      <a:pt x="84" y="2086"/>
                    </a:cubicBezTo>
                    <a:cubicBezTo>
                      <a:pt x="0" y="2170"/>
                      <a:pt x="58" y="2302"/>
                      <a:pt x="157" y="2302"/>
                    </a:cubicBezTo>
                    <a:cubicBezTo>
                      <a:pt x="176" y="2302"/>
                      <a:pt x="197" y="2297"/>
                      <a:pt x="218" y="2286"/>
                    </a:cubicBezTo>
                    <a:cubicBezTo>
                      <a:pt x="685" y="1986"/>
                      <a:pt x="1119" y="1586"/>
                      <a:pt x="1552" y="1252"/>
                    </a:cubicBezTo>
                    <a:cubicBezTo>
                      <a:pt x="2019" y="885"/>
                      <a:pt x="2453" y="518"/>
                      <a:pt x="2886" y="185"/>
                    </a:cubicBezTo>
                    <a:cubicBezTo>
                      <a:pt x="2968" y="103"/>
                      <a:pt x="2917" y="0"/>
                      <a:pt x="284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8"/>
              <p:cNvSpPr/>
              <p:nvPr/>
            </p:nvSpPr>
            <p:spPr>
              <a:xfrm flipH="1">
                <a:off x="3798529" y="1695185"/>
                <a:ext cx="67662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608" extrusionOk="0">
                    <a:moveTo>
                      <a:pt x="3271" y="1"/>
                    </a:moveTo>
                    <a:cubicBezTo>
                      <a:pt x="3250" y="1"/>
                      <a:pt x="3228" y="11"/>
                      <a:pt x="3211" y="37"/>
                    </a:cubicBezTo>
                    <a:cubicBezTo>
                      <a:pt x="2711" y="604"/>
                      <a:pt x="2144" y="1137"/>
                      <a:pt x="1610" y="1705"/>
                    </a:cubicBezTo>
                    <a:cubicBezTo>
                      <a:pt x="1077" y="2238"/>
                      <a:pt x="509" y="2805"/>
                      <a:pt x="76" y="3406"/>
                    </a:cubicBezTo>
                    <a:cubicBezTo>
                      <a:pt x="0" y="3507"/>
                      <a:pt x="96" y="3607"/>
                      <a:pt x="205" y="3607"/>
                    </a:cubicBezTo>
                    <a:cubicBezTo>
                      <a:pt x="240" y="3607"/>
                      <a:pt x="277" y="3597"/>
                      <a:pt x="309" y="3573"/>
                    </a:cubicBezTo>
                    <a:cubicBezTo>
                      <a:pt x="576" y="3339"/>
                      <a:pt x="843" y="3039"/>
                      <a:pt x="1077" y="2739"/>
                    </a:cubicBezTo>
                    <a:cubicBezTo>
                      <a:pt x="1343" y="2472"/>
                      <a:pt x="1610" y="2172"/>
                      <a:pt x="1844" y="1905"/>
                    </a:cubicBezTo>
                    <a:cubicBezTo>
                      <a:pt x="2344" y="1304"/>
                      <a:pt x="2811" y="704"/>
                      <a:pt x="3345" y="137"/>
                    </a:cubicBezTo>
                    <a:cubicBezTo>
                      <a:pt x="3394" y="87"/>
                      <a:pt x="3333" y="1"/>
                      <a:pt x="32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8"/>
              <p:cNvSpPr/>
              <p:nvPr/>
            </p:nvSpPr>
            <p:spPr>
              <a:xfrm flipH="1">
                <a:off x="3888274" y="1798243"/>
                <a:ext cx="74638" cy="102480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5142" extrusionOk="0">
                    <a:moveTo>
                      <a:pt x="3591" y="1"/>
                    </a:moveTo>
                    <a:cubicBezTo>
                      <a:pt x="3567" y="1"/>
                      <a:pt x="3544" y="11"/>
                      <a:pt x="3528" y="36"/>
                    </a:cubicBezTo>
                    <a:cubicBezTo>
                      <a:pt x="2894" y="803"/>
                      <a:pt x="2260" y="1604"/>
                      <a:pt x="1660" y="2438"/>
                    </a:cubicBezTo>
                    <a:cubicBezTo>
                      <a:pt x="1393" y="2838"/>
                      <a:pt x="1093" y="3238"/>
                      <a:pt x="826" y="3639"/>
                    </a:cubicBezTo>
                    <a:cubicBezTo>
                      <a:pt x="659" y="3872"/>
                      <a:pt x="526" y="4106"/>
                      <a:pt x="359" y="4306"/>
                    </a:cubicBezTo>
                    <a:cubicBezTo>
                      <a:pt x="225" y="4506"/>
                      <a:pt x="59" y="4739"/>
                      <a:pt x="25" y="4973"/>
                    </a:cubicBezTo>
                    <a:cubicBezTo>
                      <a:pt x="0" y="5048"/>
                      <a:pt x="50" y="5142"/>
                      <a:pt x="133" y="5142"/>
                    </a:cubicBezTo>
                    <a:cubicBezTo>
                      <a:pt x="161" y="5142"/>
                      <a:pt x="192" y="5131"/>
                      <a:pt x="225" y="5106"/>
                    </a:cubicBezTo>
                    <a:cubicBezTo>
                      <a:pt x="392" y="5006"/>
                      <a:pt x="492" y="4806"/>
                      <a:pt x="592" y="4606"/>
                    </a:cubicBezTo>
                    <a:cubicBezTo>
                      <a:pt x="759" y="4406"/>
                      <a:pt x="893" y="4172"/>
                      <a:pt x="1026" y="3939"/>
                    </a:cubicBezTo>
                    <a:cubicBezTo>
                      <a:pt x="1326" y="3539"/>
                      <a:pt x="1626" y="3105"/>
                      <a:pt x="1893" y="2671"/>
                    </a:cubicBezTo>
                    <a:cubicBezTo>
                      <a:pt x="2494" y="1837"/>
                      <a:pt x="3094" y="970"/>
                      <a:pt x="3695" y="169"/>
                    </a:cubicBezTo>
                    <a:cubicBezTo>
                      <a:pt x="3745" y="94"/>
                      <a:pt x="3663" y="1"/>
                      <a:pt x="35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8"/>
              <p:cNvSpPr/>
              <p:nvPr/>
            </p:nvSpPr>
            <p:spPr>
              <a:xfrm flipH="1">
                <a:off x="4134967" y="2251550"/>
                <a:ext cx="55864" cy="119281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5985" extrusionOk="0">
                    <a:moveTo>
                      <a:pt x="2649" y="0"/>
                    </a:moveTo>
                    <a:cubicBezTo>
                      <a:pt x="2617" y="0"/>
                      <a:pt x="2583" y="12"/>
                      <a:pt x="2555" y="41"/>
                    </a:cubicBezTo>
                    <a:lnTo>
                      <a:pt x="2588" y="74"/>
                    </a:lnTo>
                    <a:cubicBezTo>
                      <a:pt x="2021" y="975"/>
                      <a:pt x="1521" y="1909"/>
                      <a:pt x="1087" y="2876"/>
                    </a:cubicBezTo>
                    <a:cubicBezTo>
                      <a:pt x="687" y="3810"/>
                      <a:pt x="253" y="4811"/>
                      <a:pt x="20" y="5811"/>
                    </a:cubicBezTo>
                    <a:cubicBezTo>
                      <a:pt x="1" y="5925"/>
                      <a:pt x="79" y="5985"/>
                      <a:pt x="162" y="5985"/>
                    </a:cubicBezTo>
                    <a:cubicBezTo>
                      <a:pt x="225" y="5985"/>
                      <a:pt x="291" y="5950"/>
                      <a:pt x="320" y="5878"/>
                    </a:cubicBezTo>
                    <a:cubicBezTo>
                      <a:pt x="687" y="4911"/>
                      <a:pt x="987" y="3910"/>
                      <a:pt x="1421" y="2943"/>
                    </a:cubicBezTo>
                    <a:cubicBezTo>
                      <a:pt x="1821" y="2009"/>
                      <a:pt x="2255" y="1075"/>
                      <a:pt x="2755" y="174"/>
                    </a:cubicBezTo>
                    <a:cubicBezTo>
                      <a:pt x="2803" y="79"/>
                      <a:pt x="2731" y="0"/>
                      <a:pt x="26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8"/>
              <p:cNvSpPr/>
              <p:nvPr/>
            </p:nvSpPr>
            <p:spPr>
              <a:xfrm flipH="1">
                <a:off x="4203985" y="2415833"/>
                <a:ext cx="27005" cy="97338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4884" extrusionOk="0">
                    <a:moveTo>
                      <a:pt x="1276" y="1"/>
                    </a:moveTo>
                    <a:cubicBezTo>
                      <a:pt x="1254" y="1"/>
                      <a:pt x="1234" y="11"/>
                      <a:pt x="1234" y="37"/>
                    </a:cubicBezTo>
                    <a:cubicBezTo>
                      <a:pt x="934" y="837"/>
                      <a:pt x="667" y="1605"/>
                      <a:pt x="434" y="2372"/>
                    </a:cubicBezTo>
                    <a:cubicBezTo>
                      <a:pt x="334" y="2772"/>
                      <a:pt x="267" y="3172"/>
                      <a:pt x="167" y="3573"/>
                    </a:cubicBezTo>
                    <a:cubicBezTo>
                      <a:pt x="67" y="3940"/>
                      <a:pt x="0" y="4340"/>
                      <a:pt x="0" y="4740"/>
                    </a:cubicBezTo>
                    <a:cubicBezTo>
                      <a:pt x="0" y="4832"/>
                      <a:pt x="60" y="4883"/>
                      <a:pt x="126" y="4883"/>
                    </a:cubicBezTo>
                    <a:cubicBezTo>
                      <a:pt x="180" y="4883"/>
                      <a:pt x="237" y="4849"/>
                      <a:pt x="267" y="4774"/>
                    </a:cubicBezTo>
                    <a:cubicBezTo>
                      <a:pt x="400" y="4407"/>
                      <a:pt x="434" y="3973"/>
                      <a:pt x="534" y="3573"/>
                    </a:cubicBezTo>
                    <a:cubicBezTo>
                      <a:pt x="600" y="3172"/>
                      <a:pt x="667" y="2806"/>
                      <a:pt x="767" y="2439"/>
                    </a:cubicBezTo>
                    <a:cubicBezTo>
                      <a:pt x="934" y="1638"/>
                      <a:pt x="1101" y="871"/>
                      <a:pt x="1334" y="70"/>
                    </a:cubicBezTo>
                    <a:cubicBezTo>
                      <a:pt x="1355" y="29"/>
                      <a:pt x="1312" y="1"/>
                      <a:pt x="12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8"/>
              <p:cNvSpPr/>
              <p:nvPr/>
            </p:nvSpPr>
            <p:spPr>
              <a:xfrm flipH="1">
                <a:off x="4239221" y="2560764"/>
                <a:ext cx="21385" cy="10014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5025" extrusionOk="0">
                    <a:moveTo>
                      <a:pt x="994" y="0"/>
                    </a:moveTo>
                    <a:cubicBezTo>
                      <a:pt x="972" y="0"/>
                      <a:pt x="952" y="11"/>
                      <a:pt x="952" y="37"/>
                    </a:cubicBezTo>
                    <a:cubicBezTo>
                      <a:pt x="852" y="437"/>
                      <a:pt x="719" y="837"/>
                      <a:pt x="652" y="1238"/>
                    </a:cubicBezTo>
                    <a:cubicBezTo>
                      <a:pt x="585" y="1638"/>
                      <a:pt x="519" y="2005"/>
                      <a:pt x="419" y="2405"/>
                    </a:cubicBezTo>
                    <a:cubicBezTo>
                      <a:pt x="285" y="3206"/>
                      <a:pt x="118" y="3973"/>
                      <a:pt x="18" y="4774"/>
                    </a:cubicBezTo>
                    <a:cubicBezTo>
                      <a:pt x="1" y="4951"/>
                      <a:pt x="105" y="5024"/>
                      <a:pt x="207" y="5024"/>
                    </a:cubicBezTo>
                    <a:cubicBezTo>
                      <a:pt x="297" y="5024"/>
                      <a:pt x="385" y="4967"/>
                      <a:pt x="385" y="4874"/>
                    </a:cubicBezTo>
                    <a:cubicBezTo>
                      <a:pt x="552" y="4073"/>
                      <a:pt x="652" y="3272"/>
                      <a:pt x="786" y="2505"/>
                    </a:cubicBezTo>
                    <a:cubicBezTo>
                      <a:pt x="819" y="2105"/>
                      <a:pt x="886" y="1705"/>
                      <a:pt x="952" y="1304"/>
                    </a:cubicBezTo>
                    <a:cubicBezTo>
                      <a:pt x="986" y="904"/>
                      <a:pt x="986" y="504"/>
                      <a:pt x="1052" y="70"/>
                    </a:cubicBezTo>
                    <a:cubicBezTo>
                      <a:pt x="1073" y="29"/>
                      <a:pt x="1030" y="0"/>
                      <a:pt x="9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8"/>
              <p:cNvSpPr/>
              <p:nvPr/>
            </p:nvSpPr>
            <p:spPr>
              <a:xfrm flipH="1">
                <a:off x="1032823" y="2972020"/>
                <a:ext cx="34758" cy="116870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5864" extrusionOk="0">
                    <a:moveTo>
                      <a:pt x="1625" y="0"/>
                    </a:moveTo>
                    <a:cubicBezTo>
                      <a:pt x="1595" y="0"/>
                      <a:pt x="1567" y="15"/>
                      <a:pt x="1555" y="50"/>
                    </a:cubicBezTo>
                    <a:cubicBezTo>
                      <a:pt x="1055" y="1918"/>
                      <a:pt x="488" y="3786"/>
                      <a:pt x="21" y="5654"/>
                    </a:cubicBezTo>
                    <a:cubicBezTo>
                      <a:pt x="0" y="5778"/>
                      <a:pt x="107" y="5863"/>
                      <a:pt x="207" y="5863"/>
                    </a:cubicBezTo>
                    <a:cubicBezTo>
                      <a:pt x="269" y="5863"/>
                      <a:pt x="329" y="5830"/>
                      <a:pt x="354" y="5754"/>
                    </a:cubicBezTo>
                    <a:cubicBezTo>
                      <a:pt x="855" y="3886"/>
                      <a:pt x="1255" y="1985"/>
                      <a:pt x="1722" y="117"/>
                    </a:cubicBezTo>
                    <a:cubicBezTo>
                      <a:pt x="1744" y="51"/>
                      <a:pt x="1680" y="0"/>
                      <a:pt x="16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8"/>
              <p:cNvSpPr/>
              <p:nvPr/>
            </p:nvSpPr>
            <p:spPr>
              <a:xfrm flipH="1">
                <a:off x="1078064" y="3141704"/>
                <a:ext cx="25829" cy="67543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3389" extrusionOk="0">
                    <a:moveTo>
                      <a:pt x="1192" y="1"/>
                    </a:moveTo>
                    <a:cubicBezTo>
                      <a:pt x="1157" y="1"/>
                      <a:pt x="1122" y="22"/>
                      <a:pt x="1109" y="75"/>
                    </a:cubicBezTo>
                    <a:lnTo>
                      <a:pt x="1109" y="42"/>
                    </a:lnTo>
                    <a:cubicBezTo>
                      <a:pt x="742" y="1109"/>
                      <a:pt x="375" y="2143"/>
                      <a:pt x="41" y="3211"/>
                    </a:cubicBezTo>
                    <a:cubicBezTo>
                      <a:pt x="1" y="3312"/>
                      <a:pt x="95" y="3389"/>
                      <a:pt x="191" y="3389"/>
                    </a:cubicBezTo>
                    <a:cubicBezTo>
                      <a:pt x="253" y="3389"/>
                      <a:pt x="315" y="3356"/>
                      <a:pt x="342" y="3278"/>
                    </a:cubicBezTo>
                    <a:cubicBezTo>
                      <a:pt x="675" y="2244"/>
                      <a:pt x="942" y="1176"/>
                      <a:pt x="1276" y="109"/>
                    </a:cubicBezTo>
                    <a:cubicBezTo>
                      <a:pt x="1296" y="49"/>
                      <a:pt x="1244" y="1"/>
                      <a:pt x="11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8"/>
              <p:cNvSpPr/>
              <p:nvPr/>
            </p:nvSpPr>
            <p:spPr>
              <a:xfrm flipH="1">
                <a:off x="2570283" y="2349825"/>
                <a:ext cx="13313" cy="805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044" extrusionOk="0">
                    <a:moveTo>
                      <a:pt x="585" y="0"/>
                    </a:moveTo>
                    <a:cubicBezTo>
                      <a:pt x="551" y="0"/>
                      <a:pt x="515" y="17"/>
                      <a:pt x="500" y="47"/>
                    </a:cubicBezTo>
                    <a:cubicBezTo>
                      <a:pt x="400" y="680"/>
                      <a:pt x="300" y="1347"/>
                      <a:pt x="234" y="1981"/>
                    </a:cubicBezTo>
                    <a:cubicBezTo>
                      <a:pt x="133" y="2615"/>
                      <a:pt x="0" y="3316"/>
                      <a:pt x="33" y="3949"/>
                    </a:cubicBezTo>
                    <a:cubicBezTo>
                      <a:pt x="33" y="4007"/>
                      <a:pt x="78" y="4043"/>
                      <a:pt x="123" y="4043"/>
                    </a:cubicBezTo>
                    <a:cubicBezTo>
                      <a:pt x="155" y="4043"/>
                      <a:pt x="186" y="4025"/>
                      <a:pt x="200" y="3983"/>
                    </a:cubicBezTo>
                    <a:cubicBezTo>
                      <a:pt x="367" y="3349"/>
                      <a:pt x="367" y="2682"/>
                      <a:pt x="434" y="2048"/>
                    </a:cubicBezTo>
                    <a:cubicBezTo>
                      <a:pt x="500" y="1381"/>
                      <a:pt x="567" y="747"/>
                      <a:pt x="667" y="80"/>
                    </a:cubicBezTo>
                    <a:cubicBezTo>
                      <a:pt x="667" y="25"/>
                      <a:pt x="627" y="0"/>
                      <a:pt x="5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8"/>
              <p:cNvSpPr/>
              <p:nvPr/>
            </p:nvSpPr>
            <p:spPr>
              <a:xfrm flipH="1">
                <a:off x="2583576" y="2457945"/>
                <a:ext cx="11998" cy="81992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114" extrusionOk="0">
                    <a:moveTo>
                      <a:pt x="484" y="0"/>
                    </a:moveTo>
                    <a:cubicBezTo>
                      <a:pt x="426" y="0"/>
                      <a:pt x="368" y="42"/>
                      <a:pt x="368" y="125"/>
                    </a:cubicBezTo>
                    <a:cubicBezTo>
                      <a:pt x="267" y="759"/>
                      <a:pt x="234" y="1426"/>
                      <a:pt x="167" y="2060"/>
                    </a:cubicBezTo>
                    <a:cubicBezTo>
                      <a:pt x="101" y="2694"/>
                      <a:pt x="1" y="3361"/>
                      <a:pt x="1" y="3995"/>
                    </a:cubicBezTo>
                    <a:cubicBezTo>
                      <a:pt x="1" y="4070"/>
                      <a:pt x="64" y="4113"/>
                      <a:pt x="125" y="4113"/>
                    </a:cubicBezTo>
                    <a:cubicBezTo>
                      <a:pt x="173" y="4113"/>
                      <a:pt x="219" y="4087"/>
                      <a:pt x="234" y="4028"/>
                    </a:cubicBezTo>
                    <a:cubicBezTo>
                      <a:pt x="334" y="3394"/>
                      <a:pt x="368" y="2761"/>
                      <a:pt x="434" y="2094"/>
                    </a:cubicBezTo>
                    <a:cubicBezTo>
                      <a:pt x="468" y="1460"/>
                      <a:pt x="534" y="793"/>
                      <a:pt x="601" y="125"/>
                    </a:cubicBezTo>
                    <a:cubicBezTo>
                      <a:pt x="601" y="42"/>
                      <a:pt x="543" y="0"/>
                      <a:pt x="4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8"/>
              <p:cNvSpPr/>
              <p:nvPr/>
            </p:nvSpPr>
            <p:spPr>
              <a:xfrm flipH="1">
                <a:off x="2593561" y="2573021"/>
                <a:ext cx="12656" cy="81992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114" extrusionOk="0">
                    <a:moveTo>
                      <a:pt x="524" y="1"/>
                    </a:moveTo>
                    <a:cubicBezTo>
                      <a:pt x="478" y="1"/>
                      <a:pt x="435" y="27"/>
                      <a:pt x="435" y="89"/>
                    </a:cubicBezTo>
                    <a:cubicBezTo>
                      <a:pt x="334" y="723"/>
                      <a:pt x="268" y="1390"/>
                      <a:pt x="201" y="2057"/>
                    </a:cubicBezTo>
                    <a:cubicBezTo>
                      <a:pt x="168" y="2391"/>
                      <a:pt x="134" y="2724"/>
                      <a:pt x="101" y="3058"/>
                    </a:cubicBezTo>
                    <a:cubicBezTo>
                      <a:pt x="68" y="3358"/>
                      <a:pt x="1" y="3692"/>
                      <a:pt x="34" y="4025"/>
                    </a:cubicBezTo>
                    <a:cubicBezTo>
                      <a:pt x="50" y="4087"/>
                      <a:pt x="94" y="4113"/>
                      <a:pt x="140" y="4113"/>
                    </a:cubicBezTo>
                    <a:cubicBezTo>
                      <a:pt x="194" y="4113"/>
                      <a:pt x="250" y="4079"/>
                      <a:pt x="268" y="4025"/>
                    </a:cubicBezTo>
                    <a:cubicBezTo>
                      <a:pt x="368" y="3725"/>
                      <a:pt x="368" y="3391"/>
                      <a:pt x="401" y="3091"/>
                    </a:cubicBezTo>
                    <a:cubicBezTo>
                      <a:pt x="435" y="2757"/>
                      <a:pt x="468" y="2424"/>
                      <a:pt x="501" y="2090"/>
                    </a:cubicBezTo>
                    <a:cubicBezTo>
                      <a:pt x="535" y="1423"/>
                      <a:pt x="601" y="756"/>
                      <a:pt x="635" y="89"/>
                    </a:cubicBezTo>
                    <a:cubicBezTo>
                      <a:pt x="635" y="35"/>
                      <a:pt x="577" y="1"/>
                      <a:pt x="5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8"/>
              <p:cNvSpPr/>
              <p:nvPr/>
            </p:nvSpPr>
            <p:spPr>
              <a:xfrm flipH="1">
                <a:off x="2606197" y="2682557"/>
                <a:ext cx="10643" cy="104314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234" extrusionOk="0">
                    <a:moveTo>
                      <a:pt x="457" y="0"/>
                    </a:moveTo>
                    <a:cubicBezTo>
                      <a:pt x="428" y="0"/>
                      <a:pt x="400" y="18"/>
                      <a:pt x="400" y="64"/>
                    </a:cubicBezTo>
                    <a:cubicBezTo>
                      <a:pt x="267" y="897"/>
                      <a:pt x="167" y="1731"/>
                      <a:pt x="100" y="2599"/>
                    </a:cubicBezTo>
                    <a:cubicBezTo>
                      <a:pt x="100" y="3032"/>
                      <a:pt x="67" y="3466"/>
                      <a:pt x="67" y="3866"/>
                    </a:cubicBezTo>
                    <a:cubicBezTo>
                      <a:pt x="34" y="4300"/>
                      <a:pt x="0" y="4734"/>
                      <a:pt x="67" y="5134"/>
                    </a:cubicBezTo>
                    <a:cubicBezTo>
                      <a:pt x="84" y="5201"/>
                      <a:pt x="142" y="5234"/>
                      <a:pt x="196" y="5234"/>
                    </a:cubicBezTo>
                    <a:cubicBezTo>
                      <a:pt x="250" y="5234"/>
                      <a:pt x="300" y="5201"/>
                      <a:pt x="300" y="5134"/>
                    </a:cubicBezTo>
                    <a:cubicBezTo>
                      <a:pt x="367" y="4767"/>
                      <a:pt x="367" y="4333"/>
                      <a:pt x="367" y="3933"/>
                    </a:cubicBezTo>
                    <a:cubicBezTo>
                      <a:pt x="367" y="3499"/>
                      <a:pt x="367" y="3066"/>
                      <a:pt x="400" y="2632"/>
                    </a:cubicBezTo>
                    <a:cubicBezTo>
                      <a:pt x="434" y="1798"/>
                      <a:pt x="467" y="931"/>
                      <a:pt x="534" y="64"/>
                    </a:cubicBezTo>
                    <a:cubicBezTo>
                      <a:pt x="534" y="27"/>
                      <a:pt x="494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8"/>
              <p:cNvSpPr/>
              <p:nvPr/>
            </p:nvSpPr>
            <p:spPr>
              <a:xfrm flipH="1">
                <a:off x="2613770" y="2825594"/>
                <a:ext cx="13712" cy="110691"/>
              </a:xfrm>
              <a:custGeom>
                <a:avLst/>
                <a:gdLst/>
                <a:ahLst/>
                <a:cxnLst/>
                <a:rect l="l" t="t" r="r" b="b"/>
                <a:pathLst>
                  <a:path w="688" h="5554" extrusionOk="0">
                    <a:moveTo>
                      <a:pt x="582" y="0"/>
                    </a:moveTo>
                    <a:cubicBezTo>
                      <a:pt x="548" y="0"/>
                      <a:pt x="514" y="19"/>
                      <a:pt x="501" y="58"/>
                    </a:cubicBezTo>
                    <a:cubicBezTo>
                      <a:pt x="167" y="1826"/>
                      <a:pt x="0" y="3661"/>
                      <a:pt x="167" y="5429"/>
                    </a:cubicBezTo>
                    <a:cubicBezTo>
                      <a:pt x="184" y="5512"/>
                      <a:pt x="259" y="5554"/>
                      <a:pt x="330" y="5554"/>
                    </a:cubicBezTo>
                    <a:cubicBezTo>
                      <a:pt x="401" y="5554"/>
                      <a:pt x="467" y="5512"/>
                      <a:pt x="467" y="5429"/>
                    </a:cubicBezTo>
                    <a:cubicBezTo>
                      <a:pt x="434" y="4528"/>
                      <a:pt x="401" y="3661"/>
                      <a:pt x="434" y="2794"/>
                    </a:cubicBezTo>
                    <a:cubicBezTo>
                      <a:pt x="467" y="1893"/>
                      <a:pt x="568" y="1026"/>
                      <a:pt x="668" y="125"/>
                    </a:cubicBezTo>
                    <a:cubicBezTo>
                      <a:pt x="688" y="44"/>
                      <a:pt x="635" y="0"/>
                      <a:pt x="5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8"/>
              <p:cNvSpPr/>
              <p:nvPr/>
            </p:nvSpPr>
            <p:spPr>
              <a:xfrm flipH="1">
                <a:off x="2616162" y="2978158"/>
                <a:ext cx="7992" cy="1190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972" extrusionOk="0">
                    <a:moveTo>
                      <a:pt x="234" y="0"/>
                    </a:moveTo>
                    <a:cubicBezTo>
                      <a:pt x="200" y="0"/>
                      <a:pt x="167" y="25"/>
                      <a:pt x="167" y="75"/>
                    </a:cubicBezTo>
                    <a:cubicBezTo>
                      <a:pt x="100" y="2010"/>
                      <a:pt x="0" y="3912"/>
                      <a:pt x="34" y="5846"/>
                    </a:cubicBezTo>
                    <a:cubicBezTo>
                      <a:pt x="34" y="5930"/>
                      <a:pt x="100" y="5971"/>
                      <a:pt x="167" y="5971"/>
                    </a:cubicBezTo>
                    <a:cubicBezTo>
                      <a:pt x="234" y="5971"/>
                      <a:pt x="300" y="5930"/>
                      <a:pt x="300" y="5846"/>
                    </a:cubicBezTo>
                    <a:cubicBezTo>
                      <a:pt x="401" y="3912"/>
                      <a:pt x="334" y="1977"/>
                      <a:pt x="300" y="75"/>
                    </a:cubicBezTo>
                    <a:cubicBezTo>
                      <a:pt x="300" y="25"/>
                      <a:pt x="267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8"/>
              <p:cNvSpPr/>
              <p:nvPr/>
            </p:nvSpPr>
            <p:spPr>
              <a:xfrm flipH="1">
                <a:off x="2615504" y="3133054"/>
                <a:ext cx="7334" cy="9526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780" extrusionOk="0">
                    <a:moveTo>
                      <a:pt x="301" y="1"/>
                    </a:moveTo>
                    <a:cubicBezTo>
                      <a:pt x="268" y="1"/>
                      <a:pt x="234" y="26"/>
                      <a:pt x="234" y="76"/>
                    </a:cubicBezTo>
                    <a:cubicBezTo>
                      <a:pt x="68" y="1610"/>
                      <a:pt x="1" y="3145"/>
                      <a:pt x="134" y="4679"/>
                    </a:cubicBezTo>
                    <a:cubicBezTo>
                      <a:pt x="134" y="4746"/>
                      <a:pt x="184" y="4779"/>
                      <a:pt x="234" y="4779"/>
                    </a:cubicBezTo>
                    <a:cubicBezTo>
                      <a:pt x="285" y="4779"/>
                      <a:pt x="335" y="4746"/>
                      <a:pt x="335" y="4679"/>
                    </a:cubicBezTo>
                    <a:cubicBezTo>
                      <a:pt x="335" y="3145"/>
                      <a:pt x="301" y="1610"/>
                      <a:pt x="368" y="76"/>
                    </a:cubicBezTo>
                    <a:cubicBezTo>
                      <a:pt x="368" y="26"/>
                      <a:pt x="335" y="1"/>
                      <a:pt x="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8"/>
              <p:cNvSpPr/>
              <p:nvPr/>
            </p:nvSpPr>
            <p:spPr>
              <a:xfrm flipH="1">
                <a:off x="1502613" y="3381342"/>
                <a:ext cx="99052" cy="8570"/>
              </a:xfrm>
              <a:custGeom>
                <a:avLst/>
                <a:gdLst/>
                <a:ahLst/>
                <a:cxnLst/>
                <a:rect l="l" t="t" r="r" b="b"/>
                <a:pathLst>
                  <a:path w="4970" h="430" extrusionOk="0">
                    <a:moveTo>
                      <a:pt x="3637" y="0"/>
                    </a:moveTo>
                    <a:cubicBezTo>
                      <a:pt x="2480" y="0"/>
                      <a:pt x="1314" y="62"/>
                      <a:pt x="166" y="160"/>
                    </a:cubicBezTo>
                    <a:cubicBezTo>
                      <a:pt x="9" y="191"/>
                      <a:pt x="0" y="430"/>
                      <a:pt x="139" y="430"/>
                    </a:cubicBezTo>
                    <a:cubicBezTo>
                      <a:pt x="147" y="430"/>
                      <a:pt x="157" y="429"/>
                      <a:pt x="166" y="427"/>
                    </a:cubicBezTo>
                    <a:cubicBezTo>
                      <a:pt x="1734" y="293"/>
                      <a:pt x="3335" y="193"/>
                      <a:pt x="4903" y="127"/>
                    </a:cubicBezTo>
                    <a:cubicBezTo>
                      <a:pt x="4970" y="127"/>
                      <a:pt x="4970" y="27"/>
                      <a:pt x="4903" y="27"/>
                    </a:cubicBezTo>
                    <a:cubicBezTo>
                      <a:pt x="4483" y="9"/>
                      <a:pt x="4060" y="0"/>
                      <a:pt x="36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8"/>
              <p:cNvSpPr/>
              <p:nvPr/>
            </p:nvSpPr>
            <p:spPr>
              <a:xfrm flipH="1">
                <a:off x="1634231" y="3390510"/>
                <a:ext cx="89107" cy="11978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601" extrusionOk="0">
                    <a:moveTo>
                      <a:pt x="4337" y="0"/>
                    </a:moveTo>
                    <a:cubicBezTo>
                      <a:pt x="2936" y="67"/>
                      <a:pt x="1501" y="134"/>
                      <a:pt x="134" y="367"/>
                    </a:cubicBezTo>
                    <a:cubicBezTo>
                      <a:pt x="0" y="401"/>
                      <a:pt x="34" y="601"/>
                      <a:pt x="167" y="601"/>
                    </a:cubicBezTo>
                    <a:cubicBezTo>
                      <a:pt x="1535" y="434"/>
                      <a:pt x="2936" y="267"/>
                      <a:pt x="4337" y="200"/>
                    </a:cubicBezTo>
                    <a:cubicBezTo>
                      <a:pt x="4470" y="200"/>
                      <a:pt x="4470" y="0"/>
                      <a:pt x="43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8"/>
              <p:cNvSpPr/>
              <p:nvPr/>
            </p:nvSpPr>
            <p:spPr>
              <a:xfrm flipH="1">
                <a:off x="1767383" y="3400415"/>
                <a:ext cx="88768" cy="24753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1242" extrusionOk="0">
                    <a:moveTo>
                      <a:pt x="4288" y="0"/>
                    </a:moveTo>
                    <a:cubicBezTo>
                      <a:pt x="4280" y="0"/>
                      <a:pt x="4271" y="1"/>
                      <a:pt x="4262" y="4"/>
                    </a:cubicBezTo>
                    <a:cubicBezTo>
                      <a:pt x="2861" y="337"/>
                      <a:pt x="1460" y="637"/>
                      <a:pt x="93" y="1038"/>
                    </a:cubicBezTo>
                    <a:cubicBezTo>
                      <a:pt x="0" y="1068"/>
                      <a:pt x="22" y="1242"/>
                      <a:pt x="131" y="1242"/>
                    </a:cubicBezTo>
                    <a:cubicBezTo>
                      <a:pt x="140" y="1242"/>
                      <a:pt x="149" y="1240"/>
                      <a:pt x="160" y="1238"/>
                    </a:cubicBezTo>
                    <a:cubicBezTo>
                      <a:pt x="1561" y="971"/>
                      <a:pt x="2928" y="571"/>
                      <a:pt x="4329" y="237"/>
                    </a:cubicBezTo>
                    <a:cubicBezTo>
                      <a:pt x="4454" y="206"/>
                      <a:pt x="4404" y="0"/>
                      <a:pt x="42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8"/>
              <p:cNvSpPr/>
              <p:nvPr/>
            </p:nvSpPr>
            <p:spPr>
              <a:xfrm flipH="1">
                <a:off x="1893062" y="3434276"/>
                <a:ext cx="71290" cy="229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1152" extrusionOk="0">
                    <a:moveTo>
                      <a:pt x="3452" y="0"/>
                    </a:moveTo>
                    <a:cubicBezTo>
                      <a:pt x="3442" y="0"/>
                      <a:pt x="3431" y="2"/>
                      <a:pt x="3420" y="6"/>
                    </a:cubicBezTo>
                    <a:cubicBezTo>
                      <a:pt x="2320" y="306"/>
                      <a:pt x="1219" y="573"/>
                      <a:pt x="118" y="906"/>
                    </a:cubicBezTo>
                    <a:cubicBezTo>
                      <a:pt x="1" y="965"/>
                      <a:pt x="12" y="1152"/>
                      <a:pt x="129" y="1152"/>
                    </a:cubicBezTo>
                    <a:cubicBezTo>
                      <a:pt x="146" y="1152"/>
                      <a:pt x="164" y="1148"/>
                      <a:pt x="185" y="1140"/>
                    </a:cubicBezTo>
                    <a:cubicBezTo>
                      <a:pt x="1285" y="873"/>
                      <a:pt x="2386" y="506"/>
                      <a:pt x="3487" y="139"/>
                    </a:cubicBezTo>
                    <a:cubicBezTo>
                      <a:pt x="3576" y="110"/>
                      <a:pt x="3533" y="0"/>
                      <a:pt x="3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8"/>
              <p:cNvSpPr/>
              <p:nvPr/>
            </p:nvSpPr>
            <p:spPr>
              <a:xfrm flipH="1">
                <a:off x="2002258" y="3475332"/>
                <a:ext cx="72206" cy="39342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1974" extrusionOk="0">
                    <a:moveTo>
                      <a:pt x="3430" y="1"/>
                    </a:moveTo>
                    <a:cubicBezTo>
                      <a:pt x="3412" y="1"/>
                      <a:pt x="3393" y="5"/>
                      <a:pt x="3375" y="14"/>
                    </a:cubicBezTo>
                    <a:cubicBezTo>
                      <a:pt x="2274" y="514"/>
                      <a:pt x="1173" y="1081"/>
                      <a:pt x="139" y="1715"/>
                    </a:cubicBezTo>
                    <a:cubicBezTo>
                      <a:pt x="1" y="1798"/>
                      <a:pt x="69" y="1973"/>
                      <a:pt x="191" y="1973"/>
                    </a:cubicBezTo>
                    <a:cubicBezTo>
                      <a:pt x="217" y="1973"/>
                      <a:pt x="244" y="1966"/>
                      <a:pt x="272" y="1949"/>
                    </a:cubicBezTo>
                    <a:cubicBezTo>
                      <a:pt x="1307" y="1315"/>
                      <a:pt x="2374" y="714"/>
                      <a:pt x="3508" y="214"/>
                    </a:cubicBezTo>
                    <a:cubicBezTo>
                      <a:pt x="3623" y="157"/>
                      <a:pt x="3540" y="1"/>
                      <a:pt x="34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8"/>
              <p:cNvSpPr/>
              <p:nvPr/>
            </p:nvSpPr>
            <p:spPr>
              <a:xfrm flipH="1">
                <a:off x="2094713" y="3537115"/>
                <a:ext cx="53333" cy="46377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2327" extrusionOk="0">
                    <a:moveTo>
                      <a:pt x="2513" y="1"/>
                    </a:moveTo>
                    <a:cubicBezTo>
                      <a:pt x="2497" y="1"/>
                      <a:pt x="2480" y="5"/>
                      <a:pt x="2463" y="16"/>
                    </a:cubicBezTo>
                    <a:lnTo>
                      <a:pt x="2497" y="16"/>
                    </a:lnTo>
                    <a:cubicBezTo>
                      <a:pt x="2030" y="350"/>
                      <a:pt x="1629" y="683"/>
                      <a:pt x="1196" y="1050"/>
                    </a:cubicBezTo>
                    <a:cubicBezTo>
                      <a:pt x="996" y="1217"/>
                      <a:pt x="796" y="1417"/>
                      <a:pt x="595" y="1584"/>
                    </a:cubicBezTo>
                    <a:cubicBezTo>
                      <a:pt x="395" y="1784"/>
                      <a:pt x="195" y="1951"/>
                      <a:pt x="28" y="2184"/>
                    </a:cubicBezTo>
                    <a:cubicBezTo>
                      <a:pt x="1" y="2267"/>
                      <a:pt x="64" y="2326"/>
                      <a:pt x="124" y="2326"/>
                    </a:cubicBezTo>
                    <a:cubicBezTo>
                      <a:pt x="137" y="2326"/>
                      <a:pt x="150" y="2324"/>
                      <a:pt x="162" y="2318"/>
                    </a:cubicBezTo>
                    <a:cubicBezTo>
                      <a:pt x="395" y="2184"/>
                      <a:pt x="562" y="1984"/>
                      <a:pt x="729" y="1784"/>
                    </a:cubicBezTo>
                    <a:cubicBezTo>
                      <a:pt x="929" y="1584"/>
                      <a:pt x="1129" y="1417"/>
                      <a:pt x="1329" y="1250"/>
                    </a:cubicBezTo>
                    <a:cubicBezTo>
                      <a:pt x="1730" y="883"/>
                      <a:pt x="2163" y="517"/>
                      <a:pt x="2563" y="183"/>
                    </a:cubicBezTo>
                    <a:cubicBezTo>
                      <a:pt x="2675" y="127"/>
                      <a:pt x="2600" y="1"/>
                      <a:pt x="25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8"/>
              <p:cNvSpPr/>
              <p:nvPr/>
            </p:nvSpPr>
            <p:spPr>
              <a:xfrm flipH="1">
                <a:off x="1180843" y="2840043"/>
                <a:ext cx="87094" cy="12058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605" extrusionOk="0">
                    <a:moveTo>
                      <a:pt x="4236" y="0"/>
                    </a:moveTo>
                    <a:cubicBezTo>
                      <a:pt x="2835" y="67"/>
                      <a:pt x="1468" y="134"/>
                      <a:pt x="100" y="401"/>
                    </a:cubicBezTo>
                    <a:cubicBezTo>
                      <a:pt x="8" y="432"/>
                      <a:pt x="0" y="605"/>
                      <a:pt x="105" y="605"/>
                    </a:cubicBezTo>
                    <a:cubicBezTo>
                      <a:pt x="114" y="605"/>
                      <a:pt x="123" y="603"/>
                      <a:pt x="133" y="601"/>
                    </a:cubicBezTo>
                    <a:cubicBezTo>
                      <a:pt x="1501" y="501"/>
                      <a:pt x="2869" y="267"/>
                      <a:pt x="4236" y="201"/>
                    </a:cubicBezTo>
                    <a:cubicBezTo>
                      <a:pt x="4370" y="167"/>
                      <a:pt x="4370" y="0"/>
                      <a:pt x="4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8"/>
              <p:cNvSpPr/>
              <p:nvPr/>
            </p:nvSpPr>
            <p:spPr>
              <a:xfrm flipH="1">
                <a:off x="1314653" y="2855908"/>
                <a:ext cx="68798" cy="15466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776" extrusionOk="0">
                    <a:moveTo>
                      <a:pt x="3320" y="1"/>
                    </a:moveTo>
                    <a:cubicBezTo>
                      <a:pt x="3312" y="1"/>
                      <a:pt x="3303" y="2"/>
                      <a:pt x="3294" y="5"/>
                    </a:cubicBezTo>
                    <a:cubicBezTo>
                      <a:pt x="2260" y="205"/>
                      <a:pt x="1193" y="372"/>
                      <a:pt x="125" y="539"/>
                    </a:cubicBezTo>
                    <a:cubicBezTo>
                      <a:pt x="1" y="570"/>
                      <a:pt x="21" y="775"/>
                      <a:pt x="160" y="775"/>
                    </a:cubicBezTo>
                    <a:cubicBezTo>
                      <a:pt x="170" y="775"/>
                      <a:pt x="181" y="774"/>
                      <a:pt x="192" y="772"/>
                    </a:cubicBezTo>
                    <a:cubicBezTo>
                      <a:pt x="1226" y="572"/>
                      <a:pt x="2293" y="372"/>
                      <a:pt x="3361" y="172"/>
                    </a:cubicBezTo>
                    <a:cubicBezTo>
                      <a:pt x="3452" y="141"/>
                      <a:pt x="3405" y="1"/>
                      <a:pt x="33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8"/>
              <p:cNvSpPr/>
              <p:nvPr/>
            </p:nvSpPr>
            <p:spPr>
              <a:xfrm flipH="1">
                <a:off x="1453625" y="2883172"/>
                <a:ext cx="76591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182" extrusionOk="0">
                    <a:moveTo>
                      <a:pt x="3709" y="1"/>
                    </a:moveTo>
                    <a:cubicBezTo>
                      <a:pt x="3702" y="1"/>
                      <a:pt x="3694" y="2"/>
                      <a:pt x="3686" y="5"/>
                    </a:cubicBezTo>
                    <a:cubicBezTo>
                      <a:pt x="2519" y="338"/>
                      <a:pt x="1318" y="605"/>
                      <a:pt x="151" y="905"/>
                    </a:cubicBezTo>
                    <a:cubicBezTo>
                      <a:pt x="0" y="935"/>
                      <a:pt x="40" y="1182"/>
                      <a:pt x="171" y="1182"/>
                    </a:cubicBezTo>
                    <a:cubicBezTo>
                      <a:pt x="185" y="1182"/>
                      <a:pt x="201" y="1179"/>
                      <a:pt x="217" y="1172"/>
                    </a:cubicBezTo>
                    <a:cubicBezTo>
                      <a:pt x="1385" y="839"/>
                      <a:pt x="2552" y="505"/>
                      <a:pt x="3720" y="205"/>
                    </a:cubicBezTo>
                    <a:cubicBezTo>
                      <a:pt x="3843" y="174"/>
                      <a:pt x="3796" y="1"/>
                      <a:pt x="37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38"/>
              <p:cNvSpPr/>
              <p:nvPr/>
            </p:nvSpPr>
            <p:spPr>
              <a:xfrm flipH="1">
                <a:off x="1595168" y="2924407"/>
                <a:ext cx="73303" cy="32865"/>
              </a:xfrm>
              <a:custGeom>
                <a:avLst/>
                <a:gdLst/>
                <a:ahLst/>
                <a:cxnLst/>
                <a:rect l="l" t="t" r="r" b="b"/>
                <a:pathLst>
                  <a:path w="3678" h="1649" extrusionOk="0">
                    <a:moveTo>
                      <a:pt x="3514" y="0"/>
                    </a:moveTo>
                    <a:cubicBezTo>
                      <a:pt x="3505" y="0"/>
                      <a:pt x="3495" y="1"/>
                      <a:pt x="3485" y="4"/>
                    </a:cubicBezTo>
                    <a:cubicBezTo>
                      <a:pt x="2384" y="471"/>
                      <a:pt x="1250" y="904"/>
                      <a:pt x="149" y="1371"/>
                    </a:cubicBezTo>
                    <a:cubicBezTo>
                      <a:pt x="1" y="1431"/>
                      <a:pt x="90" y="1649"/>
                      <a:pt x="206" y="1649"/>
                    </a:cubicBezTo>
                    <a:cubicBezTo>
                      <a:pt x="220" y="1649"/>
                      <a:pt x="235" y="1646"/>
                      <a:pt x="249" y="1638"/>
                    </a:cubicBezTo>
                    <a:cubicBezTo>
                      <a:pt x="1383" y="1205"/>
                      <a:pt x="2484" y="704"/>
                      <a:pt x="3585" y="204"/>
                    </a:cubicBezTo>
                    <a:cubicBezTo>
                      <a:pt x="3677" y="173"/>
                      <a:pt x="3628" y="0"/>
                      <a:pt x="35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38"/>
              <p:cNvSpPr/>
              <p:nvPr/>
            </p:nvSpPr>
            <p:spPr>
              <a:xfrm flipH="1">
                <a:off x="1707513" y="2973594"/>
                <a:ext cx="87353" cy="4556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2286" extrusionOk="0">
                    <a:moveTo>
                      <a:pt x="4252" y="1"/>
                    </a:moveTo>
                    <a:cubicBezTo>
                      <a:pt x="4243" y="1"/>
                      <a:pt x="4233" y="2"/>
                      <a:pt x="4223" y="4"/>
                    </a:cubicBezTo>
                    <a:cubicBezTo>
                      <a:pt x="2755" y="471"/>
                      <a:pt x="1321" y="1105"/>
                      <a:pt x="87" y="2039"/>
                    </a:cubicBezTo>
                    <a:cubicBezTo>
                      <a:pt x="0" y="2125"/>
                      <a:pt x="88" y="2286"/>
                      <a:pt x="199" y="2286"/>
                    </a:cubicBezTo>
                    <a:cubicBezTo>
                      <a:pt x="217" y="2286"/>
                      <a:pt x="235" y="2282"/>
                      <a:pt x="253" y="2273"/>
                    </a:cubicBezTo>
                    <a:cubicBezTo>
                      <a:pt x="1521" y="1439"/>
                      <a:pt x="2822" y="671"/>
                      <a:pt x="4290" y="204"/>
                    </a:cubicBezTo>
                    <a:cubicBezTo>
                      <a:pt x="4382" y="174"/>
                      <a:pt x="4361" y="1"/>
                      <a:pt x="425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8"/>
              <p:cNvSpPr/>
              <p:nvPr/>
            </p:nvSpPr>
            <p:spPr>
              <a:xfrm flipH="1">
                <a:off x="1818583" y="3026728"/>
                <a:ext cx="61763" cy="43846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00" extrusionOk="0">
                    <a:moveTo>
                      <a:pt x="3002" y="0"/>
                    </a:moveTo>
                    <a:cubicBezTo>
                      <a:pt x="2993" y="0"/>
                      <a:pt x="2984" y="2"/>
                      <a:pt x="2975" y="7"/>
                    </a:cubicBezTo>
                    <a:cubicBezTo>
                      <a:pt x="2708" y="74"/>
                      <a:pt x="2474" y="274"/>
                      <a:pt x="2241" y="407"/>
                    </a:cubicBezTo>
                    <a:cubicBezTo>
                      <a:pt x="2007" y="574"/>
                      <a:pt x="1774" y="741"/>
                      <a:pt x="1540" y="907"/>
                    </a:cubicBezTo>
                    <a:cubicBezTo>
                      <a:pt x="1040" y="1208"/>
                      <a:pt x="573" y="1541"/>
                      <a:pt x="139" y="1908"/>
                    </a:cubicBezTo>
                    <a:cubicBezTo>
                      <a:pt x="1" y="2019"/>
                      <a:pt x="116" y="2199"/>
                      <a:pt x="254" y="2199"/>
                    </a:cubicBezTo>
                    <a:cubicBezTo>
                      <a:pt x="282" y="2199"/>
                      <a:pt x="311" y="2192"/>
                      <a:pt x="339" y="2175"/>
                    </a:cubicBezTo>
                    <a:cubicBezTo>
                      <a:pt x="806" y="1841"/>
                      <a:pt x="1240" y="1475"/>
                      <a:pt x="1707" y="1141"/>
                    </a:cubicBezTo>
                    <a:cubicBezTo>
                      <a:pt x="1941" y="974"/>
                      <a:pt x="2174" y="807"/>
                      <a:pt x="2374" y="641"/>
                    </a:cubicBezTo>
                    <a:cubicBezTo>
                      <a:pt x="2508" y="574"/>
                      <a:pt x="2608" y="474"/>
                      <a:pt x="2741" y="407"/>
                    </a:cubicBezTo>
                    <a:cubicBezTo>
                      <a:pt x="2841" y="340"/>
                      <a:pt x="2975" y="240"/>
                      <a:pt x="3041" y="140"/>
                    </a:cubicBezTo>
                    <a:cubicBezTo>
                      <a:pt x="3099" y="83"/>
                      <a:pt x="3057" y="0"/>
                      <a:pt x="30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38"/>
              <p:cNvSpPr/>
              <p:nvPr/>
            </p:nvSpPr>
            <p:spPr>
              <a:xfrm flipH="1">
                <a:off x="1892464" y="3075118"/>
                <a:ext cx="73422" cy="53691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2694" extrusionOk="0">
                    <a:moveTo>
                      <a:pt x="3539" y="0"/>
                    </a:moveTo>
                    <a:cubicBezTo>
                      <a:pt x="3525" y="0"/>
                      <a:pt x="3511" y="5"/>
                      <a:pt x="3497" y="14"/>
                    </a:cubicBezTo>
                    <a:cubicBezTo>
                      <a:pt x="2330" y="781"/>
                      <a:pt x="1162" y="1548"/>
                      <a:pt x="128" y="2449"/>
                    </a:cubicBezTo>
                    <a:cubicBezTo>
                      <a:pt x="0" y="2551"/>
                      <a:pt x="108" y="2693"/>
                      <a:pt x="225" y="2693"/>
                    </a:cubicBezTo>
                    <a:cubicBezTo>
                      <a:pt x="261" y="2693"/>
                      <a:pt x="297" y="2680"/>
                      <a:pt x="328" y="2649"/>
                    </a:cubicBezTo>
                    <a:cubicBezTo>
                      <a:pt x="1362" y="1782"/>
                      <a:pt x="2430" y="915"/>
                      <a:pt x="3597" y="214"/>
                    </a:cubicBezTo>
                    <a:cubicBezTo>
                      <a:pt x="3684" y="157"/>
                      <a:pt x="3621" y="0"/>
                      <a:pt x="35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38"/>
              <p:cNvSpPr/>
              <p:nvPr/>
            </p:nvSpPr>
            <p:spPr>
              <a:xfrm flipH="1">
                <a:off x="1986952" y="3139512"/>
                <a:ext cx="65151" cy="55206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2770" extrusionOk="0">
                    <a:moveTo>
                      <a:pt x="3081" y="1"/>
                    </a:moveTo>
                    <a:cubicBezTo>
                      <a:pt x="3060" y="1"/>
                      <a:pt x="3039" y="6"/>
                      <a:pt x="3020" y="19"/>
                    </a:cubicBezTo>
                    <a:lnTo>
                      <a:pt x="3053" y="52"/>
                    </a:lnTo>
                    <a:cubicBezTo>
                      <a:pt x="2586" y="486"/>
                      <a:pt x="2086" y="919"/>
                      <a:pt x="1586" y="1319"/>
                    </a:cubicBezTo>
                    <a:cubicBezTo>
                      <a:pt x="1085" y="1720"/>
                      <a:pt x="551" y="2120"/>
                      <a:pt x="84" y="2554"/>
                    </a:cubicBezTo>
                    <a:cubicBezTo>
                      <a:pt x="0" y="2638"/>
                      <a:pt x="81" y="2769"/>
                      <a:pt x="169" y="2769"/>
                    </a:cubicBezTo>
                    <a:cubicBezTo>
                      <a:pt x="185" y="2769"/>
                      <a:pt x="202" y="2764"/>
                      <a:pt x="218" y="2754"/>
                    </a:cubicBezTo>
                    <a:cubicBezTo>
                      <a:pt x="785" y="2420"/>
                      <a:pt x="1285" y="1987"/>
                      <a:pt x="1752" y="1520"/>
                    </a:cubicBezTo>
                    <a:cubicBezTo>
                      <a:pt x="2219" y="1086"/>
                      <a:pt x="2720" y="619"/>
                      <a:pt x="3187" y="185"/>
                    </a:cubicBezTo>
                    <a:cubicBezTo>
                      <a:pt x="3268" y="104"/>
                      <a:pt x="3173" y="1"/>
                      <a:pt x="30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8"/>
              <p:cNvSpPr/>
              <p:nvPr/>
            </p:nvSpPr>
            <p:spPr>
              <a:xfrm flipH="1">
                <a:off x="2070120" y="3212376"/>
                <a:ext cx="62321" cy="57279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2874" extrusionOk="0">
                    <a:moveTo>
                      <a:pt x="2966" y="1"/>
                    </a:moveTo>
                    <a:cubicBezTo>
                      <a:pt x="2939" y="1"/>
                      <a:pt x="2910" y="10"/>
                      <a:pt x="2881" y="32"/>
                    </a:cubicBezTo>
                    <a:lnTo>
                      <a:pt x="2881" y="65"/>
                    </a:lnTo>
                    <a:cubicBezTo>
                      <a:pt x="2414" y="499"/>
                      <a:pt x="1947" y="899"/>
                      <a:pt x="1447" y="1299"/>
                    </a:cubicBezTo>
                    <a:cubicBezTo>
                      <a:pt x="1213" y="1533"/>
                      <a:pt x="980" y="1733"/>
                      <a:pt x="746" y="1933"/>
                    </a:cubicBezTo>
                    <a:cubicBezTo>
                      <a:pt x="513" y="2167"/>
                      <a:pt x="279" y="2367"/>
                      <a:pt x="79" y="2634"/>
                    </a:cubicBezTo>
                    <a:cubicBezTo>
                      <a:pt x="0" y="2713"/>
                      <a:pt x="46" y="2874"/>
                      <a:pt x="150" y="2874"/>
                    </a:cubicBezTo>
                    <a:cubicBezTo>
                      <a:pt x="178" y="2874"/>
                      <a:pt x="211" y="2862"/>
                      <a:pt x="246" y="2834"/>
                    </a:cubicBezTo>
                    <a:cubicBezTo>
                      <a:pt x="513" y="2667"/>
                      <a:pt x="746" y="2467"/>
                      <a:pt x="980" y="2233"/>
                    </a:cubicBezTo>
                    <a:cubicBezTo>
                      <a:pt x="1213" y="2000"/>
                      <a:pt x="1447" y="1766"/>
                      <a:pt x="1680" y="1566"/>
                    </a:cubicBezTo>
                    <a:cubicBezTo>
                      <a:pt x="2147" y="1099"/>
                      <a:pt x="2581" y="632"/>
                      <a:pt x="3048" y="199"/>
                    </a:cubicBezTo>
                    <a:cubicBezTo>
                      <a:pt x="3126" y="120"/>
                      <a:pt x="3062" y="1"/>
                      <a:pt x="296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8"/>
              <p:cNvSpPr/>
              <p:nvPr/>
            </p:nvSpPr>
            <p:spPr>
              <a:xfrm flipH="1">
                <a:off x="1594072" y="2589703"/>
                <a:ext cx="79820" cy="41315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2073" extrusionOk="0">
                    <a:moveTo>
                      <a:pt x="3911" y="1"/>
                    </a:moveTo>
                    <a:cubicBezTo>
                      <a:pt x="3895" y="1"/>
                      <a:pt x="3877" y="6"/>
                      <a:pt x="3857" y="19"/>
                    </a:cubicBezTo>
                    <a:cubicBezTo>
                      <a:pt x="2556" y="553"/>
                      <a:pt x="1255" y="1153"/>
                      <a:pt x="54" y="1920"/>
                    </a:cubicBezTo>
                    <a:cubicBezTo>
                      <a:pt x="0" y="1974"/>
                      <a:pt x="34" y="2072"/>
                      <a:pt x="101" y="2072"/>
                    </a:cubicBezTo>
                    <a:cubicBezTo>
                      <a:pt x="117" y="2072"/>
                      <a:pt x="135" y="2067"/>
                      <a:pt x="154" y="2054"/>
                    </a:cubicBezTo>
                    <a:cubicBezTo>
                      <a:pt x="1389" y="1420"/>
                      <a:pt x="2623" y="686"/>
                      <a:pt x="3924" y="119"/>
                    </a:cubicBezTo>
                    <a:cubicBezTo>
                      <a:pt x="4004" y="92"/>
                      <a:pt x="3977" y="1"/>
                      <a:pt x="39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8"/>
              <p:cNvSpPr/>
              <p:nvPr/>
            </p:nvSpPr>
            <p:spPr>
              <a:xfrm flipH="1">
                <a:off x="1697588" y="2647779"/>
                <a:ext cx="74738" cy="5297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2658" extrusionOk="0">
                    <a:moveTo>
                      <a:pt x="3653" y="1"/>
                    </a:moveTo>
                    <a:cubicBezTo>
                      <a:pt x="3644" y="1"/>
                      <a:pt x="3635" y="3"/>
                      <a:pt x="3626" y="7"/>
                    </a:cubicBezTo>
                    <a:cubicBezTo>
                      <a:pt x="2458" y="841"/>
                      <a:pt x="1224" y="1608"/>
                      <a:pt x="56" y="2476"/>
                    </a:cubicBezTo>
                    <a:cubicBezTo>
                      <a:pt x="1" y="2532"/>
                      <a:pt x="38" y="2658"/>
                      <a:pt x="111" y="2658"/>
                    </a:cubicBezTo>
                    <a:cubicBezTo>
                      <a:pt x="125" y="2658"/>
                      <a:pt x="140" y="2653"/>
                      <a:pt x="157" y="2642"/>
                    </a:cubicBezTo>
                    <a:cubicBezTo>
                      <a:pt x="1357" y="1842"/>
                      <a:pt x="2525" y="975"/>
                      <a:pt x="3692" y="141"/>
                    </a:cubicBezTo>
                    <a:cubicBezTo>
                      <a:pt x="3750" y="83"/>
                      <a:pt x="3708" y="1"/>
                      <a:pt x="365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8"/>
              <p:cNvSpPr/>
              <p:nvPr/>
            </p:nvSpPr>
            <p:spPr>
              <a:xfrm flipH="1">
                <a:off x="1804573" y="2722935"/>
                <a:ext cx="65869" cy="5466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2743" extrusionOk="0">
                    <a:moveTo>
                      <a:pt x="3176" y="0"/>
                    </a:moveTo>
                    <a:cubicBezTo>
                      <a:pt x="3166" y="0"/>
                      <a:pt x="3156" y="2"/>
                      <a:pt x="3145" y="6"/>
                    </a:cubicBezTo>
                    <a:cubicBezTo>
                      <a:pt x="1977" y="673"/>
                      <a:pt x="910" y="1507"/>
                      <a:pt x="76" y="2574"/>
                    </a:cubicBezTo>
                    <a:cubicBezTo>
                      <a:pt x="1" y="2649"/>
                      <a:pt x="57" y="2743"/>
                      <a:pt x="132" y="2743"/>
                    </a:cubicBezTo>
                    <a:cubicBezTo>
                      <a:pt x="157" y="2743"/>
                      <a:pt x="184" y="2733"/>
                      <a:pt x="209" y="2708"/>
                    </a:cubicBezTo>
                    <a:cubicBezTo>
                      <a:pt x="1077" y="1707"/>
                      <a:pt x="2077" y="840"/>
                      <a:pt x="3245" y="172"/>
                    </a:cubicBezTo>
                    <a:cubicBezTo>
                      <a:pt x="3304" y="113"/>
                      <a:pt x="3258" y="0"/>
                      <a:pt x="31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8"/>
              <p:cNvSpPr/>
              <p:nvPr/>
            </p:nvSpPr>
            <p:spPr>
              <a:xfrm flipH="1">
                <a:off x="1886525" y="2789202"/>
                <a:ext cx="72326" cy="55864"/>
              </a:xfrm>
              <a:custGeom>
                <a:avLst/>
                <a:gdLst/>
                <a:ahLst/>
                <a:cxnLst/>
                <a:rect l="l" t="t" r="r" b="b"/>
                <a:pathLst>
                  <a:path w="3629" h="2803" extrusionOk="0">
                    <a:moveTo>
                      <a:pt x="3512" y="1"/>
                    </a:moveTo>
                    <a:cubicBezTo>
                      <a:pt x="3501" y="1"/>
                      <a:pt x="3489" y="5"/>
                      <a:pt x="3478" y="16"/>
                    </a:cubicBezTo>
                    <a:cubicBezTo>
                      <a:pt x="2310" y="817"/>
                      <a:pt x="1143" y="1651"/>
                      <a:pt x="109" y="2618"/>
                    </a:cubicBezTo>
                    <a:cubicBezTo>
                      <a:pt x="0" y="2700"/>
                      <a:pt x="90" y="2803"/>
                      <a:pt x="182" y="2803"/>
                    </a:cubicBezTo>
                    <a:cubicBezTo>
                      <a:pt x="202" y="2803"/>
                      <a:pt x="224" y="2797"/>
                      <a:pt x="242" y="2785"/>
                    </a:cubicBezTo>
                    <a:cubicBezTo>
                      <a:pt x="1343" y="1884"/>
                      <a:pt x="2410" y="950"/>
                      <a:pt x="3545" y="150"/>
                    </a:cubicBezTo>
                    <a:cubicBezTo>
                      <a:pt x="3628" y="122"/>
                      <a:pt x="3572" y="1"/>
                      <a:pt x="35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8"/>
              <p:cNvSpPr/>
              <p:nvPr/>
            </p:nvSpPr>
            <p:spPr>
              <a:xfrm flipH="1">
                <a:off x="1976967" y="2873227"/>
                <a:ext cx="50403" cy="53034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661" extrusionOk="0">
                    <a:moveTo>
                      <a:pt x="2406" y="1"/>
                    </a:moveTo>
                    <a:cubicBezTo>
                      <a:pt x="2385" y="1"/>
                      <a:pt x="2363" y="11"/>
                      <a:pt x="2346" y="37"/>
                    </a:cubicBezTo>
                    <a:cubicBezTo>
                      <a:pt x="1645" y="904"/>
                      <a:pt x="845" y="1671"/>
                      <a:pt x="78" y="2505"/>
                    </a:cubicBezTo>
                    <a:cubicBezTo>
                      <a:pt x="0" y="2583"/>
                      <a:pt x="63" y="2660"/>
                      <a:pt x="141" y="2660"/>
                    </a:cubicBezTo>
                    <a:cubicBezTo>
                      <a:pt x="164" y="2660"/>
                      <a:pt x="189" y="2654"/>
                      <a:pt x="211" y="2639"/>
                    </a:cubicBezTo>
                    <a:cubicBezTo>
                      <a:pt x="1045" y="1905"/>
                      <a:pt x="1779" y="1037"/>
                      <a:pt x="2479" y="137"/>
                    </a:cubicBezTo>
                    <a:cubicBezTo>
                      <a:pt x="2529" y="87"/>
                      <a:pt x="2468" y="1"/>
                      <a:pt x="24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8"/>
              <p:cNvSpPr/>
              <p:nvPr/>
            </p:nvSpPr>
            <p:spPr>
              <a:xfrm flipH="1">
                <a:off x="2054216" y="2956355"/>
                <a:ext cx="48231" cy="51938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606" extrusionOk="0">
                    <a:moveTo>
                      <a:pt x="2286" y="0"/>
                    </a:moveTo>
                    <a:cubicBezTo>
                      <a:pt x="2261" y="0"/>
                      <a:pt x="2235" y="11"/>
                      <a:pt x="2210" y="35"/>
                    </a:cubicBezTo>
                    <a:cubicBezTo>
                      <a:pt x="1476" y="836"/>
                      <a:pt x="776" y="1636"/>
                      <a:pt x="75" y="2437"/>
                    </a:cubicBezTo>
                    <a:cubicBezTo>
                      <a:pt x="0" y="2512"/>
                      <a:pt x="57" y="2606"/>
                      <a:pt x="132" y="2606"/>
                    </a:cubicBezTo>
                    <a:cubicBezTo>
                      <a:pt x="157" y="2606"/>
                      <a:pt x="184" y="2595"/>
                      <a:pt x="209" y="2570"/>
                    </a:cubicBezTo>
                    <a:cubicBezTo>
                      <a:pt x="943" y="1803"/>
                      <a:pt x="1643" y="1003"/>
                      <a:pt x="2344" y="202"/>
                    </a:cubicBezTo>
                    <a:cubicBezTo>
                      <a:pt x="2419" y="101"/>
                      <a:pt x="2361" y="0"/>
                      <a:pt x="22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8"/>
              <p:cNvSpPr/>
              <p:nvPr/>
            </p:nvSpPr>
            <p:spPr>
              <a:xfrm flipH="1">
                <a:off x="2115201" y="3023758"/>
                <a:ext cx="39740" cy="42670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141" extrusionOk="0">
                    <a:moveTo>
                      <a:pt x="1890" y="1"/>
                    </a:moveTo>
                    <a:cubicBezTo>
                      <a:pt x="1874" y="1"/>
                      <a:pt x="1857" y="7"/>
                      <a:pt x="1842" y="22"/>
                    </a:cubicBezTo>
                    <a:cubicBezTo>
                      <a:pt x="1275" y="690"/>
                      <a:pt x="641" y="1290"/>
                      <a:pt x="74" y="1957"/>
                    </a:cubicBezTo>
                    <a:cubicBezTo>
                      <a:pt x="1" y="2031"/>
                      <a:pt x="71" y="2140"/>
                      <a:pt x="153" y="2140"/>
                    </a:cubicBezTo>
                    <a:cubicBezTo>
                      <a:pt x="183" y="2140"/>
                      <a:pt x="214" y="2126"/>
                      <a:pt x="241" y="2091"/>
                    </a:cubicBezTo>
                    <a:cubicBezTo>
                      <a:pt x="841" y="1457"/>
                      <a:pt x="1375" y="790"/>
                      <a:pt x="1942" y="156"/>
                    </a:cubicBezTo>
                    <a:cubicBezTo>
                      <a:pt x="1994" y="78"/>
                      <a:pt x="1945" y="1"/>
                      <a:pt x="18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8"/>
              <p:cNvSpPr/>
              <p:nvPr/>
            </p:nvSpPr>
            <p:spPr>
              <a:xfrm flipH="1">
                <a:off x="2170467" y="3092517"/>
                <a:ext cx="54230" cy="71070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3566" extrusionOk="0">
                    <a:moveTo>
                      <a:pt x="2583" y="0"/>
                    </a:moveTo>
                    <a:cubicBezTo>
                      <a:pt x="2554" y="0"/>
                      <a:pt x="2526" y="12"/>
                      <a:pt x="2507" y="42"/>
                    </a:cubicBezTo>
                    <a:cubicBezTo>
                      <a:pt x="1706" y="1142"/>
                      <a:pt x="872" y="2243"/>
                      <a:pt x="72" y="3344"/>
                    </a:cubicBezTo>
                    <a:cubicBezTo>
                      <a:pt x="0" y="3463"/>
                      <a:pt x="99" y="3565"/>
                      <a:pt x="210" y="3565"/>
                    </a:cubicBezTo>
                    <a:cubicBezTo>
                      <a:pt x="254" y="3565"/>
                      <a:pt x="300" y="3549"/>
                      <a:pt x="338" y="3511"/>
                    </a:cubicBezTo>
                    <a:cubicBezTo>
                      <a:pt x="1139" y="2377"/>
                      <a:pt x="1873" y="1242"/>
                      <a:pt x="2673" y="142"/>
                    </a:cubicBezTo>
                    <a:cubicBezTo>
                      <a:pt x="2721" y="71"/>
                      <a:pt x="2651" y="0"/>
                      <a:pt x="25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38"/>
              <p:cNvSpPr/>
              <p:nvPr/>
            </p:nvSpPr>
            <p:spPr>
              <a:xfrm flipH="1">
                <a:off x="2241598" y="3189576"/>
                <a:ext cx="37747" cy="57937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2907" extrusionOk="0">
                    <a:moveTo>
                      <a:pt x="1755" y="0"/>
                    </a:moveTo>
                    <a:cubicBezTo>
                      <a:pt x="1727" y="0"/>
                      <a:pt x="1699" y="12"/>
                      <a:pt x="1679" y="42"/>
                    </a:cubicBezTo>
                    <a:cubicBezTo>
                      <a:pt x="1146" y="942"/>
                      <a:pt x="579" y="1810"/>
                      <a:pt x="45" y="2744"/>
                    </a:cubicBezTo>
                    <a:cubicBezTo>
                      <a:pt x="1" y="2833"/>
                      <a:pt x="75" y="2907"/>
                      <a:pt x="149" y="2907"/>
                    </a:cubicBezTo>
                    <a:cubicBezTo>
                      <a:pt x="186" y="2907"/>
                      <a:pt x="223" y="2888"/>
                      <a:pt x="245" y="2844"/>
                    </a:cubicBezTo>
                    <a:cubicBezTo>
                      <a:pt x="812" y="1943"/>
                      <a:pt x="1313" y="1042"/>
                      <a:pt x="1846" y="142"/>
                    </a:cubicBezTo>
                    <a:cubicBezTo>
                      <a:pt x="1893" y="71"/>
                      <a:pt x="1824" y="0"/>
                      <a:pt x="17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38"/>
              <p:cNvSpPr/>
              <p:nvPr/>
            </p:nvSpPr>
            <p:spPr>
              <a:xfrm flipH="1">
                <a:off x="2294571" y="3269914"/>
                <a:ext cx="48868" cy="70134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3519" extrusionOk="0">
                    <a:moveTo>
                      <a:pt x="2392" y="0"/>
                    </a:moveTo>
                    <a:cubicBezTo>
                      <a:pt x="2381" y="0"/>
                      <a:pt x="2369" y="5"/>
                      <a:pt x="2360" y="14"/>
                    </a:cubicBezTo>
                    <a:cubicBezTo>
                      <a:pt x="2127" y="247"/>
                      <a:pt x="1927" y="547"/>
                      <a:pt x="1727" y="814"/>
                    </a:cubicBezTo>
                    <a:cubicBezTo>
                      <a:pt x="1560" y="1081"/>
                      <a:pt x="1360" y="1348"/>
                      <a:pt x="1159" y="1615"/>
                    </a:cubicBezTo>
                    <a:cubicBezTo>
                      <a:pt x="759" y="2182"/>
                      <a:pt x="392" y="2749"/>
                      <a:pt x="25" y="3349"/>
                    </a:cubicBezTo>
                    <a:cubicBezTo>
                      <a:pt x="0" y="3424"/>
                      <a:pt x="69" y="3518"/>
                      <a:pt x="133" y="3518"/>
                    </a:cubicBezTo>
                    <a:cubicBezTo>
                      <a:pt x="155" y="3518"/>
                      <a:pt x="175" y="3508"/>
                      <a:pt x="192" y="3483"/>
                    </a:cubicBezTo>
                    <a:cubicBezTo>
                      <a:pt x="626" y="2949"/>
                      <a:pt x="993" y="2382"/>
                      <a:pt x="1360" y="1815"/>
                    </a:cubicBezTo>
                    <a:cubicBezTo>
                      <a:pt x="1526" y="1548"/>
                      <a:pt x="1727" y="1281"/>
                      <a:pt x="1893" y="981"/>
                    </a:cubicBezTo>
                    <a:cubicBezTo>
                      <a:pt x="2093" y="681"/>
                      <a:pt x="2294" y="380"/>
                      <a:pt x="2427" y="80"/>
                    </a:cubicBezTo>
                    <a:cubicBezTo>
                      <a:pt x="2451" y="31"/>
                      <a:pt x="2422" y="0"/>
                      <a:pt x="23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8"/>
              <p:cNvSpPr/>
              <p:nvPr/>
            </p:nvSpPr>
            <p:spPr>
              <a:xfrm flipH="1">
                <a:off x="2357271" y="3372394"/>
                <a:ext cx="38983" cy="6459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3241" extrusionOk="0">
                    <a:moveTo>
                      <a:pt x="1806" y="0"/>
                    </a:moveTo>
                    <a:cubicBezTo>
                      <a:pt x="1772" y="0"/>
                      <a:pt x="1737" y="13"/>
                      <a:pt x="1708" y="42"/>
                    </a:cubicBezTo>
                    <a:cubicBezTo>
                      <a:pt x="1074" y="1009"/>
                      <a:pt x="474" y="2010"/>
                      <a:pt x="40" y="3077"/>
                    </a:cubicBezTo>
                    <a:cubicBezTo>
                      <a:pt x="0" y="3177"/>
                      <a:pt x="79" y="3241"/>
                      <a:pt x="163" y="3241"/>
                    </a:cubicBezTo>
                    <a:cubicBezTo>
                      <a:pt x="220" y="3241"/>
                      <a:pt x="280" y="3211"/>
                      <a:pt x="307" y="3144"/>
                    </a:cubicBezTo>
                    <a:cubicBezTo>
                      <a:pt x="741" y="2110"/>
                      <a:pt x="1241" y="1076"/>
                      <a:pt x="1908" y="142"/>
                    </a:cubicBezTo>
                    <a:cubicBezTo>
                      <a:pt x="1955" y="71"/>
                      <a:pt x="1886" y="0"/>
                      <a:pt x="18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38"/>
              <p:cNvSpPr/>
              <p:nvPr/>
            </p:nvSpPr>
            <p:spPr>
              <a:xfrm flipH="1">
                <a:off x="2410265" y="3467440"/>
                <a:ext cx="34678" cy="70453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35" extrusionOk="0">
                    <a:moveTo>
                      <a:pt x="1633" y="1"/>
                    </a:moveTo>
                    <a:cubicBezTo>
                      <a:pt x="1612" y="1"/>
                      <a:pt x="1593" y="13"/>
                      <a:pt x="1582" y="43"/>
                    </a:cubicBezTo>
                    <a:cubicBezTo>
                      <a:pt x="1082" y="1144"/>
                      <a:pt x="515" y="2245"/>
                      <a:pt x="48" y="3345"/>
                    </a:cubicBezTo>
                    <a:cubicBezTo>
                      <a:pt x="1" y="3440"/>
                      <a:pt x="87" y="3534"/>
                      <a:pt x="165" y="3534"/>
                    </a:cubicBezTo>
                    <a:cubicBezTo>
                      <a:pt x="198" y="3534"/>
                      <a:pt x="229" y="3518"/>
                      <a:pt x="248" y="3479"/>
                    </a:cubicBezTo>
                    <a:cubicBezTo>
                      <a:pt x="749" y="2378"/>
                      <a:pt x="1216" y="1244"/>
                      <a:pt x="1716" y="110"/>
                    </a:cubicBezTo>
                    <a:cubicBezTo>
                      <a:pt x="1739" y="63"/>
                      <a:pt x="1682" y="1"/>
                      <a:pt x="16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38"/>
              <p:cNvSpPr/>
              <p:nvPr/>
            </p:nvSpPr>
            <p:spPr>
              <a:xfrm flipH="1">
                <a:off x="2454450" y="3569880"/>
                <a:ext cx="18136" cy="43009"/>
              </a:xfrm>
              <a:custGeom>
                <a:avLst/>
                <a:gdLst/>
                <a:ahLst/>
                <a:cxnLst/>
                <a:rect l="l" t="t" r="r" b="b"/>
                <a:pathLst>
                  <a:path w="910" h="2158" extrusionOk="0">
                    <a:moveTo>
                      <a:pt x="766" y="1"/>
                    </a:moveTo>
                    <a:cubicBezTo>
                      <a:pt x="723" y="1"/>
                      <a:pt x="681" y="22"/>
                      <a:pt x="668" y="73"/>
                    </a:cubicBezTo>
                    <a:cubicBezTo>
                      <a:pt x="534" y="407"/>
                      <a:pt x="434" y="741"/>
                      <a:pt x="334" y="1041"/>
                    </a:cubicBezTo>
                    <a:cubicBezTo>
                      <a:pt x="201" y="1374"/>
                      <a:pt x="101" y="1708"/>
                      <a:pt x="1" y="2041"/>
                    </a:cubicBezTo>
                    <a:cubicBezTo>
                      <a:pt x="1" y="2107"/>
                      <a:pt x="71" y="2158"/>
                      <a:pt x="130" y="2158"/>
                    </a:cubicBezTo>
                    <a:cubicBezTo>
                      <a:pt x="161" y="2158"/>
                      <a:pt x="189" y="2143"/>
                      <a:pt x="201" y="2108"/>
                    </a:cubicBezTo>
                    <a:cubicBezTo>
                      <a:pt x="334" y="1775"/>
                      <a:pt x="434" y="1474"/>
                      <a:pt x="534" y="1141"/>
                    </a:cubicBezTo>
                    <a:cubicBezTo>
                      <a:pt x="668" y="807"/>
                      <a:pt x="768" y="474"/>
                      <a:pt x="868" y="140"/>
                    </a:cubicBezTo>
                    <a:cubicBezTo>
                      <a:pt x="909" y="58"/>
                      <a:pt x="836" y="1"/>
                      <a:pt x="76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38"/>
              <p:cNvSpPr/>
              <p:nvPr/>
            </p:nvSpPr>
            <p:spPr>
              <a:xfrm flipH="1">
                <a:off x="2089372" y="2218925"/>
                <a:ext cx="39123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3554" extrusionOk="0">
                    <a:moveTo>
                      <a:pt x="1854" y="1"/>
                    </a:moveTo>
                    <a:cubicBezTo>
                      <a:pt x="1829" y="1"/>
                      <a:pt x="1803" y="13"/>
                      <a:pt x="1783" y="43"/>
                    </a:cubicBezTo>
                    <a:cubicBezTo>
                      <a:pt x="1149" y="1144"/>
                      <a:pt x="482" y="2211"/>
                      <a:pt x="48" y="3412"/>
                    </a:cubicBezTo>
                    <a:cubicBezTo>
                      <a:pt x="1" y="3483"/>
                      <a:pt x="87" y="3554"/>
                      <a:pt x="165" y="3554"/>
                    </a:cubicBezTo>
                    <a:cubicBezTo>
                      <a:pt x="198" y="3554"/>
                      <a:pt x="229" y="3542"/>
                      <a:pt x="248" y="3512"/>
                    </a:cubicBezTo>
                    <a:cubicBezTo>
                      <a:pt x="815" y="2378"/>
                      <a:pt x="1316" y="1211"/>
                      <a:pt x="1916" y="110"/>
                    </a:cubicBezTo>
                    <a:cubicBezTo>
                      <a:pt x="1962" y="63"/>
                      <a:pt x="1912" y="1"/>
                      <a:pt x="18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38"/>
              <p:cNvSpPr/>
              <p:nvPr/>
            </p:nvSpPr>
            <p:spPr>
              <a:xfrm flipH="1">
                <a:off x="2138559" y="2322003"/>
                <a:ext cx="3713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3466" extrusionOk="0">
                    <a:moveTo>
                      <a:pt x="1737" y="0"/>
                    </a:moveTo>
                    <a:cubicBezTo>
                      <a:pt x="1713" y="0"/>
                      <a:pt x="1692" y="12"/>
                      <a:pt x="1682" y="42"/>
                    </a:cubicBezTo>
                    <a:cubicBezTo>
                      <a:pt x="1148" y="1142"/>
                      <a:pt x="548" y="2176"/>
                      <a:pt x="48" y="3277"/>
                    </a:cubicBezTo>
                    <a:cubicBezTo>
                      <a:pt x="1" y="3372"/>
                      <a:pt x="87" y="3466"/>
                      <a:pt x="165" y="3466"/>
                    </a:cubicBezTo>
                    <a:cubicBezTo>
                      <a:pt x="197" y="3466"/>
                      <a:pt x="228" y="3450"/>
                      <a:pt x="248" y="3411"/>
                    </a:cubicBezTo>
                    <a:cubicBezTo>
                      <a:pt x="815" y="2343"/>
                      <a:pt x="1282" y="1209"/>
                      <a:pt x="1816" y="142"/>
                    </a:cubicBezTo>
                    <a:cubicBezTo>
                      <a:pt x="1863" y="71"/>
                      <a:pt x="1793" y="0"/>
                      <a:pt x="1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38"/>
              <p:cNvSpPr/>
              <p:nvPr/>
            </p:nvSpPr>
            <p:spPr>
              <a:xfrm flipH="1">
                <a:off x="2183561" y="2419062"/>
                <a:ext cx="40159" cy="79860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4007" extrusionOk="0">
                    <a:moveTo>
                      <a:pt x="1894" y="0"/>
                    </a:moveTo>
                    <a:cubicBezTo>
                      <a:pt x="1869" y="0"/>
                      <a:pt x="1843" y="12"/>
                      <a:pt x="1824" y="42"/>
                    </a:cubicBezTo>
                    <a:cubicBezTo>
                      <a:pt x="1490" y="642"/>
                      <a:pt x="1157" y="1276"/>
                      <a:pt x="823" y="1910"/>
                    </a:cubicBezTo>
                    <a:cubicBezTo>
                      <a:pt x="523" y="2543"/>
                      <a:pt x="223" y="3177"/>
                      <a:pt x="23" y="3811"/>
                    </a:cubicBezTo>
                    <a:cubicBezTo>
                      <a:pt x="0" y="3924"/>
                      <a:pt x="100" y="4006"/>
                      <a:pt x="187" y="4006"/>
                    </a:cubicBezTo>
                    <a:cubicBezTo>
                      <a:pt x="229" y="4006"/>
                      <a:pt x="268" y="3988"/>
                      <a:pt x="289" y="3944"/>
                    </a:cubicBezTo>
                    <a:cubicBezTo>
                      <a:pt x="590" y="3311"/>
                      <a:pt x="823" y="2644"/>
                      <a:pt x="1090" y="2010"/>
                    </a:cubicBezTo>
                    <a:cubicBezTo>
                      <a:pt x="1357" y="1376"/>
                      <a:pt x="1657" y="742"/>
                      <a:pt x="1991" y="142"/>
                    </a:cubicBezTo>
                    <a:cubicBezTo>
                      <a:pt x="2014" y="71"/>
                      <a:pt x="1954" y="0"/>
                      <a:pt x="1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8"/>
              <p:cNvSpPr/>
              <p:nvPr/>
            </p:nvSpPr>
            <p:spPr>
              <a:xfrm flipH="1">
                <a:off x="2242116" y="2547870"/>
                <a:ext cx="40777" cy="86397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4335" extrusionOk="0">
                    <a:moveTo>
                      <a:pt x="1927" y="0"/>
                    </a:moveTo>
                    <a:cubicBezTo>
                      <a:pt x="1897" y="0"/>
                      <a:pt x="1869" y="15"/>
                      <a:pt x="1857" y="50"/>
                    </a:cubicBezTo>
                    <a:cubicBezTo>
                      <a:pt x="1224" y="1418"/>
                      <a:pt x="557" y="2785"/>
                      <a:pt x="23" y="4186"/>
                    </a:cubicBezTo>
                    <a:cubicBezTo>
                      <a:pt x="1" y="4275"/>
                      <a:pt x="82" y="4335"/>
                      <a:pt x="149" y="4335"/>
                    </a:cubicBezTo>
                    <a:cubicBezTo>
                      <a:pt x="182" y="4335"/>
                      <a:pt x="212" y="4320"/>
                      <a:pt x="223" y="4286"/>
                    </a:cubicBezTo>
                    <a:cubicBezTo>
                      <a:pt x="590" y="3619"/>
                      <a:pt x="857" y="2919"/>
                      <a:pt x="1157" y="2218"/>
                    </a:cubicBezTo>
                    <a:cubicBezTo>
                      <a:pt x="1424" y="1518"/>
                      <a:pt x="1724" y="817"/>
                      <a:pt x="2024" y="117"/>
                    </a:cubicBezTo>
                    <a:cubicBezTo>
                      <a:pt x="2046" y="52"/>
                      <a:pt x="1983" y="0"/>
                      <a:pt x="19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8"/>
              <p:cNvSpPr/>
              <p:nvPr/>
            </p:nvSpPr>
            <p:spPr>
              <a:xfrm flipH="1">
                <a:off x="2286699" y="2664161"/>
                <a:ext cx="30314" cy="8874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453" extrusionOk="0">
                    <a:moveTo>
                      <a:pt x="1402" y="1"/>
                    </a:moveTo>
                    <a:cubicBezTo>
                      <a:pt x="1352" y="1"/>
                      <a:pt x="1297" y="27"/>
                      <a:pt x="1268" y="86"/>
                    </a:cubicBezTo>
                    <a:lnTo>
                      <a:pt x="1268" y="53"/>
                    </a:lnTo>
                    <a:cubicBezTo>
                      <a:pt x="1001" y="753"/>
                      <a:pt x="767" y="1454"/>
                      <a:pt x="534" y="2154"/>
                    </a:cubicBezTo>
                    <a:cubicBezTo>
                      <a:pt x="334" y="2855"/>
                      <a:pt x="100" y="3555"/>
                      <a:pt x="0" y="4289"/>
                    </a:cubicBezTo>
                    <a:cubicBezTo>
                      <a:pt x="0" y="4388"/>
                      <a:pt x="71" y="4452"/>
                      <a:pt x="143" y="4452"/>
                    </a:cubicBezTo>
                    <a:cubicBezTo>
                      <a:pt x="192" y="4452"/>
                      <a:pt x="240" y="4423"/>
                      <a:pt x="267" y="4356"/>
                    </a:cubicBezTo>
                    <a:cubicBezTo>
                      <a:pt x="467" y="3655"/>
                      <a:pt x="601" y="2921"/>
                      <a:pt x="801" y="2221"/>
                    </a:cubicBezTo>
                    <a:cubicBezTo>
                      <a:pt x="1001" y="1520"/>
                      <a:pt x="1234" y="820"/>
                      <a:pt x="1501" y="119"/>
                    </a:cubicBezTo>
                    <a:cubicBezTo>
                      <a:pt x="1520" y="44"/>
                      <a:pt x="1465" y="1"/>
                      <a:pt x="14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8"/>
              <p:cNvSpPr/>
              <p:nvPr/>
            </p:nvSpPr>
            <p:spPr>
              <a:xfrm flipH="1">
                <a:off x="2329887" y="2795380"/>
                <a:ext cx="31768" cy="85878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4309" extrusionOk="0">
                    <a:moveTo>
                      <a:pt x="1462" y="1"/>
                    </a:moveTo>
                    <a:cubicBezTo>
                      <a:pt x="1423" y="1"/>
                      <a:pt x="1386" y="22"/>
                      <a:pt x="1373" y="73"/>
                    </a:cubicBezTo>
                    <a:cubicBezTo>
                      <a:pt x="906" y="1441"/>
                      <a:pt x="406" y="2775"/>
                      <a:pt x="39" y="4176"/>
                    </a:cubicBezTo>
                    <a:cubicBezTo>
                      <a:pt x="0" y="4254"/>
                      <a:pt x="62" y="4308"/>
                      <a:pt x="128" y="4308"/>
                    </a:cubicBezTo>
                    <a:cubicBezTo>
                      <a:pt x="175" y="4308"/>
                      <a:pt x="225" y="4280"/>
                      <a:pt x="239" y="4210"/>
                    </a:cubicBezTo>
                    <a:cubicBezTo>
                      <a:pt x="773" y="2875"/>
                      <a:pt x="1139" y="1508"/>
                      <a:pt x="1573" y="140"/>
                    </a:cubicBezTo>
                    <a:cubicBezTo>
                      <a:pt x="1594" y="57"/>
                      <a:pt x="1525" y="1"/>
                      <a:pt x="14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8"/>
              <p:cNvSpPr/>
              <p:nvPr/>
            </p:nvSpPr>
            <p:spPr>
              <a:xfrm flipH="1">
                <a:off x="2375089" y="2929449"/>
                <a:ext cx="29018" cy="98454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4940" extrusionOk="0">
                    <a:moveTo>
                      <a:pt x="1342" y="0"/>
                    </a:moveTo>
                    <a:cubicBezTo>
                      <a:pt x="1311" y="0"/>
                      <a:pt x="1280" y="14"/>
                      <a:pt x="1268" y="51"/>
                    </a:cubicBezTo>
                    <a:cubicBezTo>
                      <a:pt x="701" y="1552"/>
                      <a:pt x="167" y="3187"/>
                      <a:pt x="0" y="4821"/>
                    </a:cubicBezTo>
                    <a:cubicBezTo>
                      <a:pt x="0" y="4896"/>
                      <a:pt x="64" y="4939"/>
                      <a:pt x="125" y="4939"/>
                    </a:cubicBezTo>
                    <a:cubicBezTo>
                      <a:pt x="173" y="4939"/>
                      <a:pt x="219" y="4913"/>
                      <a:pt x="234" y="4854"/>
                    </a:cubicBezTo>
                    <a:cubicBezTo>
                      <a:pt x="401" y="4054"/>
                      <a:pt x="534" y="3253"/>
                      <a:pt x="734" y="2453"/>
                    </a:cubicBezTo>
                    <a:cubicBezTo>
                      <a:pt x="934" y="1652"/>
                      <a:pt x="1135" y="852"/>
                      <a:pt x="1435" y="84"/>
                    </a:cubicBezTo>
                    <a:cubicBezTo>
                      <a:pt x="1456" y="42"/>
                      <a:pt x="1397" y="0"/>
                      <a:pt x="134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8"/>
              <p:cNvSpPr/>
              <p:nvPr/>
            </p:nvSpPr>
            <p:spPr>
              <a:xfrm flipH="1">
                <a:off x="2411660" y="3073264"/>
                <a:ext cx="22740" cy="87592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4395" extrusionOk="0">
                    <a:moveTo>
                      <a:pt x="1009" y="1"/>
                    </a:moveTo>
                    <a:cubicBezTo>
                      <a:pt x="970" y="1"/>
                      <a:pt x="933" y="23"/>
                      <a:pt x="920" y="74"/>
                    </a:cubicBezTo>
                    <a:cubicBezTo>
                      <a:pt x="553" y="1441"/>
                      <a:pt x="220" y="2842"/>
                      <a:pt x="19" y="4277"/>
                    </a:cubicBezTo>
                    <a:cubicBezTo>
                      <a:pt x="1" y="4351"/>
                      <a:pt x="56" y="4395"/>
                      <a:pt x="113" y="4395"/>
                    </a:cubicBezTo>
                    <a:cubicBezTo>
                      <a:pt x="158" y="4395"/>
                      <a:pt x="205" y="4368"/>
                      <a:pt x="220" y="4310"/>
                    </a:cubicBezTo>
                    <a:cubicBezTo>
                      <a:pt x="520" y="2909"/>
                      <a:pt x="787" y="1508"/>
                      <a:pt x="1120" y="140"/>
                    </a:cubicBezTo>
                    <a:cubicBezTo>
                      <a:pt x="1141" y="58"/>
                      <a:pt x="1072" y="1"/>
                      <a:pt x="1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8"/>
              <p:cNvSpPr/>
              <p:nvPr/>
            </p:nvSpPr>
            <p:spPr>
              <a:xfrm flipH="1">
                <a:off x="2437589" y="3195595"/>
                <a:ext cx="18714" cy="68778"/>
              </a:xfrm>
              <a:custGeom>
                <a:avLst/>
                <a:gdLst/>
                <a:ahLst/>
                <a:cxnLst/>
                <a:rect l="l" t="t" r="r" b="b"/>
                <a:pathLst>
                  <a:path w="939" h="3451" extrusionOk="0">
                    <a:moveTo>
                      <a:pt x="807" y="1"/>
                    </a:moveTo>
                    <a:cubicBezTo>
                      <a:pt x="768" y="1"/>
                      <a:pt x="731" y="22"/>
                      <a:pt x="718" y="73"/>
                    </a:cubicBezTo>
                    <a:cubicBezTo>
                      <a:pt x="585" y="640"/>
                      <a:pt x="451" y="1174"/>
                      <a:pt x="318" y="1741"/>
                    </a:cubicBezTo>
                    <a:cubicBezTo>
                      <a:pt x="218" y="2275"/>
                      <a:pt x="51" y="2809"/>
                      <a:pt x="18" y="3376"/>
                    </a:cubicBezTo>
                    <a:cubicBezTo>
                      <a:pt x="1" y="3426"/>
                      <a:pt x="43" y="3451"/>
                      <a:pt x="93" y="3451"/>
                    </a:cubicBezTo>
                    <a:cubicBezTo>
                      <a:pt x="143" y="3451"/>
                      <a:pt x="201" y="3426"/>
                      <a:pt x="218" y="3376"/>
                    </a:cubicBezTo>
                    <a:cubicBezTo>
                      <a:pt x="385" y="2875"/>
                      <a:pt x="485" y="2308"/>
                      <a:pt x="585" y="1774"/>
                    </a:cubicBezTo>
                    <a:cubicBezTo>
                      <a:pt x="685" y="1207"/>
                      <a:pt x="818" y="674"/>
                      <a:pt x="918" y="140"/>
                    </a:cubicBezTo>
                    <a:cubicBezTo>
                      <a:pt x="939" y="58"/>
                      <a:pt x="870" y="1"/>
                      <a:pt x="8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8"/>
              <p:cNvSpPr/>
              <p:nvPr/>
            </p:nvSpPr>
            <p:spPr>
              <a:xfrm flipH="1">
                <a:off x="1510266" y="1835472"/>
                <a:ext cx="58913" cy="75614"/>
              </a:xfrm>
              <a:custGeom>
                <a:avLst/>
                <a:gdLst/>
                <a:ahLst/>
                <a:cxnLst/>
                <a:rect l="l" t="t" r="r" b="b"/>
                <a:pathLst>
                  <a:path w="2956" h="3794" extrusionOk="0">
                    <a:moveTo>
                      <a:pt x="2833" y="0"/>
                    </a:moveTo>
                    <a:cubicBezTo>
                      <a:pt x="2811" y="0"/>
                      <a:pt x="2790" y="10"/>
                      <a:pt x="2773" y="36"/>
                    </a:cubicBezTo>
                    <a:cubicBezTo>
                      <a:pt x="2539" y="303"/>
                      <a:pt x="2272" y="603"/>
                      <a:pt x="2039" y="870"/>
                    </a:cubicBezTo>
                    <a:cubicBezTo>
                      <a:pt x="1772" y="1137"/>
                      <a:pt x="1572" y="1437"/>
                      <a:pt x="1338" y="1737"/>
                    </a:cubicBezTo>
                    <a:cubicBezTo>
                      <a:pt x="871" y="2338"/>
                      <a:pt x="438" y="2938"/>
                      <a:pt x="71" y="3605"/>
                    </a:cubicBezTo>
                    <a:cubicBezTo>
                      <a:pt x="0" y="3700"/>
                      <a:pt x="79" y="3794"/>
                      <a:pt x="167" y="3794"/>
                    </a:cubicBezTo>
                    <a:cubicBezTo>
                      <a:pt x="204" y="3794"/>
                      <a:pt x="242" y="3778"/>
                      <a:pt x="271" y="3739"/>
                    </a:cubicBezTo>
                    <a:cubicBezTo>
                      <a:pt x="705" y="3138"/>
                      <a:pt x="1105" y="2538"/>
                      <a:pt x="1538" y="1937"/>
                    </a:cubicBezTo>
                    <a:cubicBezTo>
                      <a:pt x="1972" y="1337"/>
                      <a:pt x="2406" y="703"/>
                      <a:pt x="2906" y="136"/>
                    </a:cubicBezTo>
                    <a:cubicBezTo>
                      <a:pt x="2956" y="87"/>
                      <a:pt x="2895" y="0"/>
                      <a:pt x="28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8"/>
              <p:cNvSpPr/>
              <p:nvPr/>
            </p:nvSpPr>
            <p:spPr>
              <a:xfrm flipH="1">
                <a:off x="1598496" y="1956746"/>
                <a:ext cx="49327" cy="61783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3100" extrusionOk="0">
                    <a:moveTo>
                      <a:pt x="2380" y="0"/>
                    </a:moveTo>
                    <a:cubicBezTo>
                      <a:pt x="2368" y="0"/>
                      <a:pt x="2357" y="7"/>
                      <a:pt x="2349" y="22"/>
                    </a:cubicBezTo>
                    <a:cubicBezTo>
                      <a:pt x="1548" y="989"/>
                      <a:pt x="748" y="1923"/>
                      <a:pt x="47" y="2958"/>
                    </a:cubicBezTo>
                    <a:cubicBezTo>
                      <a:pt x="0" y="3028"/>
                      <a:pt x="53" y="3099"/>
                      <a:pt x="123" y="3099"/>
                    </a:cubicBezTo>
                    <a:cubicBezTo>
                      <a:pt x="153" y="3099"/>
                      <a:pt x="185" y="3087"/>
                      <a:pt x="214" y="3058"/>
                    </a:cubicBezTo>
                    <a:cubicBezTo>
                      <a:pt x="1015" y="2157"/>
                      <a:pt x="1715" y="1123"/>
                      <a:pt x="2449" y="122"/>
                    </a:cubicBezTo>
                    <a:cubicBezTo>
                      <a:pt x="2475" y="71"/>
                      <a:pt x="2422" y="0"/>
                      <a:pt x="23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38"/>
              <p:cNvSpPr/>
              <p:nvPr/>
            </p:nvSpPr>
            <p:spPr>
              <a:xfrm flipH="1">
                <a:off x="1666557" y="2057113"/>
                <a:ext cx="54309" cy="68978"/>
              </a:xfrm>
              <a:custGeom>
                <a:avLst/>
                <a:gdLst/>
                <a:ahLst/>
                <a:cxnLst/>
                <a:rect l="l" t="t" r="r" b="b"/>
                <a:pathLst>
                  <a:path w="2725" h="3461" extrusionOk="0">
                    <a:moveTo>
                      <a:pt x="2578" y="0"/>
                    </a:moveTo>
                    <a:cubicBezTo>
                      <a:pt x="2544" y="0"/>
                      <a:pt x="2508" y="16"/>
                      <a:pt x="2478" y="56"/>
                    </a:cubicBezTo>
                    <a:cubicBezTo>
                      <a:pt x="2111" y="623"/>
                      <a:pt x="1711" y="1157"/>
                      <a:pt x="1277" y="1691"/>
                    </a:cubicBezTo>
                    <a:cubicBezTo>
                      <a:pt x="877" y="2225"/>
                      <a:pt x="443" y="2725"/>
                      <a:pt x="76" y="3259"/>
                    </a:cubicBezTo>
                    <a:cubicBezTo>
                      <a:pt x="1" y="3360"/>
                      <a:pt x="97" y="3460"/>
                      <a:pt x="191" y="3460"/>
                    </a:cubicBezTo>
                    <a:cubicBezTo>
                      <a:pt x="222" y="3460"/>
                      <a:pt x="252" y="3450"/>
                      <a:pt x="276" y="3425"/>
                    </a:cubicBezTo>
                    <a:cubicBezTo>
                      <a:pt x="743" y="2958"/>
                      <a:pt x="1144" y="2358"/>
                      <a:pt x="1511" y="1824"/>
                    </a:cubicBezTo>
                    <a:cubicBezTo>
                      <a:pt x="1911" y="1291"/>
                      <a:pt x="2278" y="724"/>
                      <a:pt x="2678" y="156"/>
                    </a:cubicBezTo>
                    <a:cubicBezTo>
                      <a:pt x="2725" y="86"/>
                      <a:pt x="2657" y="0"/>
                      <a:pt x="25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8"/>
              <p:cNvSpPr/>
              <p:nvPr/>
            </p:nvSpPr>
            <p:spPr>
              <a:xfrm flipH="1">
                <a:off x="1729217" y="2153794"/>
                <a:ext cx="57099" cy="80278"/>
              </a:xfrm>
              <a:custGeom>
                <a:avLst/>
                <a:gdLst/>
                <a:ahLst/>
                <a:cxnLst/>
                <a:rect l="l" t="t" r="r" b="b"/>
                <a:pathLst>
                  <a:path w="2865" h="4028" extrusionOk="0">
                    <a:moveTo>
                      <a:pt x="2709" y="1"/>
                    </a:moveTo>
                    <a:cubicBezTo>
                      <a:pt x="2677" y="1"/>
                      <a:pt x="2646" y="13"/>
                      <a:pt x="2626" y="42"/>
                    </a:cubicBezTo>
                    <a:lnTo>
                      <a:pt x="2660" y="76"/>
                    </a:lnTo>
                    <a:cubicBezTo>
                      <a:pt x="2426" y="376"/>
                      <a:pt x="2193" y="676"/>
                      <a:pt x="1959" y="976"/>
                    </a:cubicBezTo>
                    <a:cubicBezTo>
                      <a:pt x="1726" y="1276"/>
                      <a:pt x="1526" y="1610"/>
                      <a:pt x="1292" y="1910"/>
                    </a:cubicBezTo>
                    <a:cubicBezTo>
                      <a:pt x="859" y="2544"/>
                      <a:pt x="392" y="3144"/>
                      <a:pt x="25" y="3845"/>
                    </a:cubicBezTo>
                    <a:cubicBezTo>
                      <a:pt x="0" y="3918"/>
                      <a:pt x="66" y="4028"/>
                      <a:pt x="142" y="4028"/>
                    </a:cubicBezTo>
                    <a:cubicBezTo>
                      <a:pt x="169" y="4028"/>
                      <a:pt x="198" y="4014"/>
                      <a:pt x="225" y="3978"/>
                    </a:cubicBezTo>
                    <a:cubicBezTo>
                      <a:pt x="725" y="3411"/>
                      <a:pt x="1125" y="2744"/>
                      <a:pt x="1559" y="2110"/>
                    </a:cubicBezTo>
                    <a:cubicBezTo>
                      <a:pt x="1759" y="1810"/>
                      <a:pt x="1959" y="1477"/>
                      <a:pt x="2193" y="1176"/>
                    </a:cubicBezTo>
                    <a:cubicBezTo>
                      <a:pt x="2393" y="843"/>
                      <a:pt x="2593" y="476"/>
                      <a:pt x="2793" y="142"/>
                    </a:cubicBezTo>
                    <a:cubicBezTo>
                      <a:pt x="2864" y="71"/>
                      <a:pt x="2785" y="1"/>
                      <a:pt x="27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8"/>
              <p:cNvSpPr/>
              <p:nvPr/>
            </p:nvSpPr>
            <p:spPr>
              <a:xfrm flipH="1">
                <a:off x="1812146" y="2281146"/>
                <a:ext cx="70951" cy="93093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4671" extrusionOk="0">
                    <a:moveTo>
                      <a:pt x="3387" y="1"/>
                    </a:moveTo>
                    <a:cubicBezTo>
                      <a:pt x="3349" y="1"/>
                      <a:pt x="3310" y="17"/>
                      <a:pt x="3279" y="57"/>
                    </a:cubicBezTo>
                    <a:cubicBezTo>
                      <a:pt x="2746" y="757"/>
                      <a:pt x="2179" y="1491"/>
                      <a:pt x="1645" y="2192"/>
                    </a:cubicBezTo>
                    <a:cubicBezTo>
                      <a:pt x="1078" y="2925"/>
                      <a:pt x="511" y="3626"/>
                      <a:pt x="77" y="4427"/>
                    </a:cubicBezTo>
                    <a:cubicBezTo>
                      <a:pt x="0" y="4529"/>
                      <a:pt x="120" y="4671"/>
                      <a:pt x="225" y="4671"/>
                    </a:cubicBezTo>
                    <a:cubicBezTo>
                      <a:pt x="257" y="4671"/>
                      <a:pt x="287" y="4658"/>
                      <a:pt x="311" y="4627"/>
                    </a:cubicBezTo>
                    <a:cubicBezTo>
                      <a:pt x="878" y="3926"/>
                      <a:pt x="1378" y="3159"/>
                      <a:pt x="1912" y="2425"/>
                    </a:cubicBezTo>
                    <a:cubicBezTo>
                      <a:pt x="2412" y="1658"/>
                      <a:pt x="2946" y="891"/>
                      <a:pt x="3513" y="157"/>
                    </a:cubicBezTo>
                    <a:cubicBezTo>
                      <a:pt x="3560" y="87"/>
                      <a:pt x="3476" y="1"/>
                      <a:pt x="33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8"/>
              <p:cNvSpPr/>
              <p:nvPr/>
            </p:nvSpPr>
            <p:spPr>
              <a:xfrm flipH="1">
                <a:off x="1895314" y="2406267"/>
                <a:ext cx="48769" cy="80597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4044" extrusionOk="0">
                    <a:moveTo>
                      <a:pt x="2338" y="0"/>
                    </a:moveTo>
                    <a:cubicBezTo>
                      <a:pt x="2309" y="0"/>
                      <a:pt x="2282" y="15"/>
                      <a:pt x="2270" y="50"/>
                    </a:cubicBezTo>
                    <a:cubicBezTo>
                      <a:pt x="1536" y="1284"/>
                      <a:pt x="769" y="2552"/>
                      <a:pt x="68" y="3786"/>
                    </a:cubicBezTo>
                    <a:cubicBezTo>
                      <a:pt x="0" y="3922"/>
                      <a:pt x="118" y="4043"/>
                      <a:pt x="231" y="4043"/>
                    </a:cubicBezTo>
                    <a:cubicBezTo>
                      <a:pt x="284" y="4043"/>
                      <a:pt x="337" y="4017"/>
                      <a:pt x="369" y="3953"/>
                    </a:cubicBezTo>
                    <a:cubicBezTo>
                      <a:pt x="1069" y="2685"/>
                      <a:pt x="1736" y="1418"/>
                      <a:pt x="2403" y="117"/>
                    </a:cubicBezTo>
                    <a:cubicBezTo>
                      <a:pt x="2447" y="51"/>
                      <a:pt x="2391" y="0"/>
                      <a:pt x="23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8"/>
              <p:cNvSpPr/>
              <p:nvPr/>
            </p:nvSpPr>
            <p:spPr>
              <a:xfrm flipH="1">
                <a:off x="1955323" y="2508408"/>
                <a:ext cx="55505" cy="87433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4387" extrusionOk="0">
                    <a:moveTo>
                      <a:pt x="2631" y="0"/>
                    </a:moveTo>
                    <a:cubicBezTo>
                      <a:pt x="2592" y="0"/>
                      <a:pt x="2549" y="19"/>
                      <a:pt x="2517" y="62"/>
                    </a:cubicBezTo>
                    <a:cubicBezTo>
                      <a:pt x="2050" y="696"/>
                      <a:pt x="1649" y="1396"/>
                      <a:pt x="1249" y="2097"/>
                    </a:cubicBezTo>
                    <a:cubicBezTo>
                      <a:pt x="815" y="2764"/>
                      <a:pt x="415" y="3464"/>
                      <a:pt x="48" y="4165"/>
                    </a:cubicBezTo>
                    <a:cubicBezTo>
                      <a:pt x="1" y="4284"/>
                      <a:pt x="89" y="4386"/>
                      <a:pt x="192" y="4386"/>
                    </a:cubicBezTo>
                    <a:cubicBezTo>
                      <a:pt x="233" y="4386"/>
                      <a:pt x="277" y="4370"/>
                      <a:pt x="315" y="4332"/>
                    </a:cubicBezTo>
                    <a:cubicBezTo>
                      <a:pt x="782" y="3664"/>
                      <a:pt x="1149" y="2964"/>
                      <a:pt x="1549" y="2263"/>
                    </a:cubicBezTo>
                    <a:cubicBezTo>
                      <a:pt x="1950" y="1596"/>
                      <a:pt x="2383" y="896"/>
                      <a:pt x="2717" y="195"/>
                    </a:cubicBezTo>
                    <a:cubicBezTo>
                      <a:pt x="2785" y="82"/>
                      <a:pt x="2715" y="0"/>
                      <a:pt x="2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8"/>
              <p:cNvSpPr/>
              <p:nvPr/>
            </p:nvSpPr>
            <p:spPr>
              <a:xfrm flipH="1">
                <a:off x="2028944" y="2634286"/>
                <a:ext cx="52575" cy="87871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4409" extrusionOk="0">
                    <a:moveTo>
                      <a:pt x="2529" y="1"/>
                    </a:moveTo>
                    <a:cubicBezTo>
                      <a:pt x="2501" y="1"/>
                      <a:pt x="2473" y="16"/>
                      <a:pt x="2461" y="50"/>
                    </a:cubicBezTo>
                    <a:cubicBezTo>
                      <a:pt x="2061" y="751"/>
                      <a:pt x="1627" y="1451"/>
                      <a:pt x="1194" y="2152"/>
                    </a:cubicBezTo>
                    <a:cubicBezTo>
                      <a:pt x="760" y="2819"/>
                      <a:pt x="293" y="3520"/>
                      <a:pt x="26" y="4253"/>
                    </a:cubicBezTo>
                    <a:cubicBezTo>
                      <a:pt x="0" y="4331"/>
                      <a:pt x="94" y="4408"/>
                      <a:pt x="169" y="4408"/>
                    </a:cubicBezTo>
                    <a:cubicBezTo>
                      <a:pt x="191" y="4408"/>
                      <a:pt x="211" y="4402"/>
                      <a:pt x="226" y="4387"/>
                    </a:cubicBezTo>
                    <a:cubicBezTo>
                      <a:pt x="727" y="3753"/>
                      <a:pt x="1093" y="2986"/>
                      <a:pt x="1460" y="2285"/>
                    </a:cubicBezTo>
                    <a:cubicBezTo>
                      <a:pt x="1827" y="1585"/>
                      <a:pt x="2194" y="851"/>
                      <a:pt x="2595" y="117"/>
                    </a:cubicBezTo>
                    <a:cubicBezTo>
                      <a:pt x="2638" y="52"/>
                      <a:pt x="2582" y="1"/>
                      <a:pt x="25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8"/>
              <p:cNvSpPr/>
              <p:nvPr/>
            </p:nvSpPr>
            <p:spPr>
              <a:xfrm flipH="1">
                <a:off x="2096667" y="2758789"/>
                <a:ext cx="46317" cy="87254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4378" extrusionOk="0">
                    <a:moveTo>
                      <a:pt x="2156" y="1"/>
                    </a:moveTo>
                    <a:cubicBezTo>
                      <a:pt x="2125" y="1"/>
                      <a:pt x="2095" y="13"/>
                      <a:pt x="2076" y="41"/>
                    </a:cubicBezTo>
                    <a:lnTo>
                      <a:pt x="2076" y="75"/>
                    </a:lnTo>
                    <a:cubicBezTo>
                      <a:pt x="1709" y="742"/>
                      <a:pt x="1309" y="1376"/>
                      <a:pt x="942" y="2076"/>
                    </a:cubicBezTo>
                    <a:cubicBezTo>
                      <a:pt x="608" y="2743"/>
                      <a:pt x="308" y="3444"/>
                      <a:pt x="41" y="4144"/>
                    </a:cubicBezTo>
                    <a:cubicBezTo>
                      <a:pt x="1" y="4285"/>
                      <a:pt x="106" y="4377"/>
                      <a:pt x="211" y="4377"/>
                    </a:cubicBezTo>
                    <a:cubicBezTo>
                      <a:pt x="280" y="4377"/>
                      <a:pt x="348" y="4337"/>
                      <a:pt x="375" y="4244"/>
                    </a:cubicBezTo>
                    <a:cubicBezTo>
                      <a:pt x="675" y="3544"/>
                      <a:pt x="975" y="2843"/>
                      <a:pt x="1275" y="2176"/>
                    </a:cubicBezTo>
                    <a:cubicBezTo>
                      <a:pt x="1576" y="1509"/>
                      <a:pt x="1909" y="808"/>
                      <a:pt x="2276" y="175"/>
                    </a:cubicBezTo>
                    <a:cubicBezTo>
                      <a:pt x="2324" y="79"/>
                      <a:pt x="2235" y="1"/>
                      <a:pt x="21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8"/>
              <p:cNvSpPr/>
              <p:nvPr/>
            </p:nvSpPr>
            <p:spPr>
              <a:xfrm flipH="1">
                <a:off x="2169331" y="2896107"/>
                <a:ext cx="42012" cy="65789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3301" extrusionOk="0">
                    <a:moveTo>
                      <a:pt x="1914" y="1"/>
                    </a:moveTo>
                    <a:cubicBezTo>
                      <a:pt x="1873" y="1"/>
                      <a:pt x="1833" y="17"/>
                      <a:pt x="1803" y="56"/>
                    </a:cubicBezTo>
                    <a:cubicBezTo>
                      <a:pt x="1236" y="1057"/>
                      <a:pt x="636" y="2058"/>
                      <a:pt x="69" y="3058"/>
                    </a:cubicBezTo>
                    <a:cubicBezTo>
                      <a:pt x="0" y="3195"/>
                      <a:pt x="103" y="3301"/>
                      <a:pt x="207" y="3301"/>
                    </a:cubicBezTo>
                    <a:cubicBezTo>
                      <a:pt x="255" y="3301"/>
                      <a:pt x="304" y="3278"/>
                      <a:pt x="336" y="3225"/>
                    </a:cubicBezTo>
                    <a:cubicBezTo>
                      <a:pt x="903" y="2224"/>
                      <a:pt x="1470" y="1190"/>
                      <a:pt x="2037" y="190"/>
                    </a:cubicBezTo>
                    <a:cubicBezTo>
                      <a:pt x="2108" y="95"/>
                      <a:pt x="2012" y="1"/>
                      <a:pt x="19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8"/>
              <p:cNvSpPr/>
              <p:nvPr/>
            </p:nvSpPr>
            <p:spPr>
              <a:xfrm flipH="1">
                <a:off x="2221488" y="2993684"/>
                <a:ext cx="47174" cy="88449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438" extrusionOk="0">
                    <a:moveTo>
                      <a:pt x="2233" y="1"/>
                    </a:moveTo>
                    <a:cubicBezTo>
                      <a:pt x="2200" y="1"/>
                      <a:pt x="2166" y="19"/>
                      <a:pt x="2144" y="64"/>
                    </a:cubicBezTo>
                    <a:cubicBezTo>
                      <a:pt x="1777" y="764"/>
                      <a:pt x="1410" y="1465"/>
                      <a:pt x="1043" y="2165"/>
                    </a:cubicBezTo>
                    <a:cubicBezTo>
                      <a:pt x="676" y="2866"/>
                      <a:pt x="310" y="3533"/>
                      <a:pt x="43" y="4267"/>
                    </a:cubicBezTo>
                    <a:cubicBezTo>
                      <a:pt x="0" y="4372"/>
                      <a:pt x="79" y="4438"/>
                      <a:pt x="158" y="4438"/>
                    </a:cubicBezTo>
                    <a:cubicBezTo>
                      <a:pt x="205" y="4438"/>
                      <a:pt x="252" y="4416"/>
                      <a:pt x="276" y="4367"/>
                    </a:cubicBezTo>
                    <a:cubicBezTo>
                      <a:pt x="710" y="3733"/>
                      <a:pt x="1010" y="2999"/>
                      <a:pt x="1344" y="2299"/>
                    </a:cubicBezTo>
                    <a:cubicBezTo>
                      <a:pt x="1677" y="1598"/>
                      <a:pt x="1977" y="864"/>
                      <a:pt x="2344" y="164"/>
                    </a:cubicBezTo>
                    <a:cubicBezTo>
                      <a:pt x="2367" y="75"/>
                      <a:pt x="2300" y="1"/>
                      <a:pt x="223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8"/>
              <p:cNvSpPr/>
              <p:nvPr/>
            </p:nvSpPr>
            <p:spPr>
              <a:xfrm flipH="1">
                <a:off x="2275558" y="3107365"/>
                <a:ext cx="32386" cy="5265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642" extrusionOk="0">
                    <a:moveTo>
                      <a:pt x="1491" y="1"/>
                    </a:moveTo>
                    <a:cubicBezTo>
                      <a:pt x="1454" y="1"/>
                      <a:pt x="1413" y="19"/>
                      <a:pt x="1380" y="64"/>
                    </a:cubicBezTo>
                    <a:lnTo>
                      <a:pt x="1413" y="64"/>
                    </a:lnTo>
                    <a:cubicBezTo>
                      <a:pt x="980" y="831"/>
                      <a:pt x="479" y="1598"/>
                      <a:pt x="46" y="2399"/>
                    </a:cubicBezTo>
                    <a:cubicBezTo>
                      <a:pt x="0" y="2536"/>
                      <a:pt x="95" y="2641"/>
                      <a:pt x="191" y="2641"/>
                    </a:cubicBezTo>
                    <a:cubicBezTo>
                      <a:pt x="236" y="2641"/>
                      <a:pt x="281" y="2618"/>
                      <a:pt x="312" y="2566"/>
                    </a:cubicBezTo>
                    <a:cubicBezTo>
                      <a:pt x="779" y="1798"/>
                      <a:pt x="1146" y="964"/>
                      <a:pt x="1580" y="164"/>
                    </a:cubicBezTo>
                    <a:cubicBezTo>
                      <a:pt x="1625" y="75"/>
                      <a:pt x="1565" y="1"/>
                      <a:pt x="1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8"/>
              <p:cNvSpPr/>
              <p:nvPr/>
            </p:nvSpPr>
            <p:spPr>
              <a:xfrm flipH="1">
                <a:off x="2774386" y="3136363"/>
                <a:ext cx="14649" cy="1067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5355" extrusionOk="0">
                    <a:moveTo>
                      <a:pt x="193" y="0"/>
                    </a:moveTo>
                    <a:cubicBezTo>
                      <a:pt x="115" y="0"/>
                      <a:pt x="34" y="52"/>
                      <a:pt x="34" y="143"/>
                    </a:cubicBezTo>
                    <a:cubicBezTo>
                      <a:pt x="1" y="577"/>
                      <a:pt x="67" y="1010"/>
                      <a:pt x="134" y="1444"/>
                    </a:cubicBezTo>
                    <a:cubicBezTo>
                      <a:pt x="167" y="1878"/>
                      <a:pt x="201" y="2311"/>
                      <a:pt x="234" y="2745"/>
                    </a:cubicBezTo>
                    <a:cubicBezTo>
                      <a:pt x="268" y="3179"/>
                      <a:pt x="301" y="3612"/>
                      <a:pt x="334" y="4046"/>
                    </a:cubicBezTo>
                    <a:cubicBezTo>
                      <a:pt x="368" y="4446"/>
                      <a:pt x="368" y="4880"/>
                      <a:pt x="468" y="5280"/>
                    </a:cubicBezTo>
                    <a:cubicBezTo>
                      <a:pt x="468" y="5334"/>
                      <a:pt x="500" y="5355"/>
                      <a:pt x="540" y="5355"/>
                    </a:cubicBezTo>
                    <a:cubicBezTo>
                      <a:pt x="601" y="5355"/>
                      <a:pt x="681" y="5307"/>
                      <a:pt x="701" y="5247"/>
                    </a:cubicBezTo>
                    <a:cubicBezTo>
                      <a:pt x="735" y="4813"/>
                      <a:pt x="701" y="4380"/>
                      <a:pt x="668" y="3946"/>
                    </a:cubicBezTo>
                    <a:cubicBezTo>
                      <a:pt x="634" y="3512"/>
                      <a:pt x="601" y="3079"/>
                      <a:pt x="601" y="2645"/>
                    </a:cubicBezTo>
                    <a:cubicBezTo>
                      <a:pt x="568" y="2211"/>
                      <a:pt x="534" y="1778"/>
                      <a:pt x="501" y="1344"/>
                    </a:cubicBezTo>
                    <a:cubicBezTo>
                      <a:pt x="468" y="944"/>
                      <a:pt x="434" y="510"/>
                      <a:pt x="334" y="110"/>
                    </a:cubicBezTo>
                    <a:cubicBezTo>
                      <a:pt x="319" y="35"/>
                      <a:pt x="257" y="0"/>
                      <a:pt x="1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8"/>
              <p:cNvSpPr/>
              <p:nvPr/>
            </p:nvSpPr>
            <p:spPr>
              <a:xfrm flipH="1">
                <a:off x="2784351" y="3007655"/>
                <a:ext cx="15326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561" extrusionOk="0">
                    <a:moveTo>
                      <a:pt x="144" y="0"/>
                    </a:moveTo>
                    <a:cubicBezTo>
                      <a:pt x="83" y="0"/>
                      <a:pt x="19" y="42"/>
                      <a:pt x="1" y="130"/>
                    </a:cubicBezTo>
                    <a:cubicBezTo>
                      <a:pt x="1" y="497"/>
                      <a:pt x="68" y="864"/>
                      <a:pt x="134" y="1197"/>
                    </a:cubicBezTo>
                    <a:cubicBezTo>
                      <a:pt x="168" y="1598"/>
                      <a:pt x="234" y="1965"/>
                      <a:pt x="268" y="2331"/>
                    </a:cubicBezTo>
                    <a:cubicBezTo>
                      <a:pt x="335" y="2698"/>
                      <a:pt x="368" y="3065"/>
                      <a:pt x="401" y="3432"/>
                    </a:cubicBezTo>
                    <a:cubicBezTo>
                      <a:pt x="435" y="3799"/>
                      <a:pt x="468" y="4166"/>
                      <a:pt x="568" y="4500"/>
                    </a:cubicBezTo>
                    <a:cubicBezTo>
                      <a:pt x="568" y="4542"/>
                      <a:pt x="591" y="4560"/>
                      <a:pt x="621" y="4560"/>
                    </a:cubicBezTo>
                    <a:cubicBezTo>
                      <a:pt x="662" y="4560"/>
                      <a:pt x="715" y="4524"/>
                      <a:pt x="735" y="4466"/>
                    </a:cubicBezTo>
                    <a:cubicBezTo>
                      <a:pt x="768" y="4099"/>
                      <a:pt x="735" y="3732"/>
                      <a:pt x="701" y="3366"/>
                    </a:cubicBezTo>
                    <a:cubicBezTo>
                      <a:pt x="701" y="2999"/>
                      <a:pt x="668" y="2632"/>
                      <a:pt x="635" y="2265"/>
                    </a:cubicBezTo>
                    <a:cubicBezTo>
                      <a:pt x="601" y="1898"/>
                      <a:pt x="535" y="1531"/>
                      <a:pt x="501" y="1197"/>
                    </a:cubicBezTo>
                    <a:cubicBezTo>
                      <a:pt x="435" y="830"/>
                      <a:pt x="401" y="430"/>
                      <a:pt x="268" y="97"/>
                    </a:cubicBezTo>
                    <a:cubicBezTo>
                      <a:pt x="252" y="34"/>
                      <a:pt x="199" y="0"/>
                      <a:pt x="1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38"/>
              <p:cNvSpPr/>
              <p:nvPr/>
            </p:nvSpPr>
            <p:spPr>
              <a:xfrm flipH="1">
                <a:off x="2799657" y="2874423"/>
                <a:ext cx="18993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289" extrusionOk="0">
                    <a:moveTo>
                      <a:pt x="147" y="0"/>
                    </a:moveTo>
                    <a:cubicBezTo>
                      <a:pt x="73" y="0"/>
                      <a:pt x="1" y="52"/>
                      <a:pt x="19" y="143"/>
                    </a:cubicBezTo>
                    <a:cubicBezTo>
                      <a:pt x="52" y="977"/>
                      <a:pt x="252" y="1811"/>
                      <a:pt x="386" y="2679"/>
                    </a:cubicBezTo>
                    <a:cubicBezTo>
                      <a:pt x="519" y="3513"/>
                      <a:pt x="619" y="4380"/>
                      <a:pt x="753" y="5214"/>
                    </a:cubicBezTo>
                    <a:cubicBezTo>
                      <a:pt x="770" y="5264"/>
                      <a:pt x="820" y="5289"/>
                      <a:pt x="865" y="5289"/>
                    </a:cubicBezTo>
                    <a:cubicBezTo>
                      <a:pt x="911" y="5289"/>
                      <a:pt x="953" y="5264"/>
                      <a:pt x="953" y="5214"/>
                    </a:cubicBezTo>
                    <a:cubicBezTo>
                      <a:pt x="953" y="4346"/>
                      <a:pt x="853" y="3479"/>
                      <a:pt x="753" y="2612"/>
                    </a:cubicBezTo>
                    <a:cubicBezTo>
                      <a:pt x="653" y="1778"/>
                      <a:pt x="553" y="911"/>
                      <a:pt x="286" y="110"/>
                    </a:cubicBezTo>
                    <a:cubicBezTo>
                      <a:pt x="271" y="35"/>
                      <a:pt x="208" y="0"/>
                      <a:pt x="1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8"/>
              <p:cNvSpPr/>
              <p:nvPr/>
            </p:nvSpPr>
            <p:spPr>
              <a:xfrm flipH="1">
                <a:off x="2818930" y="2738739"/>
                <a:ext cx="14649" cy="105848"/>
              </a:xfrm>
              <a:custGeom>
                <a:avLst/>
                <a:gdLst/>
                <a:ahLst/>
                <a:cxnLst/>
                <a:rect l="l" t="t" r="r" b="b"/>
                <a:pathLst>
                  <a:path w="735" h="5311" extrusionOk="0">
                    <a:moveTo>
                      <a:pt x="195" y="0"/>
                    </a:moveTo>
                    <a:cubicBezTo>
                      <a:pt x="136" y="0"/>
                      <a:pt x="83" y="34"/>
                      <a:pt x="67" y="113"/>
                    </a:cubicBezTo>
                    <a:cubicBezTo>
                      <a:pt x="1" y="514"/>
                      <a:pt x="67" y="914"/>
                      <a:pt x="101" y="1347"/>
                    </a:cubicBezTo>
                    <a:cubicBezTo>
                      <a:pt x="134" y="1781"/>
                      <a:pt x="168" y="2215"/>
                      <a:pt x="201" y="2682"/>
                    </a:cubicBezTo>
                    <a:cubicBezTo>
                      <a:pt x="268" y="3549"/>
                      <a:pt x="368" y="4416"/>
                      <a:pt x="534" y="5250"/>
                    </a:cubicBezTo>
                    <a:cubicBezTo>
                      <a:pt x="548" y="5292"/>
                      <a:pt x="586" y="5311"/>
                      <a:pt x="625" y="5311"/>
                    </a:cubicBezTo>
                    <a:cubicBezTo>
                      <a:pt x="678" y="5311"/>
                      <a:pt x="735" y="5275"/>
                      <a:pt x="735" y="5217"/>
                    </a:cubicBezTo>
                    <a:cubicBezTo>
                      <a:pt x="701" y="4350"/>
                      <a:pt x="635" y="3482"/>
                      <a:pt x="568" y="2615"/>
                    </a:cubicBezTo>
                    <a:cubicBezTo>
                      <a:pt x="534" y="2215"/>
                      <a:pt x="501" y="1781"/>
                      <a:pt x="468" y="1347"/>
                    </a:cubicBezTo>
                    <a:cubicBezTo>
                      <a:pt x="468" y="914"/>
                      <a:pt x="468" y="480"/>
                      <a:pt x="368" y="113"/>
                    </a:cubicBezTo>
                    <a:cubicBezTo>
                      <a:pt x="332" y="43"/>
                      <a:pt x="260" y="0"/>
                      <a:pt x="1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8"/>
              <p:cNvSpPr/>
              <p:nvPr/>
            </p:nvSpPr>
            <p:spPr>
              <a:xfrm flipH="1">
                <a:off x="2832223" y="2617963"/>
                <a:ext cx="23956" cy="101862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5111" extrusionOk="0">
                    <a:moveTo>
                      <a:pt x="212" y="1"/>
                    </a:moveTo>
                    <a:cubicBezTo>
                      <a:pt x="152" y="1"/>
                      <a:pt x="89" y="38"/>
                      <a:pt x="67" y="102"/>
                    </a:cubicBezTo>
                    <a:cubicBezTo>
                      <a:pt x="1" y="302"/>
                      <a:pt x="67" y="469"/>
                      <a:pt x="101" y="669"/>
                    </a:cubicBezTo>
                    <a:cubicBezTo>
                      <a:pt x="167" y="869"/>
                      <a:pt x="201" y="1103"/>
                      <a:pt x="267" y="1303"/>
                    </a:cubicBezTo>
                    <a:cubicBezTo>
                      <a:pt x="334" y="1703"/>
                      <a:pt x="434" y="2104"/>
                      <a:pt x="501" y="2537"/>
                    </a:cubicBezTo>
                    <a:cubicBezTo>
                      <a:pt x="668" y="3371"/>
                      <a:pt x="835" y="4205"/>
                      <a:pt x="1001" y="5039"/>
                    </a:cubicBezTo>
                    <a:cubicBezTo>
                      <a:pt x="1017" y="5086"/>
                      <a:pt x="1061" y="5110"/>
                      <a:pt x="1104" y="5110"/>
                    </a:cubicBezTo>
                    <a:cubicBezTo>
                      <a:pt x="1154" y="5110"/>
                      <a:pt x="1201" y="5077"/>
                      <a:pt x="1201" y="5006"/>
                    </a:cubicBezTo>
                    <a:cubicBezTo>
                      <a:pt x="1101" y="4172"/>
                      <a:pt x="968" y="3338"/>
                      <a:pt x="835" y="2471"/>
                    </a:cubicBezTo>
                    <a:cubicBezTo>
                      <a:pt x="768" y="2070"/>
                      <a:pt x="668" y="1637"/>
                      <a:pt x="601" y="1203"/>
                    </a:cubicBezTo>
                    <a:cubicBezTo>
                      <a:pt x="534" y="1003"/>
                      <a:pt x="501" y="769"/>
                      <a:pt x="468" y="569"/>
                    </a:cubicBezTo>
                    <a:cubicBezTo>
                      <a:pt x="434" y="369"/>
                      <a:pt x="401" y="202"/>
                      <a:pt x="301" y="35"/>
                    </a:cubicBezTo>
                    <a:cubicBezTo>
                      <a:pt x="277" y="12"/>
                      <a:pt x="245" y="1"/>
                      <a:pt x="2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8"/>
              <p:cNvSpPr/>
              <p:nvPr/>
            </p:nvSpPr>
            <p:spPr>
              <a:xfrm flipH="1">
                <a:off x="2851495" y="2494019"/>
                <a:ext cx="20628" cy="10060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5048" extrusionOk="0">
                    <a:moveTo>
                      <a:pt x="172" y="1"/>
                    </a:moveTo>
                    <a:cubicBezTo>
                      <a:pt x="104" y="1"/>
                      <a:pt x="33" y="52"/>
                      <a:pt x="33" y="117"/>
                    </a:cubicBezTo>
                    <a:cubicBezTo>
                      <a:pt x="0" y="484"/>
                      <a:pt x="100" y="917"/>
                      <a:pt x="167" y="1284"/>
                    </a:cubicBezTo>
                    <a:cubicBezTo>
                      <a:pt x="267" y="1685"/>
                      <a:pt x="334" y="2118"/>
                      <a:pt x="400" y="2518"/>
                    </a:cubicBezTo>
                    <a:cubicBezTo>
                      <a:pt x="467" y="2952"/>
                      <a:pt x="534" y="3352"/>
                      <a:pt x="600" y="3753"/>
                    </a:cubicBezTo>
                    <a:cubicBezTo>
                      <a:pt x="667" y="4153"/>
                      <a:pt x="701" y="4587"/>
                      <a:pt x="834" y="4987"/>
                    </a:cubicBezTo>
                    <a:cubicBezTo>
                      <a:pt x="848" y="5029"/>
                      <a:pt x="879" y="5047"/>
                      <a:pt x="911" y="5047"/>
                    </a:cubicBezTo>
                    <a:cubicBezTo>
                      <a:pt x="956" y="5047"/>
                      <a:pt x="1001" y="5012"/>
                      <a:pt x="1001" y="4954"/>
                    </a:cubicBezTo>
                    <a:cubicBezTo>
                      <a:pt x="1034" y="4520"/>
                      <a:pt x="967" y="4086"/>
                      <a:pt x="901" y="3653"/>
                    </a:cubicBezTo>
                    <a:cubicBezTo>
                      <a:pt x="834" y="3252"/>
                      <a:pt x="801" y="2885"/>
                      <a:pt x="734" y="2485"/>
                    </a:cubicBezTo>
                    <a:cubicBezTo>
                      <a:pt x="667" y="2085"/>
                      <a:pt x="600" y="1685"/>
                      <a:pt x="534" y="1284"/>
                    </a:cubicBezTo>
                    <a:cubicBezTo>
                      <a:pt x="467" y="884"/>
                      <a:pt x="434" y="417"/>
                      <a:pt x="267" y="50"/>
                    </a:cubicBezTo>
                    <a:cubicBezTo>
                      <a:pt x="244" y="15"/>
                      <a:pt x="208" y="1"/>
                      <a:pt x="1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8"/>
              <p:cNvSpPr/>
              <p:nvPr/>
            </p:nvSpPr>
            <p:spPr>
              <a:xfrm flipH="1">
                <a:off x="2876348" y="2351459"/>
                <a:ext cx="22381" cy="11244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5642" extrusionOk="0">
                    <a:moveTo>
                      <a:pt x="172" y="0"/>
                    </a:moveTo>
                    <a:cubicBezTo>
                      <a:pt x="102" y="0"/>
                      <a:pt x="23" y="66"/>
                      <a:pt x="1" y="131"/>
                    </a:cubicBezTo>
                    <a:cubicBezTo>
                      <a:pt x="1" y="365"/>
                      <a:pt x="34" y="598"/>
                      <a:pt x="67" y="798"/>
                    </a:cubicBezTo>
                    <a:lnTo>
                      <a:pt x="201" y="1499"/>
                    </a:lnTo>
                    <a:cubicBezTo>
                      <a:pt x="268" y="1966"/>
                      <a:pt x="334" y="2400"/>
                      <a:pt x="401" y="2833"/>
                    </a:cubicBezTo>
                    <a:cubicBezTo>
                      <a:pt x="568" y="3734"/>
                      <a:pt x="735" y="4635"/>
                      <a:pt x="868" y="5569"/>
                    </a:cubicBezTo>
                    <a:cubicBezTo>
                      <a:pt x="881" y="5620"/>
                      <a:pt x="923" y="5641"/>
                      <a:pt x="968" y="5641"/>
                    </a:cubicBezTo>
                    <a:cubicBezTo>
                      <a:pt x="1041" y="5641"/>
                      <a:pt x="1122" y="5584"/>
                      <a:pt x="1102" y="5502"/>
                    </a:cubicBezTo>
                    <a:cubicBezTo>
                      <a:pt x="968" y="4568"/>
                      <a:pt x="868" y="3667"/>
                      <a:pt x="735" y="2733"/>
                    </a:cubicBezTo>
                    <a:cubicBezTo>
                      <a:pt x="668" y="2300"/>
                      <a:pt x="601" y="1866"/>
                      <a:pt x="534" y="1432"/>
                    </a:cubicBezTo>
                    <a:cubicBezTo>
                      <a:pt x="468" y="999"/>
                      <a:pt x="468" y="465"/>
                      <a:pt x="268" y="65"/>
                    </a:cubicBezTo>
                    <a:cubicBezTo>
                      <a:pt x="245" y="19"/>
                      <a:pt x="210" y="0"/>
                      <a:pt x="1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8"/>
              <p:cNvSpPr/>
              <p:nvPr/>
            </p:nvSpPr>
            <p:spPr>
              <a:xfrm flipH="1">
                <a:off x="2902038" y="2222612"/>
                <a:ext cx="21285" cy="97896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4912" extrusionOk="0">
                    <a:moveTo>
                      <a:pt x="125" y="0"/>
                    </a:moveTo>
                    <a:cubicBezTo>
                      <a:pt x="62" y="0"/>
                      <a:pt x="1" y="44"/>
                      <a:pt x="1" y="125"/>
                    </a:cubicBezTo>
                    <a:cubicBezTo>
                      <a:pt x="34" y="525"/>
                      <a:pt x="201" y="926"/>
                      <a:pt x="301" y="1293"/>
                    </a:cubicBezTo>
                    <a:cubicBezTo>
                      <a:pt x="401" y="1659"/>
                      <a:pt x="501" y="2060"/>
                      <a:pt x="568" y="2427"/>
                    </a:cubicBezTo>
                    <a:cubicBezTo>
                      <a:pt x="734" y="3227"/>
                      <a:pt x="868" y="4061"/>
                      <a:pt x="968" y="4862"/>
                    </a:cubicBezTo>
                    <a:cubicBezTo>
                      <a:pt x="968" y="4895"/>
                      <a:pt x="985" y="4912"/>
                      <a:pt x="1001" y="4912"/>
                    </a:cubicBezTo>
                    <a:cubicBezTo>
                      <a:pt x="1018" y="4912"/>
                      <a:pt x="1035" y="4895"/>
                      <a:pt x="1035" y="4862"/>
                    </a:cubicBezTo>
                    <a:cubicBezTo>
                      <a:pt x="1068" y="4061"/>
                      <a:pt x="1035" y="3227"/>
                      <a:pt x="901" y="2427"/>
                    </a:cubicBezTo>
                    <a:cubicBezTo>
                      <a:pt x="834" y="2026"/>
                      <a:pt x="734" y="1593"/>
                      <a:pt x="634" y="1192"/>
                    </a:cubicBezTo>
                    <a:cubicBezTo>
                      <a:pt x="534" y="826"/>
                      <a:pt x="468" y="392"/>
                      <a:pt x="234" y="58"/>
                    </a:cubicBezTo>
                    <a:cubicBezTo>
                      <a:pt x="208" y="19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8"/>
              <p:cNvSpPr/>
              <p:nvPr/>
            </p:nvSpPr>
            <p:spPr>
              <a:xfrm flipH="1">
                <a:off x="2924639" y="2116784"/>
                <a:ext cx="17957" cy="85998"/>
              </a:xfrm>
              <a:custGeom>
                <a:avLst/>
                <a:gdLst/>
                <a:ahLst/>
                <a:cxnLst/>
                <a:rect l="l" t="t" r="r" b="b"/>
                <a:pathLst>
                  <a:path w="901" h="4315" extrusionOk="0">
                    <a:moveTo>
                      <a:pt x="205" y="0"/>
                    </a:moveTo>
                    <a:cubicBezTo>
                      <a:pt x="134" y="0"/>
                      <a:pt x="55" y="66"/>
                      <a:pt x="34" y="131"/>
                    </a:cubicBezTo>
                    <a:cubicBezTo>
                      <a:pt x="0" y="465"/>
                      <a:pt x="100" y="832"/>
                      <a:pt x="134" y="1165"/>
                    </a:cubicBezTo>
                    <a:cubicBezTo>
                      <a:pt x="200" y="1499"/>
                      <a:pt x="267" y="1832"/>
                      <a:pt x="334" y="2199"/>
                    </a:cubicBezTo>
                    <a:cubicBezTo>
                      <a:pt x="434" y="2867"/>
                      <a:pt x="534" y="3600"/>
                      <a:pt x="767" y="4268"/>
                    </a:cubicBezTo>
                    <a:cubicBezTo>
                      <a:pt x="767" y="4298"/>
                      <a:pt x="794" y="4314"/>
                      <a:pt x="824" y="4314"/>
                    </a:cubicBezTo>
                    <a:cubicBezTo>
                      <a:pt x="860" y="4314"/>
                      <a:pt x="901" y="4289"/>
                      <a:pt x="901" y="4234"/>
                    </a:cubicBezTo>
                    <a:cubicBezTo>
                      <a:pt x="901" y="3534"/>
                      <a:pt x="767" y="2833"/>
                      <a:pt x="667" y="2133"/>
                    </a:cubicBezTo>
                    <a:cubicBezTo>
                      <a:pt x="601" y="1799"/>
                      <a:pt x="567" y="1432"/>
                      <a:pt x="501" y="1099"/>
                    </a:cubicBezTo>
                    <a:cubicBezTo>
                      <a:pt x="467" y="765"/>
                      <a:pt x="434" y="365"/>
                      <a:pt x="300" y="65"/>
                    </a:cubicBezTo>
                    <a:cubicBezTo>
                      <a:pt x="277" y="18"/>
                      <a:pt x="242" y="0"/>
                      <a:pt x="2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8"/>
              <p:cNvSpPr/>
              <p:nvPr/>
            </p:nvSpPr>
            <p:spPr>
              <a:xfrm flipH="1">
                <a:off x="2943911" y="1974384"/>
                <a:ext cx="22621" cy="106346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36" extrusionOk="0">
                    <a:moveTo>
                      <a:pt x="179" y="0"/>
                    </a:moveTo>
                    <a:cubicBezTo>
                      <a:pt x="94" y="0"/>
                      <a:pt x="0" y="66"/>
                      <a:pt x="0" y="171"/>
                    </a:cubicBezTo>
                    <a:cubicBezTo>
                      <a:pt x="34" y="571"/>
                      <a:pt x="200" y="1005"/>
                      <a:pt x="267" y="1439"/>
                    </a:cubicBezTo>
                    <a:cubicBezTo>
                      <a:pt x="367" y="1839"/>
                      <a:pt x="467" y="2273"/>
                      <a:pt x="534" y="2673"/>
                    </a:cubicBezTo>
                    <a:cubicBezTo>
                      <a:pt x="601" y="3073"/>
                      <a:pt x="667" y="3507"/>
                      <a:pt x="734" y="3907"/>
                    </a:cubicBezTo>
                    <a:cubicBezTo>
                      <a:pt x="801" y="4374"/>
                      <a:pt x="801" y="4808"/>
                      <a:pt x="901" y="5275"/>
                    </a:cubicBezTo>
                    <a:cubicBezTo>
                      <a:pt x="915" y="5317"/>
                      <a:pt x="952" y="5335"/>
                      <a:pt x="991" y="5335"/>
                    </a:cubicBezTo>
                    <a:cubicBezTo>
                      <a:pt x="1045" y="5335"/>
                      <a:pt x="1101" y="5300"/>
                      <a:pt x="1101" y="5241"/>
                    </a:cubicBezTo>
                    <a:cubicBezTo>
                      <a:pt x="1134" y="4774"/>
                      <a:pt x="1068" y="4307"/>
                      <a:pt x="1034" y="3874"/>
                    </a:cubicBezTo>
                    <a:cubicBezTo>
                      <a:pt x="1001" y="3474"/>
                      <a:pt x="934" y="3040"/>
                      <a:pt x="868" y="2640"/>
                    </a:cubicBezTo>
                    <a:cubicBezTo>
                      <a:pt x="801" y="2206"/>
                      <a:pt x="734" y="1772"/>
                      <a:pt x="634" y="1339"/>
                    </a:cubicBezTo>
                    <a:cubicBezTo>
                      <a:pt x="567" y="905"/>
                      <a:pt x="501" y="471"/>
                      <a:pt x="301" y="71"/>
                    </a:cubicBezTo>
                    <a:cubicBezTo>
                      <a:pt x="276" y="22"/>
                      <a:pt x="229" y="0"/>
                      <a:pt x="1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8"/>
              <p:cNvSpPr/>
              <p:nvPr/>
            </p:nvSpPr>
            <p:spPr>
              <a:xfrm flipH="1">
                <a:off x="2968126" y="1855860"/>
                <a:ext cx="24992" cy="10108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5072" extrusionOk="0">
                    <a:moveTo>
                      <a:pt x="58" y="1"/>
                    </a:moveTo>
                    <a:cubicBezTo>
                      <a:pt x="30" y="1"/>
                      <a:pt x="0" y="25"/>
                      <a:pt x="0" y="80"/>
                    </a:cubicBezTo>
                    <a:cubicBezTo>
                      <a:pt x="0" y="447"/>
                      <a:pt x="100" y="848"/>
                      <a:pt x="167" y="1215"/>
                    </a:cubicBezTo>
                    <a:cubicBezTo>
                      <a:pt x="234" y="1648"/>
                      <a:pt x="300" y="2082"/>
                      <a:pt x="367" y="2482"/>
                    </a:cubicBezTo>
                    <a:cubicBezTo>
                      <a:pt x="467" y="2916"/>
                      <a:pt x="534" y="3316"/>
                      <a:pt x="634" y="3716"/>
                    </a:cubicBezTo>
                    <a:cubicBezTo>
                      <a:pt x="734" y="4117"/>
                      <a:pt x="801" y="4550"/>
                      <a:pt x="934" y="4951"/>
                    </a:cubicBezTo>
                    <a:cubicBezTo>
                      <a:pt x="962" y="5034"/>
                      <a:pt x="1025" y="5071"/>
                      <a:pt x="1086" y="5071"/>
                    </a:cubicBezTo>
                    <a:cubicBezTo>
                      <a:pt x="1172" y="5071"/>
                      <a:pt x="1254" y="5000"/>
                      <a:pt x="1234" y="4884"/>
                    </a:cubicBezTo>
                    <a:cubicBezTo>
                      <a:pt x="1168" y="4484"/>
                      <a:pt x="1067" y="4083"/>
                      <a:pt x="967" y="3683"/>
                    </a:cubicBezTo>
                    <a:lnTo>
                      <a:pt x="967" y="3650"/>
                    </a:lnTo>
                    <a:cubicBezTo>
                      <a:pt x="867" y="3249"/>
                      <a:pt x="767" y="2849"/>
                      <a:pt x="667" y="2449"/>
                    </a:cubicBezTo>
                    <a:cubicBezTo>
                      <a:pt x="567" y="2049"/>
                      <a:pt x="467" y="1648"/>
                      <a:pt x="400" y="1248"/>
                    </a:cubicBezTo>
                    <a:cubicBezTo>
                      <a:pt x="300" y="848"/>
                      <a:pt x="234" y="447"/>
                      <a:pt x="100" y="47"/>
                    </a:cubicBezTo>
                    <a:cubicBezTo>
                      <a:pt x="100" y="17"/>
                      <a:pt x="80" y="1"/>
                      <a:pt x="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8"/>
              <p:cNvSpPr/>
              <p:nvPr/>
            </p:nvSpPr>
            <p:spPr>
              <a:xfrm flipH="1">
                <a:off x="2610841" y="3262699"/>
                <a:ext cx="9327" cy="9650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842" extrusionOk="0">
                    <a:moveTo>
                      <a:pt x="88" y="0"/>
                    </a:moveTo>
                    <a:cubicBezTo>
                      <a:pt x="42" y="0"/>
                      <a:pt x="0" y="25"/>
                      <a:pt x="0" y="75"/>
                    </a:cubicBezTo>
                    <a:cubicBezTo>
                      <a:pt x="0" y="876"/>
                      <a:pt x="0" y="1710"/>
                      <a:pt x="0" y="2510"/>
                    </a:cubicBezTo>
                    <a:cubicBezTo>
                      <a:pt x="0" y="2911"/>
                      <a:pt x="34" y="3278"/>
                      <a:pt x="34" y="3678"/>
                    </a:cubicBezTo>
                    <a:cubicBezTo>
                      <a:pt x="34" y="3878"/>
                      <a:pt x="34" y="4078"/>
                      <a:pt x="34" y="4278"/>
                    </a:cubicBezTo>
                    <a:cubicBezTo>
                      <a:pt x="34" y="4445"/>
                      <a:pt x="34" y="4645"/>
                      <a:pt x="134" y="4779"/>
                    </a:cubicBezTo>
                    <a:cubicBezTo>
                      <a:pt x="152" y="4815"/>
                      <a:pt x="201" y="4842"/>
                      <a:pt x="246" y="4842"/>
                    </a:cubicBezTo>
                    <a:cubicBezTo>
                      <a:pt x="283" y="4842"/>
                      <a:pt x="319" y="4824"/>
                      <a:pt x="334" y="4779"/>
                    </a:cubicBezTo>
                    <a:cubicBezTo>
                      <a:pt x="467" y="4479"/>
                      <a:pt x="367" y="4045"/>
                      <a:pt x="367" y="3745"/>
                    </a:cubicBezTo>
                    <a:cubicBezTo>
                      <a:pt x="367" y="3311"/>
                      <a:pt x="334" y="2911"/>
                      <a:pt x="334" y="2510"/>
                    </a:cubicBezTo>
                    <a:cubicBezTo>
                      <a:pt x="301" y="1710"/>
                      <a:pt x="234" y="876"/>
                      <a:pt x="201" y="75"/>
                    </a:cubicBezTo>
                    <a:cubicBezTo>
                      <a:pt x="184" y="25"/>
                      <a:pt x="134" y="0"/>
                      <a:pt x="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8"/>
              <p:cNvSpPr/>
              <p:nvPr/>
            </p:nvSpPr>
            <p:spPr>
              <a:xfrm flipH="1">
                <a:off x="3467352" y="2726721"/>
                <a:ext cx="68918" cy="31131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562" extrusionOk="0">
                    <a:moveTo>
                      <a:pt x="276" y="1"/>
                    </a:moveTo>
                    <a:cubicBezTo>
                      <a:pt x="237" y="1"/>
                      <a:pt x="200" y="5"/>
                      <a:pt x="167" y="16"/>
                    </a:cubicBezTo>
                    <a:lnTo>
                      <a:pt x="134" y="16"/>
                    </a:lnTo>
                    <a:cubicBezTo>
                      <a:pt x="0" y="16"/>
                      <a:pt x="0" y="183"/>
                      <a:pt x="100" y="249"/>
                    </a:cubicBezTo>
                    <a:lnTo>
                      <a:pt x="134" y="249"/>
                    </a:lnTo>
                    <a:cubicBezTo>
                      <a:pt x="200" y="316"/>
                      <a:pt x="300" y="316"/>
                      <a:pt x="434" y="349"/>
                    </a:cubicBezTo>
                    <a:cubicBezTo>
                      <a:pt x="567" y="383"/>
                      <a:pt x="701" y="416"/>
                      <a:pt x="834" y="449"/>
                    </a:cubicBezTo>
                    <a:cubicBezTo>
                      <a:pt x="1134" y="549"/>
                      <a:pt x="1401" y="616"/>
                      <a:pt x="1668" y="750"/>
                    </a:cubicBezTo>
                    <a:cubicBezTo>
                      <a:pt x="1968" y="850"/>
                      <a:pt x="2235" y="983"/>
                      <a:pt x="2469" y="1117"/>
                    </a:cubicBezTo>
                    <a:cubicBezTo>
                      <a:pt x="2736" y="1250"/>
                      <a:pt x="2969" y="1450"/>
                      <a:pt x="3236" y="1550"/>
                    </a:cubicBezTo>
                    <a:cubicBezTo>
                      <a:pt x="3256" y="1558"/>
                      <a:pt x="3275" y="1562"/>
                      <a:pt x="3292" y="1562"/>
                    </a:cubicBezTo>
                    <a:cubicBezTo>
                      <a:pt x="3416" y="1562"/>
                      <a:pt x="3457" y="1371"/>
                      <a:pt x="3369" y="1283"/>
                    </a:cubicBezTo>
                    <a:cubicBezTo>
                      <a:pt x="3203" y="1083"/>
                      <a:pt x="2902" y="916"/>
                      <a:pt x="2635" y="783"/>
                    </a:cubicBezTo>
                    <a:cubicBezTo>
                      <a:pt x="2369" y="650"/>
                      <a:pt x="2102" y="516"/>
                      <a:pt x="1802" y="416"/>
                    </a:cubicBezTo>
                    <a:cubicBezTo>
                      <a:pt x="1535" y="316"/>
                      <a:pt x="1234" y="216"/>
                      <a:pt x="934" y="116"/>
                    </a:cubicBezTo>
                    <a:cubicBezTo>
                      <a:pt x="801" y="82"/>
                      <a:pt x="667" y="49"/>
                      <a:pt x="501" y="16"/>
                    </a:cubicBezTo>
                    <a:cubicBezTo>
                      <a:pt x="434" y="16"/>
                      <a:pt x="352" y="1"/>
                      <a:pt x="2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8"/>
              <p:cNvSpPr/>
              <p:nvPr/>
            </p:nvSpPr>
            <p:spPr>
              <a:xfrm flipH="1">
                <a:off x="3370871" y="2761599"/>
                <a:ext cx="80976" cy="426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2141" extrusionOk="0">
                    <a:moveTo>
                      <a:pt x="134" y="0"/>
                    </a:moveTo>
                    <a:cubicBezTo>
                      <a:pt x="67" y="0"/>
                      <a:pt x="1" y="134"/>
                      <a:pt x="67" y="167"/>
                    </a:cubicBezTo>
                    <a:cubicBezTo>
                      <a:pt x="734" y="501"/>
                      <a:pt x="1402" y="801"/>
                      <a:pt x="2035" y="1134"/>
                    </a:cubicBezTo>
                    <a:cubicBezTo>
                      <a:pt x="2369" y="1335"/>
                      <a:pt x="2669" y="1501"/>
                      <a:pt x="2969" y="1668"/>
                    </a:cubicBezTo>
                    <a:cubicBezTo>
                      <a:pt x="3136" y="1768"/>
                      <a:pt x="3303" y="1868"/>
                      <a:pt x="3436" y="1968"/>
                    </a:cubicBezTo>
                    <a:cubicBezTo>
                      <a:pt x="3603" y="2068"/>
                      <a:pt x="3737" y="2135"/>
                      <a:pt x="3903" y="2135"/>
                    </a:cubicBezTo>
                    <a:cubicBezTo>
                      <a:pt x="3914" y="2139"/>
                      <a:pt x="3925" y="2140"/>
                      <a:pt x="3935" y="2140"/>
                    </a:cubicBezTo>
                    <a:cubicBezTo>
                      <a:pt x="4016" y="2140"/>
                      <a:pt x="4063" y="2028"/>
                      <a:pt x="4003" y="1968"/>
                    </a:cubicBezTo>
                    <a:cubicBezTo>
                      <a:pt x="3937" y="1802"/>
                      <a:pt x="3770" y="1735"/>
                      <a:pt x="3637" y="1635"/>
                    </a:cubicBezTo>
                    <a:cubicBezTo>
                      <a:pt x="3470" y="1535"/>
                      <a:pt x="3336" y="1435"/>
                      <a:pt x="3170" y="1368"/>
                    </a:cubicBezTo>
                    <a:cubicBezTo>
                      <a:pt x="2836" y="1168"/>
                      <a:pt x="2502" y="1001"/>
                      <a:pt x="2169" y="834"/>
                    </a:cubicBezTo>
                    <a:cubicBezTo>
                      <a:pt x="1535" y="501"/>
                      <a:pt x="835" y="234"/>
                      <a:pt x="1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8"/>
              <p:cNvSpPr/>
              <p:nvPr/>
            </p:nvSpPr>
            <p:spPr>
              <a:xfrm flipH="1">
                <a:off x="3289756" y="2818878"/>
                <a:ext cx="65849" cy="51878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2603" extrusionOk="0">
                    <a:moveTo>
                      <a:pt x="149" y="1"/>
                    </a:moveTo>
                    <a:cubicBezTo>
                      <a:pt x="67" y="1"/>
                      <a:pt x="1" y="141"/>
                      <a:pt x="108" y="195"/>
                    </a:cubicBezTo>
                    <a:cubicBezTo>
                      <a:pt x="375" y="395"/>
                      <a:pt x="609" y="595"/>
                      <a:pt x="842" y="796"/>
                    </a:cubicBezTo>
                    <a:cubicBezTo>
                      <a:pt x="1109" y="996"/>
                      <a:pt x="1343" y="1196"/>
                      <a:pt x="1576" y="1396"/>
                    </a:cubicBezTo>
                    <a:cubicBezTo>
                      <a:pt x="1810" y="1596"/>
                      <a:pt x="2043" y="1796"/>
                      <a:pt x="2277" y="1996"/>
                    </a:cubicBezTo>
                    <a:cubicBezTo>
                      <a:pt x="2510" y="2197"/>
                      <a:pt x="2744" y="2430"/>
                      <a:pt x="3044" y="2597"/>
                    </a:cubicBezTo>
                    <a:cubicBezTo>
                      <a:pt x="3054" y="2600"/>
                      <a:pt x="3066" y="2602"/>
                      <a:pt x="3077" y="2602"/>
                    </a:cubicBezTo>
                    <a:cubicBezTo>
                      <a:pt x="3177" y="2602"/>
                      <a:pt x="3304" y="2483"/>
                      <a:pt x="3244" y="2363"/>
                    </a:cubicBezTo>
                    <a:cubicBezTo>
                      <a:pt x="3044" y="2097"/>
                      <a:pt x="2810" y="1930"/>
                      <a:pt x="2544" y="1730"/>
                    </a:cubicBezTo>
                    <a:cubicBezTo>
                      <a:pt x="2310" y="1529"/>
                      <a:pt x="2043" y="1329"/>
                      <a:pt x="1776" y="1129"/>
                    </a:cubicBezTo>
                    <a:cubicBezTo>
                      <a:pt x="1543" y="929"/>
                      <a:pt x="1276" y="762"/>
                      <a:pt x="1042" y="562"/>
                    </a:cubicBezTo>
                    <a:cubicBezTo>
                      <a:pt x="776" y="395"/>
                      <a:pt x="475" y="195"/>
                      <a:pt x="209" y="28"/>
                    </a:cubicBezTo>
                    <a:cubicBezTo>
                      <a:pt x="189" y="9"/>
                      <a:pt x="168" y="1"/>
                      <a:pt x="1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8"/>
              <p:cNvSpPr/>
              <p:nvPr/>
            </p:nvSpPr>
            <p:spPr>
              <a:xfrm flipH="1">
                <a:off x="3206210" y="2890028"/>
                <a:ext cx="60308" cy="6258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3140" extrusionOk="0">
                    <a:moveTo>
                      <a:pt x="197" y="0"/>
                    </a:moveTo>
                    <a:cubicBezTo>
                      <a:pt x="89" y="0"/>
                      <a:pt x="0" y="147"/>
                      <a:pt x="108" y="228"/>
                    </a:cubicBezTo>
                    <a:cubicBezTo>
                      <a:pt x="575" y="661"/>
                      <a:pt x="1042" y="1095"/>
                      <a:pt x="1476" y="1562"/>
                    </a:cubicBezTo>
                    <a:cubicBezTo>
                      <a:pt x="1676" y="1796"/>
                      <a:pt x="1876" y="2029"/>
                      <a:pt x="2076" y="2263"/>
                    </a:cubicBezTo>
                    <a:cubicBezTo>
                      <a:pt x="2277" y="2529"/>
                      <a:pt x="2443" y="2830"/>
                      <a:pt x="2643" y="3063"/>
                    </a:cubicBezTo>
                    <a:cubicBezTo>
                      <a:pt x="2688" y="3117"/>
                      <a:pt x="2738" y="3140"/>
                      <a:pt x="2786" y="3140"/>
                    </a:cubicBezTo>
                    <a:cubicBezTo>
                      <a:pt x="2914" y="3140"/>
                      <a:pt x="3026" y="2976"/>
                      <a:pt x="2977" y="2830"/>
                    </a:cubicBezTo>
                    <a:cubicBezTo>
                      <a:pt x="2810" y="2529"/>
                      <a:pt x="2610" y="2263"/>
                      <a:pt x="2410" y="2029"/>
                    </a:cubicBezTo>
                    <a:cubicBezTo>
                      <a:pt x="2210" y="1762"/>
                      <a:pt x="2010" y="1495"/>
                      <a:pt x="1776" y="1262"/>
                    </a:cubicBezTo>
                    <a:cubicBezTo>
                      <a:pt x="1309" y="795"/>
                      <a:pt x="809" y="361"/>
                      <a:pt x="275" y="28"/>
                    </a:cubicBezTo>
                    <a:cubicBezTo>
                      <a:pt x="250" y="8"/>
                      <a:pt x="223" y="0"/>
                      <a:pt x="1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8"/>
              <p:cNvSpPr/>
              <p:nvPr/>
            </p:nvSpPr>
            <p:spPr>
              <a:xfrm flipH="1">
                <a:off x="3127107" y="2976225"/>
                <a:ext cx="59989" cy="63417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3182" extrusionOk="0">
                    <a:moveTo>
                      <a:pt x="137" y="0"/>
                    </a:moveTo>
                    <a:cubicBezTo>
                      <a:pt x="73" y="0"/>
                      <a:pt x="0" y="109"/>
                      <a:pt x="59" y="139"/>
                    </a:cubicBezTo>
                    <a:cubicBezTo>
                      <a:pt x="560" y="606"/>
                      <a:pt x="1060" y="1040"/>
                      <a:pt x="1494" y="1540"/>
                    </a:cubicBezTo>
                    <a:cubicBezTo>
                      <a:pt x="1694" y="1807"/>
                      <a:pt x="1927" y="2040"/>
                      <a:pt x="2094" y="2307"/>
                    </a:cubicBezTo>
                    <a:cubicBezTo>
                      <a:pt x="2294" y="2574"/>
                      <a:pt x="2495" y="2874"/>
                      <a:pt x="2728" y="3141"/>
                    </a:cubicBezTo>
                    <a:cubicBezTo>
                      <a:pt x="2756" y="3169"/>
                      <a:pt x="2791" y="3181"/>
                      <a:pt x="2826" y="3181"/>
                    </a:cubicBezTo>
                    <a:cubicBezTo>
                      <a:pt x="2918" y="3181"/>
                      <a:pt x="3010" y="3095"/>
                      <a:pt x="2962" y="2974"/>
                    </a:cubicBezTo>
                    <a:lnTo>
                      <a:pt x="2995" y="2974"/>
                    </a:lnTo>
                    <a:cubicBezTo>
                      <a:pt x="2861" y="2641"/>
                      <a:pt x="2628" y="2374"/>
                      <a:pt x="2428" y="2107"/>
                    </a:cubicBezTo>
                    <a:cubicBezTo>
                      <a:pt x="2194" y="1840"/>
                      <a:pt x="1994" y="1573"/>
                      <a:pt x="1761" y="1340"/>
                    </a:cubicBezTo>
                    <a:cubicBezTo>
                      <a:pt x="1294" y="840"/>
                      <a:pt x="760" y="406"/>
                      <a:pt x="160" y="6"/>
                    </a:cubicBezTo>
                    <a:cubicBezTo>
                      <a:pt x="152" y="2"/>
                      <a:pt x="145" y="0"/>
                      <a:pt x="1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8"/>
              <p:cNvSpPr/>
              <p:nvPr/>
            </p:nvSpPr>
            <p:spPr>
              <a:xfrm flipH="1">
                <a:off x="3055798" y="3069238"/>
                <a:ext cx="49685" cy="63098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3166" extrusionOk="0">
                    <a:moveTo>
                      <a:pt x="99" y="0"/>
                    </a:moveTo>
                    <a:cubicBezTo>
                      <a:pt x="46" y="0"/>
                      <a:pt x="1" y="60"/>
                      <a:pt x="1" y="142"/>
                    </a:cubicBezTo>
                    <a:cubicBezTo>
                      <a:pt x="67" y="242"/>
                      <a:pt x="167" y="376"/>
                      <a:pt x="234" y="476"/>
                    </a:cubicBezTo>
                    <a:cubicBezTo>
                      <a:pt x="334" y="576"/>
                      <a:pt x="434" y="709"/>
                      <a:pt x="534" y="843"/>
                    </a:cubicBezTo>
                    <a:cubicBezTo>
                      <a:pt x="735" y="1076"/>
                      <a:pt x="935" y="1310"/>
                      <a:pt x="1101" y="1576"/>
                    </a:cubicBezTo>
                    <a:cubicBezTo>
                      <a:pt x="1302" y="1843"/>
                      <a:pt x="1468" y="2077"/>
                      <a:pt x="1635" y="2344"/>
                    </a:cubicBezTo>
                    <a:cubicBezTo>
                      <a:pt x="1802" y="2611"/>
                      <a:pt x="1935" y="2877"/>
                      <a:pt x="2169" y="3111"/>
                    </a:cubicBezTo>
                    <a:cubicBezTo>
                      <a:pt x="2197" y="3149"/>
                      <a:pt x="2237" y="3165"/>
                      <a:pt x="2278" y="3165"/>
                    </a:cubicBezTo>
                    <a:cubicBezTo>
                      <a:pt x="2381" y="3165"/>
                      <a:pt x="2493" y="3063"/>
                      <a:pt x="2469" y="2944"/>
                    </a:cubicBezTo>
                    <a:cubicBezTo>
                      <a:pt x="2369" y="2644"/>
                      <a:pt x="2202" y="2377"/>
                      <a:pt x="2002" y="2110"/>
                    </a:cubicBezTo>
                    <a:cubicBezTo>
                      <a:pt x="1835" y="1843"/>
                      <a:pt x="1635" y="1576"/>
                      <a:pt x="1435" y="1343"/>
                    </a:cubicBezTo>
                    <a:cubicBezTo>
                      <a:pt x="1268" y="1076"/>
                      <a:pt x="1035" y="843"/>
                      <a:pt x="835" y="609"/>
                    </a:cubicBezTo>
                    <a:cubicBezTo>
                      <a:pt x="735" y="509"/>
                      <a:pt x="634" y="376"/>
                      <a:pt x="501" y="276"/>
                    </a:cubicBezTo>
                    <a:cubicBezTo>
                      <a:pt x="401" y="175"/>
                      <a:pt x="268" y="42"/>
                      <a:pt x="134" y="9"/>
                    </a:cubicBezTo>
                    <a:cubicBezTo>
                      <a:pt x="122" y="3"/>
                      <a:pt x="110" y="0"/>
                      <a:pt x="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8"/>
              <p:cNvSpPr/>
              <p:nvPr/>
            </p:nvSpPr>
            <p:spPr>
              <a:xfrm flipH="1">
                <a:off x="3001190" y="3163149"/>
                <a:ext cx="37807" cy="59491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985" extrusionOk="0">
                    <a:moveTo>
                      <a:pt x="67" y="0"/>
                    </a:moveTo>
                    <a:cubicBezTo>
                      <a:pt x="0" y="100"/>
                      <a:pt x="67" y="200"/>
                      <a:pt x="100" y="300"/>
                    </a:cubicBezTo>
                    <a:cubicBezTo>
                      <a:pt x="134" y="434"/>
                      <a:pt x="234" y="567"/>
                      <a:pt x="301" y="701"/>
                    </a:cubicBezTo>
                    <a:lnTo>
                      <a:pt x="668" y="1401"/>
                    </a:lnTo>
                    <a:cubicBezTo>
                      <a:pt x="901" y="1901"/>
                      <a:pt x="1168" y="2402"/>
                      <a:pt x="1435" y="2902"/>
                    </a:cubicBezTo>
                    <a:cubicBezTo>
                      <a:pt x="1483" y="2960"/>
                      <a:pt x="1545" y="2984"/>
                      <a:pt x="1605" y="2984"/>
                    </a:cubicBezTo>
                    <a:cubicBezTo>
                      <a:pt x="1755" y="2984"/>
                      <a:pt x="1897" y="2835"/>
                      <a:pt x="1802" y="2669"/>
                    </a:cubicBezTo>
                    <a:cubicBezTo>
                      <a:pt x="1568" y="2168"/>
                      <a:pt x="1268" y="1701"/>
                      <a:pt x="1001" y="1234"/>
                    </a:cubicBezTo>
                    <a:cubicBezTo>
                      <a:pt x="834" y="1001"/>
                      <a:pt x="701" y="767"/>
                      <a:pt x="567" y="534"/>
                    </a:cubicBezTo>
                    <a:cubicBezTo>
                      <a:pt x="501" y="434"/>
                      <a:pt x="434" y="300"/>
                      <a:pt x="334" y="200"/>
                    </a:cubicBezTo>
                    <a:cubicBezTo>
                      <a:pt x="301" y="133"/>
                      <a:pt x="234" y="0"/>
                      <a:pt x="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8"/>
              <p:cNvSpPr/>
              <p:nvPr/>
            </p:nvSpPr>
            <p:spPr>
              <a:xfrm flipH="1">
                <a:off x="2960333" y="3242330"/>
                <a:ext cx="35675" cy="75036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3765" extrusionOk="0">
                    <a:moveTo>
                      <a:pt x="173" y="0"/>
                    </a:moveTo>
                    <a:cubicBezTo>
                      <a:pt x="89" y="0"/>
                      <a:pt x="0" y="74"/>
                      <a:pt x="45" y="163"/>
                    </a:cubicBezTo>
                    <a:cubicBezTo>
                      <a:pt x="479" y="1331"/>
                      <a:pt x="879" y="2565"/>
                      <a:pt x="1413" y="3666"/>
                    </a:cubicBezTo>
                    <a:cubicBezTo>
                      <a:pt x="1447" y="3736"/>
                      <a:pt x="1507" y="3765"/>
                      <a:pt x="1566" y="3765"/>
                    </a:cubicBezTo>
                    <a:cubicBezTo>
                      <a:pt x="1677" y="3765"/>
                      <a:pt x="1790" y="3663"/>
                      <a:pt x="1746" y="3532"/>
                    </a:cubicBezTo>
                    <a:cubicBezTo>
                      <a:pt x="1546" y="2932"/>
                      <a:pt x="1279" y="2365"/>
                      <a:pt x="1046" y="1798"/>
                    </a:cubicBezTo>
                    <a:cubicBezTo>
                      <a:pt x="779" y="1231"/>
                      <a:pt x="512" y="664"/>
                      <a:pt x="278" y="63"/>
                    </a:cubicBezTo>
                    <a:cubicBezTo>
                      <a:pt x="256" y="19"/>
                      <a:pt x="215" y="0"/>
                      <a:pt x="1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8"/>
              <p:cNvSpPr/>
              <p:nvPr/>
            </p:nvSpPr>
            <p:spPr>
              <a:xfrm flipH="1">
                <a:off x="2923961" y="3343854"/>
                <a:ext cx="29277" cy="88190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4425" extrusionOk="0">
                    <a:moveTo>
                      <a:pt x="129" y="0"/>
                    </a:moveTo>
                    <a:cubicBezTo>
                      <a:pt x="64" y="0"/>
                      <a:pt x="0" y="57"/>
                      <a:pt x="0" y="140"/>
                    </a:cubicBezTo>
                    <a:cubicBezTo>
                      <a:pt x="0" y="473"/>
                      <a:pt x="134" y="840"/>
                      <a:pt x="234" y="1174"/>
                    </a:cubicBezTo>
                    <a:cubicBezTo>
                      <a:pt x="301" y="1541"/>
                      <a:pt x="401" y="1908"/>
                      <a:pt x="501" y="2275"/>
                    </a:cubicBezTo>
                    <a:cubicBezTo>
                      <a:pt x="601" y="2641"/>
                      <a:pt x="668" y="3008"/>
                      <a:pt x="768" y="3375"/>
                    </a:cubicBezTo>
                    <a:cubicBezTo>
                      <a:pt x="801" y="3542"/>
                      <a:pt x="868" y="3709"/>
                      <a:pt x="901" y="3909"/>
                    </a:cubicBezTo>
                    <a:cubicBezTo>
                      <a:pt x="934" y="4076"/>
                      <a:pt x="968" y="4243"/>
                      <a:pt x="1101" y="4376"/>
                    </a:cubicBezTo>
                    <a:cubicBezTo>
                      <a:pt x="1135" y="4409"/>
                      <a:pt x="1179" y="4424"/>
                      <a:pt x="1225" y="4424"/>
                    </a:cubicBezTo>
                    <a:cubicBezTo>
                      <a:pt x="1316" y="4424"/>
                      <a:pt x="1413" y="4365"/>
                      <a:pt x="1435" y="4276"/>
                    </a:cubicBezTo>
                    <a:cubicBezTo>
                      <a:pt x="1468" y="4109"/>
                      <a:pt x="1435" y="3942"/>
                      <a:pt x="1368" y="3776"/>
                    </a:cubicBezTo>
                    <a:lnTo>
                      <a:pt x="1401" y="3776"/>
                    </a:lnTo>
                    <a:cubicBezTo>
                      <a:pt x="1335" y="3575"/>
                      <a:pt x="1301" y="3409"/>
                      <a:pt x="1235" y="3242"/>
                    </a:cubicBezTo>
                    <a:cubicBezTo>
                      <a:pt x="1168" y="2875"/>
                      <a:pt x="1035" y="2508"/>
                      <a:pt x="934" y="2141"/>
                    </a:cubicBezTo>
                    <a:cubicBezTo>
                      <a:pt x="834" y="1774"/>
                      <a:pt x="734" y="1441"/>
                      <a:pt x="634" y="1074"/>
                    </a:cubicBezTo>
                    <a:cubicBezTo>
                      <a:pt x="534" y="740"/>
                      <a:pt x="434" y="340"/>
                      <a:pt x="234" y="73"/>
                    </a:cubicBezTo>
                    <a:cubicBezTo>
                      <a:pt x="208" y="22"/>
                      <a:pt x="168" y="0"/>
                      <a:pt x="1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8"/>
              <p:cNvSpPr/>
              <p:nvPr/>
            </p:nvSpPr>
            <p:spPr>
              <a:xfrm flipH="1">
                <a:off x="3578143" y="3482866"/>
                <a:ext cx="85779" cy="10603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32" extrusionOk="0">
                    <a:moveTo>
                      <a:pt x="868" y="0"/>
                    </a:moveTo>
                    <a:cubicBezTo>
                      <a:pt x="601" y="0"/>
                      <a:pt x="334" y="16"/>
                      <a:pt x="67" y="70"/>
                    </a:cubicBezTo>
                    <a:cubicBezTo>
                      <a:pt x="1" y="70"/>
                      <a:pt x="1" y="170"/>
                      <a:pt x="67" y="170"/>
                    </a:cubicBezTo>
                    <a:cubicBezTo>
                      <a:pt x="701" y="370"/>
                      <a:pt x="1402" y="370"/>
                      <a:pt x="2069" y="403"/>
                    </a:cubicBezTo>
                    <a:cubicBezTo>
                      <a:pt x="2402" y="437"/>
                      <a:pt x="2769" y="470"/>
                      <a:pt x="3103" y="470"/>
                    </a:cubicBezTo>
                    <a:cubicBezTo>
                      <a:pt x="3333" y="493"/>
                      <a:pt x="3563" y="532"/>
                      <a:pt x="3804" y="532"/>
                    </a:cubicBezTo>
                    <a:cubicBezTo>
                      <a:pt x="3913" y="532"/>
                      <a:pt x="4023" y="524"/>
                      <a:pt x="4137" y="503"/>
                    </a:cubicBezTo>
                    <a:cubicBezTo>
                      <a:pt x="4304" y="470"/>
                      <a:pt x="4270" y="236"/>
                      <a:pt x="4137" y="203"/>
                    </a:cubicBezTo>
                    <a:lnTo>
                      <a:pt x="4137" y="170"/>
                    </a:lnTo>
                    <a:cubicBezTo>
                      <a:pt x="3803" y="103"/>
                      <a:pt x="3470" y="103"/>
                      <a:pt x="3136" y="103"/>
                    </a:cubicBezTo>
                    <a:cubicBezTo>
                      <a:pt x="2769" y="70"/>
                      <a:pt x="2436" y="70"/>
                      <a:pt x="2069" y="36"/>
                    </a:cubicBezTo>
                    <a:cubicBezTo>
                      <a:pt x="1669" y="36"/>
                      <a:pt x="1268" y="0"/>
                      <a:pt x="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8"/>
              <p:cNvSpPr/>
              <p:nvPr/>
            </p:nvSpPr>
            <p:spPr>
              <a:xfrm flipH="1">
                <a:off x="3472434" y="3491555"/>
                <a:ext cx="75136" cy="14529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729" extrusionOk="0">
                    <a:moveTo>
                      <a:pt x="467" y="1"/>
                    </a:moveTo>
                    <a:cubicBezTo>
                      <a:pt x="334" y="1"/>
                      <a:pt x="200" y="1"/>
                      <a:pt x="67" y="34"/>
                    </a:cubicBezTo>
                    <a:cubicBezTo>
                      <a:pt x="0" y="67"/>
                      <a:pt x="0" y="101"/>
                      <a:pt x="34" y="134"/>
                    </a:cubicBezTo>
                    <a:cubicBezTo>
                      <a:pt x="167" y="234"/>
                      <a:pt x="300" y="234"/>
                      <a:pt x="434" y="267"/>
                    </a:cubicBezTo>
                    <a:cubicBezTo>
                      <a:pt x="601" y="301"/>
                      <a:pt x="767" y="334"/>
                      <a:pt x="901" y="367"/>
                    </a:cubicBezTo>
                    <a:cubicBezTo>
                      <a:pt x="1201" y="401"/>
                      <a:pt x="1501" y="468"/>
                      <a:pt x="1801" y="501"/>
                    </a:cubicBezTo>
                    <a:cubicBezTo>
                      <a:pt x="2068" y="534"/>
                      <a:pt x="2369" y="601"/>
                      <a:pt x="2669" y="634"/>
                    </a:cubicBezTo>
                    <a:cubicBezTo>
                      <a:pt x="2881" y="681"/>
                      <a:pt x="3093" y="729"/>
                      <a:pt x="3317" y="729"/>
                    </a:cubicBezTo>
                    <a:cubicBezTo>
                      <a:pt x="3410" y="729"/>
                      <a:pt x="3505" y="721"/>
                      <a:pt x="3603" y="701"/>
                    </a:cubicBezTo>
                    <a:cubicBezTo>
                      <a:pt x="3736" y="701"/>
                      <a:pt x="3770" y="468"/>
                      <a:pt x="3636" y="401"/>
                    </a:cubicBezTo>
                    <a:cubicBezTo>
                      <a:pt x="3369" y="234"/>
                      <a:pt x="3036" y="234"/>
                      <a:pt x="2735" y="201"/>
                    </a:cubicBezTo>
                    <a:cubicBezTo>
                      <a:pt x="2435" y="167"/>
                      <a:pt x="2135" y="134"/>
                      <a:pt x="1835" y="101"/>
                    </a:cubicBezTo>
                    <a:cubicBezTo>
                      <a:pt x="1535" y="67"/>
                      <a:pt x="1268" y="34"/>
                      <a:pt x="9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8"/>
              <p:cNvSpPr/>
              <p:nvPr/>
            </p:nvSpPr>
            <p:spPr>
              <a:xfrm flipH="1">
                <a:off x="3373382" y="3502716"/>
                <a:ext cx="73143" cy="26088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09" extrusionOk="0">
                    <a:moveTo>
                      <a:pt x="312" y="1"/>
                    </a:moveTo>
                    <a:cubicBezTo>
                      <a:pt x="274" y="1"/>
                      <a:pt x="237" y="3"/>
                      <a:pt x="201" y="8"/>
                    </a:cubicBezTo>
                    <a:cubicBezTo>
                      <a:pt x="67" y="8"/>
                      <a:pt x="0" y="174"/>
                      <a:pt x="101" y="241"/>
                    </a:cubicBezTo>
                    <a:cubicBezTo>
                      <a:pt x="367" y="375"/>
                      <a:pt x="668" y="441"/>
                      <a:pt x="934" y="541"/>
                    </a:cubicBezTo>
                    <a:cubicBezTo>
                      <a:pt x="1201" y="608"/>
                      <a:pt x="1468" y="708"/>
                      <a:pt x="1768" y="808"/>
                    </a:cubicBezTo>
                    <a:cubicBezTo>
                      <a:pt x="2035" y="875"/>
                      <a:pt x="2302" y="975"/>
                      <a:pt x="2602" y="1075"/>
                    </a:cubicBezTo>
                    <a:cubicBezTo>
                      <a:pt x="2869" y="1175"/>
                      <a:pt x="3136" y="1275"/>
                      <a:pt x="3436" y="1309"/>
                    </a:cubicBezTo>
                    <a:cubicBezTo>
                      <a:pt x="3636" y="1309"/>
                      <a:pt x="3670" y="1042"/>
                      <a:pt x="3536" y="908"/>
                    </a:cubicBezTo>
                    <a:lnTo>
                      <a:pt x="3536" y="908"/>
                    </a:lnTo>
                    <a:lnTo>
                      <a:pt x="3536" y="942"/>
                    </a:lnTo>
                    <a:cubicBezTo>
                      <a:pt x="3303" y="775"/>
                      <a:pt x="3003" y="675"/>
                      <a:pt x="2736" y="608"/>
                    </a:cubicBezTo>
                    <a:cubicBezTo>
                      <a:pt x="2436" y="508"/>
                      <a:pt x="2169" y="441"/>
                      <a:pt x="1868" y="341"/>
                    </a:cubicBezTo>
                    <a:cubicBezTo>
                      <a:pt x="1602" y="274"/>
                      <a:pt x="1301" y="208"/>
                      <a:pt x="1035" y="141"/>
                    </a:cubicBezTo>
                    <a:cubicBezTo>
                      <a:pt x="804" y="83"/>
                      <a:pt x="549" y="1"/>
                      <a:pt x="3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8"/>
              <p:cNvSpPr/>
              <p:nvPr/>
            </p:nvSpPr>
            <p:spPr>
              <a:xfrm flipH="1">
                <a:off x="3276981" y="3525536"/>
                <a:ext cx="66506" cy="23278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1168" extrusionOk="0">
                    <a:moveTo>
                      <a:pt x="427" y="0"/>
                    </a:moveTo>
                    <a:cubicBezTo>
                      <a:pt x="334" y="0"/>
                      <a:pt x="245" y="8"/>
                      <a:pt x="168" y="30"/>
                    </a:cubicBezTo>
                    <a:cubicBezTo>
                      <a:pt x="1" y="97"/>
                      <a:pt x="34" y="297"/>
                      <a:pt x="168" y="330"/>
                    </a:cubicBezTo>
                    <a:cubicBezTo>
                      <a:pt x="401" y="430"/>
                      <a:pt x="668" y="430"/>
                      <a:pt x="935" y="464"/>
                    </a:cubicBezTo>
                    <a:cubicBezTo>
                      <a:pt x="1168" y="530"/>
                      <a:pt x="1435" y="597"/>
                      <a:pt x="1669" y="664"/>
                    </a:cubicBezTo>
                    <a:cubicBezTo>
                      <a:pt x="1936" y="731"/>
                      <a:pt x="2169" y="831"/>
                      <a:pt x="2403" y="931"/>
                    </a:cubicBezTo>
                    <a:cubicBezTo>
                      <a:pt x="2618" y="992"/>
                      <a:pt x="2863" y="1168"/>
                      <a:pt x="3083" y="1168"/>
                    </a:cubicBezTo>
                    <a:cubicBezTo>
                      <a:pt x="3101" y="1168"/>
                      <a:pt x="3119" y="1167"/>
                      <a:pt x="3136" y="1164"/>
                    </a:cubicBezTo>
                    <a:cubicBezTo>
                      <a:pt x="3270" y="1131"/>
                      <a:pt x="3337" y="1031"/>
                      <a:pt x="3270" y="931"/>
                    </a:cubicBezTo>
                    <a:cubicBezTo>
                      <a:pt x="3170" y="697"/>
                      <a:pt x="2836" y="564"/>
                      <a:pt x="2603" y="464"/>
                    </a:cubicBezTo>
                    <a:cubicBezTo>
                      <a:pt x="2336" y="364"/>
                      <a:pt x="2069" y="264"/>
                      <a:pt x="1802" y="197"/>
                    </a:cubicBezTo>
                    <a:cubicBezTo>
                      <a:pt x="1535" y="130"/>
                      <a:pt x="1268" y="63"/>
                      <a:pt x="968" y="30"/>
                    </a:cubicBezTo>
                    <a:cubicBezTo>
                      <a:pt x="813" y="30"/>
                      <a:pt x="612" y="0"/>
                      <a:pt x="42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8"/>
              <p:cNvSpPr/>
              <p:nvPr/>
            </p:nvSpPr>
            <p:spPr>
              <a:xfrm flipH="1">
                <a:off x="3189409" y="3549392"/>
                <a:ext cx="67642" cy="19372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972" extrusionOk="0">
                    <a:moveTo>
                      <a:pt x="67" y="1"/>
                    </a:moveTo>
                    <a:cubicBezTo>
                      <a:pt x="0" y="1"/>
                      <a:pt x="0" y="67"/>
                      <a:pt x="67" y="101"/>
                    </a:cubicBezTo>
                    <a:cubicBezTo>
                      <a:pt x="334" y="167"/>
                      <a:pt x="601" y="267"/>
                      <a:pt x="868" y="334"/>
                    </a:cubicBezTo>
                    <a:cubicBezTo>
                      <a:pt x="1101" y="434"/>
                      <a:pt x="1368" y="501"/>
                      <a:pt x="1635" y="568"/>
                    </a:cubicBezTo>
                    <a:cubicBezTo>
                      <a:pt x="2135" y="734"/>
                      <a:pt x="2669" y="935"/>
                      <a:pt x="3203" y="968"/>
                    </a:cubicBezTo>
                    <a:cubicBezTo>
                      <a:pt x="3213" y="970"/>
                      <a:pt x="3224" y="971"/>
                      <a:pt x="3234" y="971"/>
                    </a:cubicBezTo>
                    <a:cubicBezTo>
                      <a:pt x="3373" y="971"/>
                      <a:pt x="3394" y="761"/>
                      <a:pt x="3269" y="668"/>
                    </a:cubicBezTo>
                    <a:lnTo>
                      <a:pt x="3303" y="668"/>
                    </a:lnTo>
                    <a:cubicBezTo>
                      <a:pt x="2836" y="368"/>
                      <a:pt x="2235" y="267"/>
                      <a:pt x="1701" y="167"/>
                    </a:cubicBezTo>
                    <a:cubicBezTo>
                      <a:pt x="1435" y="101"/>
                      <a:pt x="1168" y="34"/>
                      <a:pt x="901" y="34"/>
                    </a:cubicBezTo>
                    <a:cubicBezTo>
                      <a:pt x="634" y="1"/>
                      <a:pt x="367" y="1"/>
                      <a:pt x="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8"/>
              <p:cNvSpPr/>
              <p:nvPr/>
            </p:nvSpPr>
            <p:spPr>
              <a:xfrm flipH="1">
                <a:off x="3088842" y="3573188"/>
                <a:ext cx="69137" cy="27364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373" extrusionOk="0">
                    <a:moveTo>
                      <a:pt x="42" y="1"/>
                    </a:moveTo>
                    <a:cubicBezTo>
                      <a:pt x="0" y="1"/>
                      <a:pt x="4" y="79"/>
                      <a:pt x="33" y="108"/>
                    </a:cubicBezTo>
                    <a:cubicBezTo>
                      <a:pt x="166" y="208"/>
                      <a:pt x="300" y="308"/>
                      <a:pt x="433" y="374"/>
                    </a:cubicBezTo>
                    <a:cubicBezTo>
                      <a:pt x="567" y="441"/>
                      <a:pt x="733" y="508"/>
                      <a:pt x="867" y="541"/>
                    </a:cubicBezTo>
                    <a:cubicBezTo>
                      <a:pt x="1134" y="675"/>
                      <a:pt x="1434" y="775"/>
                      <a:pt x="1701" y="875"/>
                    </a:cubicBezTo>
                    <a:cubicBezTo>
                      <a:pt x="1968" y="975"/>
                      <a:pt x="2268" y="1108"/>
                      <a:pt x="2535" y="1175"/>
                    </a:cubicBezTo>
                    <a:cubicBezTo>
                      <a:pt x="2744" y="1253"/>
                      <a:pt x="2993" y="1373"/>
                      <a:pt x="3220" y="1373"/>
                    </a:cubicBezTo>
                    <a:cubicBezTo>
                      <a:pt x="3283" y="1373"/>
                      <a:pt x="3344" y="1363"/>
                      <a:pt x="3402" y="1342"/>
                    </a:cubicBezTo>
                    <a:cubicBezTo>
                      <a:pt x="3469" y="1308"/>
                      <a:pt x="3469" y="1208"/>
                      <a:pt x="3435" y="1142"/>
                    </a:cubicBezTo>
                    <a:cubicBezTo>
                      <a:pt x="3335" y="908"/>
                      <a:pt x="2902" y="808"/>
                      <a:pt x="2668" y="741"/>
                    </a:cubicBezTo>
                    <a:cubicBezTo>
                      <a:pt x="2401" y="608"/>
                      <a:pt x="2101" y="541"/>
                      <a:pt x="1834" y="441"/>
                    </a:cubicBezTo>
                    <a:cubicBezTo>
                      <a:pt x="1534" y="341"/>
                      <a:pt x="1267" y="241"/>
                      <a:pt x="967" y="174"/>
                    </a:cubicBezTo>
                    <a:cubicBezTo>
                      <a:pt x="833" y="108"/>
                      <a:pt x="700" y="74"/>
                      <a:pt x="533" y="41"/>
                    </a:cubicBezTo>
                    <a:cubicBezTo>
                      <a:pt x="366" y="7"/>
                      <a:pt x="233" y="7"/>
                      <a:pt x="66" y="7"/>
                    </a:cubicBezTo>
                    <a:cubicBezTo>
                      <a:pt x="57" y="3"/>
                      <a:pt x="49" y="1"/>
                      <a:pt x="4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8"/>
              <p:cNvSpPr/>
              <p:nvPr/>
            </p:nvSpPr>
            <p:spPr>
              <a:xfrm flipH="1">
                <a:off x="3370194" y="2256334"/>
                <a:ext cx="61046" cy="62261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3124" extrusionOk="0">
                    <a:moveTo>
                      <a:pt x="67" y="1"/>
                    </a:moveTo>
                    <a:cubicBezTo>
                      <a:pt x="34" y="1"/>
                      <a:pt x="1" y="1"/>
                      <a:pt x="1" y="68"/>
                    </a:cubicBezTo>
                    <a:cubicBezTo>
                      <a:pt x="1" y="201"/>
                      <a:pt x="134" y="301"/>
                      <a:pt x="234" y="434"/>
                    </a:cubicBezTo>
                    <a:cubicBezTo>
                      <a:pt x="334" y="535"/>
                      <a:pt x="468" y="668"/>
                      <a:pt x="601" y="801"/>
                    </a:cubicBezTo>
                    <a:cubicBezTo>
                      <a:pt x="835" y="1068"/>
                      <a:pt x="1068" y="1302"/>
                      <a:pt x="1335" y="1569"/>
                    </a:cubicBezTo>
                    <a:cubicBezTo>
                      <a:pt x="1568" y="1835"/>
                      <a:pt x="1802" y="2069"/>
                      <a:pt x="2035" y="2336"/>
                    </a:cubicBezTo>
                    <a:cubicBezTo>
                      <a:pt x="2136" y="2469"/>
                      <a:pt x="2269" y="2603"/>
                      <a:pt x="2402" y="2736"/>
                    </a:cubicBezTo>
                    <a:cubicBezTo>
                      <a:pt x="2502" y="2870"/>
                      <a:pt x="2603" y="3036"/>
                      <a:pt x="2769" y="3103"/>
                    </a:cubicBezTo>
                    <a:cubicBezTo>
                      <a:pt x="2798" y="3117"/>
                      <a:pt x="2828" y="3124"/>
                      <a:pt x="2857" y="3124"/>
                    </a:cubicBezTo>
                    <a:cubicBezTo>
                      <a:pt x="2965" y="3124"/>
                      <a:pt x="3062" y="3034"/>
                      <a:pt x="3036" y="2903"/>
                    </a:cubicBezTo>
                    <a:cubicBezTo>
                      <a:pt x="2969" y="2736"/>
                      <a:pt x="2836" y="2603"/>
                      <a:pt x="2736" y="2469"/>
                    </a:cubicBezTo>
                    <a:cubicBezTo>
                      <a:pt x="2603" y="2336"/>
                      <a:pt x="2502" y="2202"/>
                      <a:pt x="2369" y="2069"/>
                    </a:cubicBezTo>
                    <a:cubicBezTo>
                      <a:pt x="2136" y="1802"/>
                      <a:pt x="1869" y="1569"/>
                      <a:pt x="1635" y="1302"/>
                    </a:cubicBezTo>
                    <a:cubicBezTo>
                      <a:pt x="1368" y="1068"/>
                      <a:pt x="1135" y="801"/>
                      <a:pt x="868" y="568"/>
                    </a:cubicBezTo>
                    <a:cubicBezTo>
                      <a:pt x="735" y="434"/>
                      <a:pt x="601" y="334"/>
                      <a:pt x="434" y="201"/>
                    </a:cubicBezTo>
                    <a:cubicBezTo>
                      <a:pt x="334" y="134"/>
                      <a:pt x="201" y="1"/>
                      <a:pt x="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8"/>
              <p:cNvSpPr/>
              <p:nvPr/>
            </p:nvSpPr>
            <p:spPr>
              <a:xfrm flipH="1">
                <a:off x="3293722" y="2336113"/>
                <a:ext cx="65052" cy="74837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755" extrusionOk="0">
                    <a:moveTo>
                      <a:pt x="101" y="1"/>
                    </a:moveTo>
                    <a:cubicBezTo>
                      <a:pt x="67" y="1"/>
                      <a:pt x="1" y="34"/>
                      <a:pt x="34" y="67"/>
                    </a:cubicBezTo>
                    <a:cubicBezTo>
                      <a:pt x="67" y="234"/>
                      <a:pt x="234" y="368"/>
                      <a:pt x="334" y="501"/>
                    </a:cubicBezTo>
                    <a:lnTo>
                      <a:pt x="701" y="935"/>
                    </a:lnTo>
                    <a:cubicBezTo>
                      <a:pt x="968" y="1235"/>
                      <a:pt x="1268" y="1568"/>
                      <a:pt x="1502" y="1869"/>
                    </a:cubicBezTo>
                    <a:cubicBezTo>
                      <a:pt x="1769" y="2169"/>
                      <a:pt x="2035" y="2502"/>
                      <a:pt x="2269" y="2836"/>
                    </a:cubicBezTo>
                    <a:cubicBezTo>
                      <a:pt x="2402" y="2969"/>
                      <a:pt x="2502" y="3136"/>
                      <a:pt x="2602" y="3303"/>
                    </a:cubicBezTo>
                    <a:cubicBezTo>
                      <a:pt x="2736" y="3436"/>
                      <a:pt x="2836" y="3637"/>
                      <a:pt x="3036" y="3737"/>
                    </a:cubicBezTo>
                    <a:cubicBezTo>
                      <a:pt x="3055" y="3749"/>
                      <a:pt x="3075" y="3755"/>
                      <a:pt x="3094" y="3755"/>
                    </a:cubicBezTo>
                    <a:cubicBezTo>
                      <a:pt x="3180" y="3755"/>
                      <a:pt x="3263" y="3651"/>
                      <a:pt x="3236" y="3570"/>
                    </a:cubicBezTo>
                    <a:cubicBezTo>
                      <a:pt x="3203" y="3370"/>
                      <a:pt x="3069" y="3203"/>
                      <a:pt x="2969" y="3070"/>
                    </a:cubicBezTo>
                    <a:cubicBezTo>
                      <a:pt x="2836" y="2903"/>
                      <a:pt x="2703" y="2736"/>
                      <a:pt x="2602" y="2603"/>
                    </a:cubicBezTo>
                    <a:cubicBezTo>
                      <a:pt x="2336" y="2269"/>
                      <a:pt x="2069" y="1935"/>
                      <a:pt x="1802" y="1635"/>
                    </a:cubicBezTo>
                    <a:cubicBezTo>
                      <a:pt x="1535" y="1335"/>
                      <a:pt x="1268" y="1035"/>
                      <a:pt x="968" y="768"/>
                    </a:cubicBezTo>
                    <a:cubicBezTo>
                      <a:pt x="835" y="634"/>
                      <a:pt x="668" y="468"/>
                      <a:pt x="534" y="334"/>
                    </a:cubicBezTo>
                    <a:cubicBezTo>
                      <a:pt x="401" y="234"/>
                      <a:pt x="267" y="67"/>
                      <a:pt x="1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8"/>
              <p:cNvSpPr/>
              <p:nvPr/>
            </p:nvSpPr>
            <p:spPr>
              <a:xfrm flipH="1">
                <a:off x="3224964" y="2428469"/>
                <a:ext cx="53771" cy="72844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3655" extrusionOk="0">
                    <a:moveTo>
                      <a:pt x="65" y="0"/>
                    </a:moveTo>
                    <a:cubicBezTo>
                      <a:pt x="31" y="0"/>
                      <a:pt x="0" y="29"/>
                      <a:pt x="21" y="70"/>
                    </a:cubicBezTo>
                    <a:cubicBezTo>
                      <a:pt x="354" y="704"/>
                      <a:pt x="688" y="1338"/>
                      <a:pt x="1088" y="1905"/>
                    </a:cubicBezTo>
                    <a:cubicBezTo>
                      <a:pt x="1255" y="2205"/>
                      <a:pt x="1489" y="2472"/>
                      <a:pt x="1689" y="2772"/>
                    </a:cubicBezTo>
                    <a:cubicBezTo>
                      <a:pt x="1889" y="3039"/>
                      <a:pt x="2089" y="3372"/>
                      <a:pt x="2356" y="3606"/>
                    </a:cubicBezTo>
                    <a:cubicBezTo>
                      <a:pt x="2398" y="3640"/>
                      <a:pt x="2443" y="3654"/>
                      <a:pt x="2484" y="3654"/>
                    </a:cubicBezTo>
                    <a:cubicBezTo>
                      <a:pt x="2605" y="3654"/>
                      <a:pt x="2697" y="3530"/>
                      <a:pt x="2623" y="3406"/>
                    </a:cubicBezTo>
                    <a:cubicBezTo>
                      <a:pt x="2489" y="3072"/>
                      <a:pt x="2256" y="2839"/>
                      <a:pt x="2022" y="2572"/>
                    </a:cubicBezTo>
                    <a:cubicBezTo>
                      <a:pt x="1822" y="2272"/>
                      <a:pt x="1589" y="2005"/>
                      <a:pt x="1388" y="1705"/>
                    </a:cubicBezTo>
                    <a:cubicBezTo>
                      <a:pt x="955" y="1137"/>
                      <a:pt x="521" y="604"/>
                      <a:pt x="121" y="37"/>
                    </a:cubicBezTo>
                    <a:cubicBezTo>
                      <a:pt x="108" y="11"/>
                      <a:pt x="86" y="0"/>
                      <a:pt x="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8"/>
              <p:cNvSpPr/>
              <p:nvPr/>
            </p:nvSpPr>
            <p:spPr>
              <a:xfrm flipH="1">
                <a:off x="3157979" y="2519350"/>
                <a:ext cx="61006" cy="85241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4277" extrusionOk="0">
                    <a:moveTo>
                      <a:pt x="73" y="0"/>
                    </a:moveTo>
                    <a:cubicBezTo>
                      <a:pt x="30" y="0"/>
                      <a:pt x="1" y="31"/>
                      <a:pt x="25" y="80"/>
                    </a:cubicBezTo>
                    <a:cubicBezTo>
                      <a:pt x="58" y="280"/>
                      <a:pt x="192" y="414"/>
                      <a:pt x="292" y="580"/>
                    </a:cubicBezTo>
                    <a:cubicBezTo>
                      <a:pt x="425" y="747"/>
                      <a:pt x="525" y="914"/>
                      <a:pt x="659" y="1114"/>
                    </a:cubicBezTo>
                    <a:cubicBezTo>
                      <a:pt x="926" y="1448"/>
                      <a:pt x="1159" y="1815"/>
                      <a:pt x="1426" y="2181"/>
                    </a:cubicBezTo>
                    <a:cubicBezTo>
                      <a:pt x="1659" y="2515"/>
                      <a:pt x="1893" y="2882"/>
                      <a:pt x="2126" y="3249"/>
                    </a:cubicBezTo>
                    <a:cubicBezTo>
                      <a:pt x="2227" y="3449"/>
                      <a:pt x="2327" y="3616"/>
                      <a:pt x="2460" y="3816"/>
                    </a:cubicBezTo>
                    <a:cubicBezTo>
                      <a:pt x="2560" y="3983"/>
                      <a:pt x="2660" y="4150"/>
                      <a:pt x="2827" y="4250"/>
                    </a:cubicBezTo>
                    <a:cubicBezTo>
                      <a:pt x="2855" y="4268"/>
                      <a:pt x="2885" y="4276"/>
                      <a:pt x="2915" y="4276"/>
                    </a:cubicBezTo>
                    <a:cubicBezTo>
                      <a:pt x="2991" y="4276"/>
                      <a:pt x="3060" y="4222"/>
                      <a:pt x="3060" y="4150"/>
                    </a:cubicBezTo>
                    <a:cubicBezTo>
                      <a:pt x="3027" y="3749"/>
                      <a:pt x="2727" y="3349"/>
                      <a:pt x="2527" y="3015"/>
                    </a:cubicBezTo>
                    <a:lnTo>
                      <a:pt x="2493" y="3015"/>
                    </a:lnTo>
                    <a:cubicBezTo>
                      <a:pt x="2260" y="2648"/>
                      <a:pt x="2026" y="2282"/>
                      <a:pt x="1760" y="1915"/>
                    </a:cubicBezTo>
                    <a:cubicBezTo>
                      <a:pt x="1526" y="1581"/>
                      <a:pt x="1259" y="1247"/>
                      <a:pt x="1026" y="914"/>
                    </a:cubicBezTo>
                    <a:cubicBezTo>
                      <a:pt x="892" y="747"/>
                      <a:pt x="725" y="580"/>
                      <a:pt x="592" y="414"/>
                    </a:cubicBezTo>
                    <a:cubicBezTo>
                      <a:pt x="425" y="247"/>
                      <a:pt x="325" y="80"/>
                      <a:pt x="125" y="13"/>
                    </a:cubicBezTo>
                    <a:cubicBezTo>
                      <a:pt x="107" y="4"/>
                      <a:pt x="89" y="0"/>
                      <a:pt x="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8"/>
              <p:cNvSpPr/>
              <p:nvPr/>
            </p:nvSpPr>
            <p:spPr>
              <a:xfrm flipH="1">
                <a:off x="3094163" y="2624361"/>
                <a:ext cx="49207" cy="72764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3651" extrusionOk="0">
                    <a:moveTo>
                      <a:pt x="65" y="1"/>
                    </a:moveTo>
                    <a:cubicBezTo>
                      <a:pt x="34" y="1"/>
                      <a:pt x="0" y="24"/>
                      <a:pt x="0" y="48"/>
                    </a:cubicBezTo>
                    <a:cubicBezTo>
                      <a:pt x="67" y="382"/>
                      <a:pt x="301" y="682"/>
                      <a:pt x="467" y="949"/>
                    </a:cubicBezTo>
                    <a:cubicBezTo>
                      <a:pt x="634" y="1249"/>
                      <a:pt x="834" y="1583"/>
                      <a:pt x="1034" y="1916"/>
                    </a:cubicBezTo>
                    <a:cubicBezTo>
                      <a:pt x="1235" y="2216"/>
                      <a:pt x="1401" y="2517"/>
                      <a:pt x="1601" y="2817"/>
                    </a:cubicBezTo>
                    <a:cubicBezTo>
                      <a:pt x="1702" y="2984"/>
                      <a:pt x="1802" y="3117"/>
                      <a:pt x="1902" y="3284"/>
                    </a:cubicBezTo>
                    <a:cubicBezTo>
                      <a:pt x="2002" y="3417"/>
                      <a:pt x="2068" y="3584"/>
                      <a:pt x="2235" y="3651"/>
                    </a:cubicBezTo>
                    <a:cubicBezTo>
                      <a:pt x="2335" y="3651"/>
                      <a:pt x="2435" y="3617"/>
                      <a:pt x="2435" y="3517"/>
                    </a:cubicBezTo>
                    <a:cubicBezTo>
                      <a:pt x="2469" y="3350"/>
                      <a:pt x="2402" y="3250"/>
                      <a:pt x="2302" y="3084"/>
                    </a:cubicBezTo>
                    <a:lnTo>
                      <a:pt x="2269" y="3084"/>
                    </a:lnTo>
                    <a:cubicBezTo>
                      <a:pt x="2202" y="2950"/>
                      <a:pt x="2068" y="2783"/>
                      <a:pt x="2002" y="2650"/>
                    </a:cubicBezTo>
                    <a:cubicBezTo>
                      <a:pt x="1768" y="2316"/>
                      <a:pt x="1568" y="2016"/>
                      <a:pt x="1368" y="1716"/>
                    </a:cubicBezTo>
                    <a:cubicBezTo>
                      <a:pt x="1168" y="1416"/>
                      <a:pt x="968" y="1116"/>
                      <a:pt x="734" y="815"/>
                    </a:cubicBezTo>
                    <a:cubicBezTo>
                      <a:pt x="634" y="649"/>
                      <a:pt x="534" y="515"/>
                      <a:pt x="434" y="348"/>
                    </a:cubicBezTo>
                    <a:cubicBezTo>
                      <a:pt x="334" y="248"/>
                      <a:pt x="234" y="81"/>
                      <a:pt x="100" y="15"/>
                    </a:cubicBezTo>
                    <a:cubicBezTo>
                      <a:pt x="91" y="5"/>
                      <a:pt x="78" y="1"/>
                      <a:pt x="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8"/>
              <p:cNvSpPr/>
              <p:nvPr/>
            </p:nvSpPr>
            <p:spPr>
              <a:xfrm flipH="1">
                <a:off x="3031663" y="2730428"/>
                <a:ext cx="46118" cy="78743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3951" extrusionOk="0">
                    <a:moveTo>
                      <a:pt x="149" y="0"/>
                    </a:moveTo>
                    <a:cubicBezTo>
                      <a:pt x="75" y="0"/>
                      <a:pt x="1" y="74"/>
                      <a:pt x="45" y="163"/>
                    </a:cubicBezTo>
                    <a:cubicBezTo>
                      <a:pt x="312" y="830"/>
                      <a:pt x="612" y="1531"/>
                      <a:pt x="912" y="2198"/>
                    </a:cubicBezTo>
                    <a:cubicBezTo>
                      <a:pt x="1079" y="2565"/>
                      <a:pt x="1246" y="2899"/>
                      <a:pt x="1413" y="3266"/>
                    </a:cubicBezTo>
                    <a:cubicBezTo>
                      <a:pt x="1503" y="3417"/>
                      <a:pt x="1649" y="3951"/>
                      <a:pt x="1899" y="3951"/>
                    </a:cubicBezTo>
                    <a:cubicBezTo>
                      <a:pt x="1924" y="3951"/>
                      <a:pt x="1952" y="3945"/>
                      <a:pt x="1980" y="3933"/>
                    </a:cubicBezTo>
                    <a:cubicBezTo>
                      <a:pt x="2313" y="3799"/>
                      <a:pt x="1946" y="3266"/>
                      <a:pt x="1846" y="3099"/>
                    </a:cubicBezTo>
                    <a:cubicBezTo>
                      <a:pt x="1680" y="2765"/>
                      <a:pt x="1513" y="2432"/>
                      <a:pt x="1346" y="2098"/>
                    </a:cubicBezTo>
                    <a:cubicBezTo>
                      <a:pt x="1012" y="1398"/>
                      <a:pt x="645" y="730"/>
                      <a:pt x="245" y="63"/>
                    </a:cubicBezTo>
                    <a:cubicBezTo>
                      <a:pt x="223" y="19"/>
                      <a:pt x="186" y="0"/>
                      <a:pt x="1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8"/>
              <p:cNvSpPr/>
              <p:nvPr/>
            </p:nvSpPr>
            <p:spPr>
              <a:xfrm flipH="1">
                <a:off x="2983133" y="2849989"/>
                <a:ext cx="32366" cy="74817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3754" extrusionOk="0">
                    <a:moveTo>
                      <a:pt x="103" y="0"/>
                    </a:moveTo>
                    <a:cubicBezTo>
                      <a:pt x="49" y="0"/>
                      <a:pt x="1" y="37"/>
                      <a:pt x="22" y="102"/>
                    </a:cubicBezTo>
                    <a:cubicBezTo>
                      <a:pt x="256" y="702"/>
                      <a:pt x="489" y="1303"/>
                      <a:pt x="689" y="1903"/>
                    </a:cubicBezTo>
                    <a:cubicBezTo>
                      <a:pt x="823" y="2203"/>
                      <a:pt x="923" y="2504"/>
                      <a:pt x="990" y="2804"/>
                    </a:cubicBezTo>
                    <a:cubicBezTo>
                      <a:pt x="1090" y="3104"/>
                      <a:pt x="1156" y="3438"/>
                      <a:pt x="1323" y="3704"/>
                    </a:cubicBezTo>
                    <a:cubicBezTo>
                      <a:pt x="1346" y="3739"/>
                      <a:pt x="1382" y="3754"/>
                      <a:pt x="1420" y="3754"/>
                    </a:cubicBezTo>
                    <a:cubicBezTo>
                      <a:pt x="1490" y="3754"/>
                      <a:pt x="1568" y="3703"/>
                      <a:pt x="1590" y="3638"/>
                    </a:cubicBezTo>
                    <a:cubicBezTo>
                      <a:pt x="1623" y="3304"/>
                      <a:pt x="1523" y="3004"/>
                      <a:pt x="1457" y="2670"/>
                    </a:cubicBezTo>
                    <a:lnTo>
                      <a:pt x="1457" y="2704"/>
                    </a:lnTo>
                    <a:cubicBezTo>
                      <a:pt x="1357" y="2370"/>
                      <a:pt x="1256" y="2070"/>
                      <a:pt x="1123" y="1736"/>
                    </a:cubicBezTo>
                    <a:cubicBezTo>
                      <a:pt x="856" y="1136"/>
                      <a:pt x="589" y="569"/>
                      <a:pt x="189" y="35"/>
                    </a:cubicBezTo>
                    <a:cubicBezTo>
                      <a:pt x="165" y="12"/>
                      <a:pt x="133" y="0"/>
                      <a:pt x="1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8"/>
              <p:cNvSpPr/>
              <p:nvPr/>
            </p:nvSpPr>
            <p:spPr>
              <a:xfrm flipH="1">
                <a:off x="2942576" y="2963510"/>
                <a:ext cx="27284" cy="6551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3287" extrusionOk="0">
                    <a:moveTo>
                      <a:pt x="127" y="1"/>
                    </a:moveTo>
                    <a:cubicBezTo>
                      <a:pt x="65" y="1"/>
                      <a:pt x="1" y="64"/>
                      <a:pt x="1" y="110"/>
                    </a:cubicBezTo>
                    <a:cubicBezTo>
                      <a:pt x="101" y="677"/>
                      <a:pt x="267" y="1211"/>
                      <a:pt x="434" y="1744"/>
                    </a:cubicBezTo>
                    <a:cubicBezTo>
                      <a:pt x="534" y="1978"/>
                      <a:pt x="601" y="2245"/>
                      <a:pt x="701" y="2512"/>
                    </a:cubicBezTo>
                    <a:cubicBezTo>
                      <a:pt x="801" y="2779"/>
                      <a:pt x="901" y="3012"/>
                      <a:pt x="1068" y="3246"/>
                    </a:cubicBezTo>
                    <a:cubicBezTo>
                      <a:pt x="1096" y="3274"/>
                      <a:pt x="1133" y="3286"/>
                      <a:pt x="1170" y="3286"/>
                    </a:cubicBezTo>
                    <a:cubicBezTo>
                      <a:pt x="1265" y="3286"/>
                      <a:pt x="1368" y="3208"/>
                      <a:pt x="1368" y="3112"/>
                    </a:cubicBezTo>
                    <a:cubicBezTo>
                      <a:pt x="1335" y="2845"/>
                      <a:pt x="1235" y="2612"/>
                      <a:pt x="1135" y="2345"/>
                    </a:cubicBezTo>
                    <a:lnTo>
                      <a:pt x="1101" y="2345"/>
                    </a:lnTo>
                    <a:cubicBezTo>
                      <a:pt x="1001" y="2111"/>
                      <a:pt x="901" y="1845"/>
                      <a:pt x="801" y="1578"/>
                    </a:cubicBezTo>
                    <a:cubicBezTo>
                      <a:pt x="601" y="1044"/>
                      <a:pt x="401" y="544"/>
                      <a:pt x="201" y="43"/>
                    </a:cubicBezTo>
                    <a:cubicBezTo>
                      <a:pt x="180" y="13"/>
                      <a:pt x="154" y="1"/>
                      <a:pt x="1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8"/>
              <p:cNvSpPr/>
              <p:nvPr/>
            </p:nvSpPr>
            <p:spPr>
              <a:xfrm flipH="1">
                <a:off x="2906682" y="3060270"/>
                <a:ext cx="26347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3856" extrusionOk="0">
                    <a:moveTo>
                      <a:pt x="128" y="0"/>
                    </a:moveTo>
                    <a:cubicBezTo>
                      <a:pt x="66" y="0"/>
                      <a:pt x="0" y="44"/>
                      <a:pt x="21" y="125"/>
                    </a:cubicBezTo>
                    <a:cubicBezTo>
                      <a:pt x="154" y="726"/>
                      <a:pt x="287" y="1359"/>
                      <a:pt x="454" y="1960"/>
                    </a:cubicBezTo>
                    <a:cubicBezTo>
                      <a:pt x="521" y="2260"/>
                      <a:pt x="588" y="2560"/>
                      <a:pt x="654" y="2860"/>
                    </a:cubicBezTo>
                    <a:cubicBezTo>
                      <a:pt x="754" y="3127"/>
                      <a:pt x="788" y="3494"/>
                      <a:pt x="921" y="3761"/>
                    </a:cubicBezTo>
                    <a:cubicBezTo>
                      <a:pt x="960" y="3826"/>
                      <a:pt x="1030" y="3856"/>
                      <a:pt x="1100" y="3856"/>
                    </a:cubicBezTo>
                    <a:cubicBezTo>
                      <a:pt x="1210" y="3856"/>
                      <a:pt x="1321" y="3783"/>
                      <a:pt x="1321" y="3661"/>
                    </a:cubicBezTo>
                    <a:cubicBezTo>
                      <a:pt x="1321" y="3361"/>
                      <a:pt x="1188" y="3061"/>
                      <a:pt x="1088" y="2760"/>
                    </a:cubicBezTo>
                    <a:cubicBezTo>
                      <a:pt x="1021" y="2460"/>
                      <a:pt x="921" y="2160"/>
                      <a:pt x="821" y="1860"/>
                    </a:cubicBezTo>
                    <a:cubicBezTo>
                      <a:pt x="621" y="1259"/>
                      <a:pt x="421" y="659"/>
                      <a:pt x="221" y="58"/>
                    </a:cubicBezTo>
                    <a:cubicBezTo>
                      <a:pt x="208" y="19"/>
                      <a:pt x="168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8"/>
              <p:cNvSpPr/>
              <p:nvPr/>
            </p:nvSpPr>
            <p:spPr>
              <a:xfrm flipH="1">
                <a:off x="3832091" y="3078048"/>
                <a:ext cx="150930" cy="150272"/>
              </a:xfrm>
              <a:custGeom>
                <a:avLst/>
                <a:gdLst/>
                <a:ahLst/>
                <a:cxnLst/>
                <a:rect l="l" t="t" r="r" b="b"/>
                <a:pathLst>
                  <a:path w="7573" h="7540" extrusionOk="0">
                    <a:moveTo>
                      <a:pt x="3770" y="0"/>
                    </a:moveTo>
                    <a:cubicBezTo>
                      <a:pt x="1701" y="0"/>
                      <a:pt x="0" y="1702"/>
                      <a:pt x="34" y="3770"/>
                    </a:cubicBezTo>
                    <a:cubicBezTo>
                      <a:pt x="34" y="5871"/>
                      <a:pt x="1735" y="7539"/>
                      <a:pt x="3803" y="7539"/>
                    </a:cubicBezTo>
                    <a:cubicBezTo>
                      <a:pt x="5904" y="7539"/>
                      <a:pt x="7572" y="5838"/>
                      <a:pt x="7572" y="3736"/>
                    </a:cubicBezTo>
                    <a:cubicBezTo>
                      <a:pt x="7539" y="1668"/>
                      <a:pt x="5838" y="0"/>
                      <a:pt x="3770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8"/>
              <p:cNvSpPr/>
              <p:nvPr/>
            </p:nvSpPr>
            <p:spPr>
              <a:xfrm flipH="1">
                <a:off x="3873984" y="3095985"/>
                <a:ext cx="70492" cy="107901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5414" extrusionOk="0">
                    <a:moveTo>
                      <a:pt x="1635" y="1"/>
                    </a:moveTo>
                    <a:cubicBezTo>
                      <a:pt x="1535" y="34"/>
                      <a:pt x="1435" y="101"/>
                      <a:pt x="1435" y="168"/>
                    </a:cubicBezTo>
                    <a:lnTo>
                      <a:pt x="1435" y="201"/>
                    </a:lnTo>
                    <a:cubicBezTo>
                      <a:pt x="1435" y="201"/>
                      <a:pt x="1402" y="234"/>
                      <a:pt x="1435" y="234"/>
                    </a:cubicBezTo>
                    <a:lnTo>
                      <a:pt x="1435" y="268"/>
                    </a:lnTo>
                    <a:cubicBezTo>
                      <a:pt x="1402" y="401"/>
                      <a:pt x="1402" y="501"/>
                      <a:pt x="1402" y="601"/>
                    </a:cubicBezTo>
                    <a:lnTo>
                      <a:pt x="1402" y="802"/>
                    </a:lnTo>
                    <a:cubicBezTo>
                      <a:pt x="1402" y="835"/>
                      <a:pt x="1402" y="902"/>
                      <a:pt x="1402" y="935"/>
                    </a:cubicBezTo>
                    <a:cubicBezTo>
                      <a:pt x="1269" y="968"/>
                      <a:pt x="1102" y="1002"/>
                      <a:pt x="968" y="1035"/>
                    </a:cubicBezTo>
                    <a:cubicBezTo>
                      <a:pt x="468" y="1202"/>
                      <a:pt x="1" y="1702"/>
                      <a:pt x="268" y="2269"/>
                    </a:cubicBezTo>
                    <a:cubicBezTo>
                      <a:pt x="601" y="2903"/>
                      <a:pt x="1402" y="2803"/>
                      <a:pt x="1969" y="2870"/>
                    </a:cubicBezTo>
                    <a:cubicBezTo>
                      <a:pt x="2269" y="2903"/>
                      <a:pt x="2569" y="3003"/>
                      <a:pt x="2736" y="3237"/>
                    </a:cubicBezTo>
                    <a:cubicBezTo>
                      <a:pt x="2903" y="3437"/>
                      <a:pt x="2936" y="3670"/>
                      <a:pt x="2770" y="3904"/>
                    </a:cubicBezTo>
                    <a:cubicBezTo>
                      <a:pt x="2558" y="4197"/>
                      <a:pt x="2219" y="4283"/>
                      <a:pt x="1854" y="4283"/>
                    </a:cubicBezTo>
                    <a:cubicBezTo>
                      <a:pt x="1471" y="4283"/>
                      <a:pt x="1059" y="4188"/>
                      <a:pt x="735" y="4137"/>
                    </a:cubicBezTo>
                    <a:cubicBezTo>
                      <a:pt x="601" y="4137"/>
                      <a:pt x="468" y="4171"/>
                      <a:pt x="435" y="4337"/>
                    </a:cubicBezTo>
                    <a:cubicBezTo>
                      <a:pt x="401" y="4437"/>
                      <a:pt x="501" y="4604"/>
                      <a:pt x="635" y="4604"/>
                    </a:cubicBezTo>
                    <a:cubicBezTo>
                      <a:pt x="968" y="4671"/>
                      <a:pt x="1335" y="4738"/>
                      <a:pt x="1702" y="4738"/>
                    </a:cubicBezTo>
                    <a:lnTo>
                      <a:pt x="1702" y="4871"/>
                    </a:lnTo>
                    <a:cubicBezTo>
                      <a:pt x="1736" y="5005"/>
                      <a:pt x="1736" y="5138"/>
                      <a:pt x="1769" y="5271"/>
                    </a:cubicBezTo>
                    <a:cubicBezTo>
                      <a:pt x="1796" y="5354"/>
                      <a:pt x="1869" y="5414"/>
                      <a:pt x="1968" y="5414"/>
                    </a:cubicBezTo>
                    <a:cubicBezTo>
                      <a:pt x="1990" y="5414"/>
                      <a:pt x="2012" y="5411"/>
                      <a:pt x="2036" y="5405"/>
                    </a:cubicBezTo>
                    <a:cubicBezTo>
                      <a:pt x="2136" y="5405"/>
                      <a:pt x="2236" y="5305"/>
                      <a:pt x="2203" y="5205"/>
                    </a:cubicBezTo>
                    <a:cubicBezTo>
                      <a:pt x="2203" y="5105"/>
                      <a:pt x="2203" y="4971"/>
                      <a:pt x="2169" y="4871"/>
                    </a:cubicBezTo>
                    <a:cubicBezTo>
                      <a:pt x="2169" y="4838"/>
                      <a:pt x="2169" y="4771"/>
                      <a:pt x="2169" y="4738"/>
                    </a:cubicBezTo>
                    <a:cubicBezTo>
                      <a:pt x="2336" y="4704"/>
                      <a:pt x="2503" y="4671"/>
                      <a:pt x="2670" y="4604"/>
                    </a:cubicBezTo>
                    <a:cubicBezTo>
                      <a:pt x="3170" y="4337"/>
                      <a:pt x="3537" y="3770"/>
                      <a:pt x="3303" y="3203"/>
                    </a:cubicBezTo>
                    <a:cubicBezTo>
                      <a:pt x="3036" y="2603"/>
                      <a:pt x="2369" y="2403"/>
                      <a:pt x="1736" y="2369"/>
                    </a:cubicBezTo>
                    <a:cubicBezTo>
                      <a:pt x="1660" y="2369"/>
                      <a:pt x="1583" y="2371"/>
                      <a:pt x="1506" y="2371"/>
                    </a:cubicBezTo>
                    <a:cubicBezTo>
                      <a:pt x="1273" y="2371"/>
                      <a:pt x="1035" y="2353"/>
                      <a:pt x="835" y="2203"/>
                    </a:cubicBezTo>
                    <a:cubicBezTo>
                      <a:pt x="635" y="2069"/>
                      <a:pt x="601" y="1836"/>
                      <a:pt x="768" y="1669"/>
                    </a:cubicBezTo>
                    <a:cubicBezTo>
                      <a:pt x="1002" y="1469"/>
                      <a:pt x="1302" y="1369"/>
                      <a:pt x="1602" y="1335"/>
                    </a:cubicBezTo>
                    <a:cubicBezTo>
                      <a:pt x="1694" y="1327"/>
                      <a:pt x="1788" y="1323"/>
                      <a:pt x="1882" y="1323"/>
                    </a:cubicBezTo>
                    <a:cubicBezTo>
                      <a:pt x="2167" y="1323"/>
                      <a:pt x="2461" y="1360"/>
                      <a:pt x="2736" y="1435"/>
                    </a:cubicBezTo>
                    <a:cubicBezTo>
                      <a:pt x="2749" y="1438"/>
                      <a:pt x="2761" y="1439"/>
                      <a:pt x="2772" y="1439"/>
                    </a:cubicBezTo>
                    <a:cubicBezTo>
                      <a:pt x="2912" y="1439"/>
                      <a:pt x="2960" y="1263"/>
                      <a:pt x="2836" y="1202"/>
                    </a:cubicBezTo>
                    <a:cubicBezTo>
                      <a:pt x="2569" y="1035"/>
                      <a:pt x="2236" y="935"/>
                      <a:pt x="1902" y="935"/>
                    </a:cubicBezTo>
                    <a:cubicBezTo>
                      <a:pt x="1902" y="868"/>
                      <a:pt x="1902" y="835"/>
                      <a:pt x="1902" y="802"/>
                    </a:cubicBezTo>
                    <a:lnTo>
                      <a:pt x="1902" y="601"/>
                    </a:lnTo>
                    <a:cubicBezTo>
                      <a:pt x="1902" y="468"/>
                      <a:pt x="1902" y="335"/>
                      <a:pt x="1869" y="168"/>
                    </a:cubicBezTo>
                    <a:cubicBezTo>
                      <a:pt x="1869" y="134"/>
                      <a:pt x="1836" y="68"/>
                      <a:pt x="1769" y="34"/>
                    </a:cubicBezTo>
                    <a:cubicBezTo>
                      <a:pt x="1736" y="1"/>
                      <a:pt x="1669" y="1"/>
                      <a:pt x="16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8"/>
              <p:cNvSpPr/>
              <p:nvPr/>
            </p:nvSpPr>
            <p:spPr>
              <a:xfrm flipH="1">
                <a:off x="1729975" y="1635395"/>
                <a:ext cx="128329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6439" h="6440" extrusionOk="0">
                    <a:moveTo>
                      <a:pt x="3263" y="1"/>
                    </a:moveTo>
                    <a:cubicBezTo>
                      <a:pt x="3243" y="1"/>
                      <a:pt x="3223" y="1"/>
                      <a:pt x="3203" y="1"/>
                    </a:cubicBezTo>
                    <a:cubicBezTo>
                      <a:pt x="1435" y="1"/>
                      <a:pt x="1" y="1436"/>
                      <a:pt x="1" y="3237"/>
                    </a:cubicBezTo>
                    <a:cubicBezTo>
                      <a:pt x="1" y="5005"/>
                      <a:pt x="1435" y="6439"/>
                      <a:pt x="3236" y="6439"/>
                    </a:cubicBezTo>
                    <a:cubicBezTo>
                      <a:pt x="5004" y="6439"/>
                      <a:pt x="6439" y="4971"/>
                      <a:pt x="6439" y="3203"/>
                    </a:cubicBezTo>
                    <a:cubicBezTo>
                      <a:pt x="6439" y="1423"/>
                      <a:pt x="5004" y="1"/>
                      <a:pt x="3263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8"/>
              <p:cNvSpPr/>
              <p:nvPr/>
            </p:nvSpPr>
            <p:spPr>
              <a:xfrm flipH="1">
                <a:off x="1765868" y="1650701"/>
                <a:ext cx="60527" cy="9243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638" extrusionOk="0">
                    <a:moveTo>
                      <a:pt x="1435" y="0"/>
                    </a:moveTo>
                    <a:cubicBezTo>
                      <a:pt x="1335" y="0"/>
                      <a:pt x="1268" y="67"/>
                      <a:pt x="1268" y="134"/>
                    </a:cubicBezTo>
                    <a:cubicBezTo>
                      <a:pt x="1268" y="167"/>
                      <a:pt x="1235" y="167"/>
                      <a:pt x="1235" y="201"/>
                    </a:cubicBezTo>
                    <a:lnTo>
                      <a:pt x="1235" y="234"/>
                    </a:lnTo>
                    <a:cubicBezTo>
                      <a:pt x="1235" y="301"/>
                      <a:pt x="1235" y="401"/>
                      <a:pt x="1235" y="501"/>
                    </a:cubicBezTo>
                    <a:lnTo>
                      <a:pt x="1235" y="668"/>
                    </a:lnTo>
                    <a:lnTo>
                      <a:pt x="1235" y="801"/>
                    </a:lnTo>
                    <a:cubicBezTo>
                      <a:pt x="1102" y="801"/>
                      <a:pt x="1002" y="834"/>
                      <a:pt x="868" y="868"/>
                    </a:cubicBezTo>
                    <a:cubicBezTo>
                      <a:pt x="434" y="1034"/>
                      <a:pt x="1" y="1468"/>
                      <a:pt x="268" y="1935"/>
                    </a:cubicBezTo>
                    <a:cubicBezTo>
                      <a:pt x="568" y="2469"/>
                      <a:pt x="1202" y="2402"/>
                      <a:pt x="1702" y="2435"/>
                    </a:cubicBezTo>
                    <a:cubicBezTo>
                      <a:pt x="1969" y="2469"/>
                      <a:pt x="2236" y="2569"/>
                      <a:pt x="2369" y="2736"/>
                    </a:cubicBezTo>
                    <a:cubicBezTo>
                      <a:pt x="2503" y="2936"/>
                      <a:pt x="2536" y="3136"/>
                      <a:pt x="2403" y="3303"/>
                    </a:cubicBezTo>
                    <a:cubicBezTo>
                      <a:pt x="2219" y="3570"/>
                      <a:pt x="1919" y="3645"/>
                      <a:pt x="1598" y="3645"/>
                    </a:cubicBezTo>
                    <a:cubicBezTo>
                      <a:pt x="1277" y="3645"/>
                      <a:pt x="935" y="3570"/>
                      <a:pt x="668" y="3536"/>
                    </a:cubicBezTo>
                    <a:cubicBezTo>
                      <a:pt x="535" y="3536"/>
                      <a:pt x="434" y="3570"/>
                      <a:pt x="401" y="3670"/>
                    </a:cubicBezTo>
                    <a:cubicBezTo>
                      <a:pt x="368" y="3770"/>
                      <a:pt x="434" y="3937"/>
                      <a:pt x="568" y="3937"/>
                    </a:cubicBezTo>
                    <a:cubicBezTo>
                      <a:pt x="868" y="3970"/>
                      <a:pt x="1168" y="4037"/>
                      <a:pt x="1502" y="4070"/>
                    </a:cubicBezTo>
                    <a:lnTo>
                      <a:pt x="1502" y="4170"/>
                    </a:lnTo>
                    <a:cubicBezTo>
                      <a:pt x="1502" y="4270"/>
                      <a:pt x="1502" y="4370"/>
                      <a:pt x="1535" y="4504"/>
                    </a:cubicBezTo>
                    <a:cubicBezTo>
                      <a:pt x="1569" y="4570"/>
                      <a:pt x="1669" y="4637"/>
                      <a:pt x="1769" y="4637"/>
                    </a:cubicBezTo>
                    <a:cubicBezTo>
                      <a:pt x="1835" y="4604"/>
                      <a:pt x="1936" y="4537"/>
                      <a:pt x="1936" y="4437"/>
                    </a:cubicBezTo>
                    <a:cubicBezTo>
                      <a:pt x="1902" y="4337"/>
                      <a:pt x="1902" y="4237"/>
                      <a:pt x="1902" y="4170"/>
                    </a:cubicBezTo>
                    <a:cubicBezTo>
                      <a:pt x="1902" y="4137"/>
                      <a:pt x="1902" y="4070"/>
                      <a:pt x="1869" y="4037"/>
                    </a:cubicBezTo>
                    <a:cubicBezTo>
                      <a:pt x="2036" y="4003"/>
                      <a:pt x="2169" y="3970"/>
                      <a:pt x="2302" y="3937"/>
                    </a:cubicBezTo>
                    <a:cubicBezTo>
                      <a:pt x="2736" y="3703"/>
                      <a:pt x="3036" y="3203"/>
                      <a:pt x="2836" y="2736"/>
                    </a:cubicBezTo>
                    <a:cubicBezTo>
                      <a:pt x="2636" y="2202"/>
                      <a:pt x="2036" y="2069"/>
                      <a:pt x="1535" y="2035"/>
                    </a:cubicBezTo>
                    <a:cubicBezTo>
                      <a:pt x="1268" y="2002"/>
                      <a:pt x="968" y="2035"/>
                      <a:pt x="735" y="1868"/>
                    </a:cubicBezTo>
                    <a:cubicBezTo>
                      <a:pt x="568" y="1768"/>
                      <a:pt x="535" y="1568"/>
                      <a:pt x="701" y="1435"/>
                    </a:cubicBezTo>
                    <a:cubicBezTo>
                      <a:pt x="868" y="1235"/>
                      <a:pt x="1168" y="1168"/>
                      <a:pt x="1402" y="1135"/>
                    </a:cubicBezTo>
                    <a:cubicBezTo>
                      <a:pt x="1491" y="1126"/>
                      <a:pt x="1581" y="1121"/>
                      <a:pt x="1669" y="1121"/>
                    </a:cubicBezTo>
                    <a:cubicBezTo>
                      <a:pt x="1912" y="1121"/>
                      <a:pt x="2149" y="1152"/>
                      <a:pt x="2369" y="1201"/>
                    </a:cubicBezTo>
                    <a:cubicBezTo>
                      <a:pt x="2381" y="1204"/>
                      <a:pt x="2393" y="1206"/>
                      <a:pt x="2404" y="1206"/>
                    </a:cubicBezTo>
                    <a:cubicBezTo>
                      <a:pt x="2519" y="1206"/>
                      <a:pt x="2591" y="1062"/>
                      <a:pt x="2469" y="1001"/>
                    </a:cubicBezTo>
                    <a:cubicBezTo>
                      <a:pt x="2202" y="868"/>
                      <a:pt x="1936" y="801"/>
                      <a:pt x="1669" y="768"/>
                    </a:cubicBezTo>
                    <a:cubicBezTo>
                      <a:pt x="1669" y="734"/>
                      <a:pt x="1669" y="701"/>
                      <a:pt x="1669" y="668"/>
                    </a:cubicBezTo>
                    <a:lnTo>
                      <a:pt x="1669" y="501"/>
                    </a:lnTo>
                    <a:cubicBezTo>
                      <a:pt x="1669" y="401"/>
                      <a:pt x="1669" y="267"/>
                      <a:pt x="1635" y="134"/>
                    </a:cubicBezTo>
                    <a:cubicBezTo>
                      <a:pt x="1635" y="100"/>
                      <a:pt x="1602" y="34"/>
                      <a:pt x="1569" y="34"/>
                    </a:cubicBezTo>
                    <a:cubicBezTo>
                      <a:pt x="1502" y="0"/>
                      <a:pt x="1469" y="0"/>
                      <a:pt x="14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8"/>
              <p:cNvSpPr/>
              <p:nvPr/>
            </p:nvSpPr>
            <p:spPr>
              <a:xfrm flipH="1">
                <a:off x="3288281" y="1802946"/>
                <a:ext cx="155594" cy="146266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339" extrusionOk="0">
                    <a:moveTo>
                      <a:pt x="3893" y="1"/>
                    </a:moveTo>
                    <a:cubicBezTo>
                      <a:pt x="3731" y="1"/>
                      <a:pt x="3568" y="12"/>
                      <a:pt x="3403" y="34"/>
                    </a:cubicBezTo>
                    <a:cubicBezTo>
                      <a:pt x="1402" y="300"/>
                      <a:pt x="1" y="2135"/>
                      <a:pt x="268" y="4170"/>
                    </a:cubicBezTo>
                    <a:cubicBezTo>
                      <a:pt x="513" y="6007"/>
                      <a:pt x="2078" y="7338"/>
                      <a:pt x="3882" y="7338"/>
                    </a:cubicBezTo>
                    <a:cubicBezTo>
                      <a:pt x="4043" y="7338"/>
                      <a:pt x="4206" y="7327"/>
                      <a:pt x="4371" y="7305"/>
                    </a:cubicBezTo>
                    <a:cubicBezTo>
                      <a:pt x="6372" y="7039"/>
                      <a:pt x="7806" y="5204"/>
                      <a:pt x="7540" y="3169"/>
                    </a:cubicBezTo>
                    <a:cubicBezTo>
                      <a:pt x="7295" y="1332"/>
                      <a:pt x="5701" y="1"/>
                      <a:pt x="3893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8"/>
              <p:cNvSpPr/>
              <p:nvPr/>
            </p:nvSpPr>
            <p:spPr>
              <a:xfrm flipH="1">
                <a:off x="3334160" y="1820883"/>
                <a:ext cx="68479" cy="105071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5272" extrusionOk="0">
                    <a:moveTo>
                      <a:pt x="1601" y="1"/>
                    </a:moveTo>
                    <a:cubicBezTo>
                      <a:pt x="1501" y="1"/>
                      <a:pt x="1434" y="68"/>
                      <a:pt x="1401" y="168"/>
                    </a:cubicBezTo>
                    <a:cubicBezTo>
                      <a:pt x="1401" y="201"/>
                      <a:pt x="1401" y="201"/>
                      <a:pt x="1401" y="234"/>
                    </a:cubicBezTo>
                    <a:cubicBezTo>
                      <a:pt x="1401" y="368"/>
                      <a:pt x="1401" y="468"/>
                      <a:pt x="1401" y="568"/>
                    </a:cubicBezTo>
                    <a:lnTo>
                      <a:pt x="1401" y="768"/>
                    </a:lnTo>
                    <a:cubicBezTo>
                      <a:pt x="1401" y="801"/>
                      <a:pt x="1401" y="835"/>
                      <a:pt x="1401" y="901"/>
                    </a:cubicBezTo>
                    <a:cubicBezTo>
                      <a:pt x="1234" y="901"/>
                      <a:pt x="1101" y="935"/>
                      <a:pt x="967" y="1002"/>
                    </a:cubicBezTo>
                    <a:cubicBezTo>
                      <a:pt x="467" y="1168"/>
                      <a:pt x="0" y="1635"/>
                      <a:pt x="300" y="2202"/>
                    </a:cubicBezTo>
                    <a:cubicBezTo>
                      <a:pt x="600" y="2836"/>
                      <a:pt x="1368" y="2703"/>
                      <a:pt x="1935" y="2769"/>
                    </a:cubicBezTo>
                    <a:cubicBezTo>
                      <a:pt x="2202" y="2803"/>
                      <a:pt x="2502" y="2903"/>
                      <a:pt x="2702" y="3136"/>
                    </a:cubicBezTo>
                    <a:cubicBezTo>
                      <a:pt x="2835" y="3337"/>
                      <a:pt x="2869" y="3570"/>
                      <a:pt x="2702" y="3770"/>
                    </a:cubicBezTo>
                    <a:cubicBezTo>
                      <a:pt x="2485" y="4070"/>
                      <a:pt x="2143" y="4154"/>
                      <a:pt x="1780" y="4154"/>
                    </a:cubicBezTo>
                    <a:cubicBezTo>
                      <a:pt x="1418" y="4154"/>
                      <a:pt x="1034" y="4070"/>
                      <a:pt x="734" y="4037"/>
                    </a:cubicBezTo>
                    <a:cubicBezTo>
                      <a:pt x="711" y="4031"/>
                      <a:pt x="688" y="4029"/>
                      <a:pt x="666" y="4029"/>
                    </a:cubicBezTo>
                    <a:cubicBezTo>
                      <a:pt x="558" y="4029"/>
                      <a:pt x="461" y="4093"/>
                      <a:pt x="434" y="4204"/>
                    </a:cubicBezTo>
                    <a:cubicBezTo>
                      <a:pt x="400" y="4304"/>
                      <a:pt x="467" y="4471"/>
                      <a:pt x="600" y="4471"/>
                    </a:cubicBezTo>
                    <a:cubicBezTo>
                      <a:pt x="934" y="4537"/>
                      <a:pt x="1301" y="4604"/>
                      <a:pt x="1668" y="4604"/>
                    </a:cubicBezTo>
                    <a:lnTo>
                      <a:pt x="1668" y="4738"/>
                    </a:lnTo>
                    <a:cubicBezTo>
                      <a:pt x="1668" y="4871"/>
                      <a:pt x="1701" y="4971"/>
                      <a:pt x="1735" y="5104"/>
                    </a:cubicBezTo>
                    <a:cubicBezTo>
                      <a:pt x="1768" y="5205"/>
                      <a:pt x="1868" y="5271"/>
                      <a:pt x="1968" y="5271"/>
                    </a:cubicBezTo>
                    <a:cubicBezTo>
                      <a:pt x="2068" y="5238"/>
                      <a:pt x="2168" y="5171"/>
                      <a:pt x="2168" y="5038"/>
                    </a:cubicBezTo>
                    <a:cubicBezTo>
                      <a:pt x="2135" y="4938"/>
                      <a:pt x="2135" y="4838"/>
                      <a:pt x="2135" y="4738"/>
                    </a:cubicBezTo>
                    <a:cubicBezTo>
                      <a:pt x="2135" y="4671"/>
                      <a:pt x="2135" y="4637"/>
                      <a:pt x="2102" y="4604"/>
                    </a:cubicBezTo>
                    <a:cubicBezTo>
                      <a:pt x="2268" y="4571"/>
                      <a:pt x="2435" y="4537"/>
                      <a:pt x="2569" y="4471"/>
                    </a:cubicBezTo>
                    <a:cubicBezTo>
                      <a:pt x="3069" y="4237"/>
                      <a:pt x="3436" y="3637"/>
                      <a:pt x="3202" y="3103"/>
                    </a:cubicBezTo>
                    <a:cubicBezTo>
                      <a:pt x="2969" y="2503"/>
                      <a:pt x="2302" y="2336"/>
                      <a:pt x="1735" y="2302"/>
                    </a:cubicBezTo>
                    <a:cubicBezTo>
                      <a:pt x="1660" y="2302"/>
                      <a:pt x="1580" y="2305"/>
                      <a:pt x="1500" y="2305"/>
                    </a:cubicBezTo>
                    <a:cubicBezTo>
                      <a:pt x="1259" y="2305"/>
                      <a:pt x="1009" y="2286"/>
                      <a:pt x="834" y="2136"/>
                    </a:cubicBezTo>
                    <a:cubicBezTo>
                      <a:pt x="634" y="2002"/>
                      <a:pt x="600" y="1769"/>
                      <a:pt x="767" y="1602"/>
                    </a:cubicBezTo>
                    <a:cubicBezTo>
                      <a:pt x="1001" y="1402"/>
                      <a:pt x="1301" y="1335"/>
                      <a:pt x="1568" y="1302"/>
                    </a:cubicBezTo>
                    <a:cubicBezTo>
                      <a:pt x="1666" y="1293"/>
                      <a:pt x="1767" y="1289"/>
                      <a:pt x="1869" y="1289"/>
                    </a:cubicBezTo>
                    <a:cubicBezTo>
                      <a:pt x="2147" y="1289"/>
                      <a:pt x="2433" y="1320"/>
                      <a:pt x="2702" y="1368"/>
                    </a:cubicBezTo>
                    <a:cubicBezTo>
                      <a:pt x="2712" y="1371"/>
                      <a:pt x="2722" y="1372"/>
                      <a:pt x="2732" y="1372"/>
                    </a:cubicBezTo>
                    <a:cubicBezTo>
                      <a:pt x="2849" y="1372"/>
                      <a:pt x="2925" y="1197"/>
                      <a:pt x="2802" y="1135"/>
                    </a:cubicBezTo>
                    <a:cubicBezTo>
                      <a:pt x="2502" y="1002"/>
                      <a:pt x="2202" y="901"/>
                      <a:pt x="1868" y="901"/>
                    </a:cubicBezTo>
                    <a:cubicBezTo>
                      <a:pt x="1868" y="835"/>
                      <a:pt x="1868" y="801"/>
                      <a:pt x="1868" y="768"/>
                    </a:cubicBezTo>
                    <a:lnTo>
                      <a:pt x="1868" y="568"/>
                    </a:lnTo>
                    <a:cubicBezTo>
                      <a:pt x="1868" y="434"/>
                      <a:pt x="1868" y="301"/>
                      <a:pt x="1868" y="168"/>
                    </a:cubicBezTo>
                    <a:cubicBezTo>
                      <a:pt x="1835" y="101"/>
                      <a:pt x="1801" y="34"/>
                      <a:pt x="1735" y="34"/>
                    </a:cubicBezTo>
                    <a:cubicBezTo>
                      <a:pt x="1701" y="1"/>
                      <a:pt x="1635" y="1"/>
                      <a:pt x="16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8"/>
              <p:cNvSpPr/>
              <p:nvPr/>
            </p:nvSpPr>
            <p:spPr>
              <a:xfrm flipH="1">
                <a:off x="2592226" y="1382124"/>
                <a:ext cx="131658" cy="1310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573" extrusionOk="0">
                    <a:moveTo>
                      <a:pt x="3270" y="0"/>
                    </a:moveTo>
                    <a:cubicBezTo>
                      <a:pt x="1468" y="33"/>
                      <a:pt x="1" y="1501"/>
                      <a:pt x="1" y="3302"/>
                    </a:cubicBezTo>
                    <a:cubicBezTo>
                      <a:pt x="1" y="5117"/>
                      <a:pt x="1468" y="6572"/>
                      <a:pt x="3243" y="6572"/>
                    </a:cubicBezTo>
                    <a:cubicBezTo>
                      <a:pt x="3263" y="6572"/>
                      <a:pt x="3283" y="6572"/>
                      <a:pt x="3303" y="6571"/>
                    </a:cubicBezTo>
                    <a:cubicBezTo>
                      <a:pt x="5138" y="6571"/>
                      <a:pt x="6605" y="5104"/>
                      <a:pt x="6572" y="3269"/>
                    </a:cubicBezTo>
                    <a:cubicBezTo>
                      <a:pt x="6572" y="1468"/>
                      <a:pt x="5104" y="0"/>
                      <a:pt x="3270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8"/>
              <p:cNvSpPr/>
              <p:nvPr/>
            </p:nvSpPr>
            <p:spPr>
              <a:xfrm flipH="1">
                <a:off x="2630113" y="1398068"/>
                <a:ext cx="61185" cy="9393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4713" extrusionOk="0">
                    <a:moveTo>
                      <a:pt x="1435" y="1"/>
                    </a:moveTo>
                    <a:cubicBezTo>
                      <a:pt x="1368" y="1"/>
                      <a:pt x="1301" y="67"/>
                      <a:pt x="1268" y="167"/>
                    </a:cubicBezTo>
                    <a:cubicBezTo>
                      <a:pt x="1268" y="167"/>
                      <a:pt x="1268" y="201"/>
                      <a:pt x="1268" y="201"/>
                    </a:cubicBezTo>
                    <a:lnTo>
                      <a:pt x="1268" y="234"/>
                    </a:lnTo>
                    <a:cubicBezTo>
                      <a:pt x="1268" y="334"/>
                      <a:pt x="1268" y="434"/>
                      <a:pt x="1268" y="534"/>
                    </a:cubicBezTo>
                    <a:lnTo>
                      <a:pt x="1268" y="668"/>
                    </a:lnTo>
                    <a:lnTo>
                      <a:pt x="1268" y="801"/>
                    </a:lnTo>
                    <a:cubicBezTo>
                      <a:pt x="1134" y="835"/>
                      <a:pt x="1001" y="835"/>
                      <a:pt x="867" y="901"/>
                    </a:cubicBezTo>
                    <a:cubicBezTo>
                      <a:pt x="434" y="1035"/>
                      <a:pt x="0" y="1468"/>
                      <a:pt x="267" y="1969"/>
                    </a:cubicBezTo>
                    <a:cubicBezTo>
                      <a:pt x="567" y="2536"/>
                      <a:pt x="1234" y="2436"/>
                      <a:pt x="1735" y="2502"/>
                    </a:cubicBezTo>
                    <a:cubicBezTo>
                      <a:pt x="2002" y="2536"/>
                      <a:pt x="2268" y="2603"/>
                      <a:pt x="2435" y="2803"/>
                    </a:cubicBezTo>
                    <a:cubicBezTo>
                      <a:pt x="2569" y="2969"/>
                      <a:pt x="2569" y="3203"/>
                      <a:pt x="2435" y="3370"/>
                    </a:cubicBezTo>
                    <a:cubicBezTo>
                      <a:pt x="2252" y="3637"/>
                      <a:pt x="1943" y="3712"/>
                      <a:pt x="1614" y="3712"/>
                    </a:cubicBezTo>
                    <a:cubicBezTo>
                      <a:pt x="1284" y="3712"/>
                      <a:pt x="934" y="3637"/>
                      <a:pt x="667" y="3603"/>
                    </a:cubicBezTo>
                    <a:cubicBezTo>
                      <a:pt x="567" y="3603"/>
                      <a:pt x="434" y="3637"/>
                      <a:pt x="400" y="3770"/>
                    </a:cubicBezTo>
                    <a:cubicBezTo>
                      <a:pt x="367" y="3870"/>
                      <a:pt x="434" y="4004"/>
                      <a:pt x="567" y="4004"/>
                    </a:cubicBezTo>
                    <a:cubicBezTo>
                      <a:pt x="867" y="4070"/>
                      <a:pt x="1201" y="4104"/>
                      <a:pt x="1501" y="4137"/>
                    </a:cubicBezTo>
                    <a:lnTo>
                      <a:pt x="1501" y="4237"/>
                    </a:lnTo>
                    <a:cubicBezTo>
                      <a:pt x="1535" y="4370"/>
                      <a:pt x="1535" y="4471"/>
                      <a:pt x="1568" y="4571"/>
                    </a:cubicBezTo>
                    <a:cubicBezTo>
                      <a:pt x="1595" y="4653"/>
                      <a:pt x="1645" y="4713"/>
                      <a:pt x="1718" y="4713"/>
                    </a:cubicBezTo>
                    <a:cubicBezTo>
                      <a:pt x="1734" y="4713"/>
                      <a:pt x="1750" y="4710"/>
                      <a:pt x="1768" y="4704"/>
                    </a:cubicBezTo>
                    <a:cubicBezTo>
                      <a:pt x="1868" y="4704"/>
                      <a:pt x="1935" y="4604"/>
                      <a:pt x="1935" y="4504"/>
                    </a:cubicBezTo>
                    <a:cubicBezTo>
                      <a:pt x="1935" y="4437"/>
                      <a:pt x="1935" y="4337"/>
                      <a:pt x="1902" y="4237"/>
                    </a:cubicBezTo>
                    <a:cubicBezTo>
                      <a:pt x="1902" y="4204"/>
                      <a:pt x="1902" y="4137"/>
                      <a:pt x="1902" y="4104"/>
                    </a:cubicBezTo>
                    <a:cubicBezTo>
                      <a:pt x="2035" y="4104"/>
                      <a:pt x="2202" y="4037"/>
                      <a:pt x="2335" y="4004"/>
                    </a:cubicBezTo>
                    <a:cubicBezTo>
                      <a:pt x="2769" y="3770"/>
                      <a:pt x="3069" y="3270"/>
                      <a:pt x="2869" y="2769"/>
                    </a:cubicBezTo>
                    <a:lnTo>
                      <a:pt x="2869" y="2769"/>
                    </a:lnTo>
                    <a:lnTo>
                      <a:pt x="2902" y="2803"/>
                    </a:lnTo>
                    <a:cubicBezTo>
                      <a:pt x="2702" y="2269"/>
                      <a:pt x="2102" y="2102"/>
                      <a:pt x="1568" y="2069"/>
                    </a:cubicBezTo>
                    <a:cubicBezTo>
                      <a:pt x="1492" y="2069"/>
                      <a:pt x="1413" y="2072"/>
                      <a:pt x="1333" y="2072"/>
                    </a:cubicBezTo>
                    <a:cubicBezTo>
                      <a:pt x="1135" y="2072"/>
                      <a:pt x="934" y="2055"/>
                      <a:pt x="767" y="1935"/>
                    </a:cubicBezTo>
                    <a:cubicBezTo>
                      <a:pt x="601" y="1802"/>
                      <a:pt x="567" y="1602"/>
                      <a:pt x="734" y="1468"/>
                    </a:cubicBezTo>
                    <a:cubicBezTo>
                      <a:pt x="901" y="1268"/>
                      <a:pt x="1168" y="1202"/>
                      <a:pt x="1435" y="1168"/>
                    </a:cubicBezTo>
                    <a:cubicBezTo>
                      <a:pt x="1524" y="1159"/>
                      <a:pt x="1613" y="1155"/>
                      <a:pt x="1703" y="1155"/>
                    </a:cubicBezTo>
                    <a:cubicBezTo>
                      <a:pt x="1947" y="1155"/>
                      <a:pt x="2191" y="1186"/>
                      <a:pt x="2435" y="1235"/>
                    </a:cubicBezTo>
                    <a:cubicBezTo>
                      <a:pt x="2447" y="1238"/>
                      <a:pt x="2459" y="1239"/>
                      <a:pt x="2469" y="1239"/>
                    </a:cubicBezTo>
                    <a:cubicBezTo>
                      <a:pt x="2579" y="1239"/>
                      <a:pt x="2626" y="1095"/>
                      <a:pt x="2535" y="1035"/>
                    </a:cubicBezTo>
                    <a:cubicBezTo>
                      <a:pt x="2268" y="901"/>
                      <a:pt x="1968" y="835"/>
                      <a:pt x="1701" y="801"/>
                    </a:cubicBezTo>
                    <a:cubicBezTo>
                      <a:pt x="1701" y="768"/>
                      <a:pt x="1701" y="735"/>
                      <a:pt x="1701" y="701"/>
                    </a:cubicBezTo>
                    <a:lnTo>
                      <a:pt x="1701" y="534"/>
                    </a:lnTo>
                    <a:cubicBezTo>
                      <a:pt x="1701" y="401"/>
                      <a:pt x="1701" y="268"/>
                      <a:pt x="1668" y="167"/>
                    </a:cubicBezTo>
                    <a:cubicBezTo>
                      <a:pt x="1668" y="101"/>
                      <a:pt x="1635" y="67"/>
                      <a:pt x="1568" y="34"/>
                    </a:cubicBezTo>
                    <a:cubicBezTo>
                      <a:pt x="1535" y="1"/>
                      <a:pt x="1501" y="1"/>
                      <a:pt x="14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8"/>
              <p:cNvSpPr/>
              <p:nvPr/>
            </p:nvSpPr>
            <p:spPr>
              <a:xfrm flipH="1">
                <a:off x="2101609" y="3556049"/>
                <a:ext cx="128987" cy="128329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39" extrusionOk="0">
                    <a:moveTo>
                      <a:pt x="3203" y="0"/>
                    </a:moveTo>
                    <a:cubicBezTo>
                      <a:pt x="1435" y="0"/>
                      <a:pt x="1" y="1468"/>
                      <a:pt x="1" y="3236"/>
                    </a:cubicBezTo>
                    <a:cubicBezTo>
                      <a:pt x="1" y="5017"/>
                      <a:pt x="1435" y="6439"/>
                      <a:pt x="3176" y="6439"/>
                    </a:cubicBezTo>
                    <a:cubicBezTo>
                      <a:pt x="3196" y="6439"/>
                      <a:pt x="3216" y="6438"/>
                      <a:pt x="3236" y="6438"/>
                    </a:cubicBezTo>
                    <a:cubicBezTo>
                      <a:pt x="5004" y="6438"/>
                      <a:pt x="6472" y="5004"/>
                      <a:pt x="6439" y="3202"/>
                    </a:cubicBezTo>
                    <a:cubicBezTo>
                      <a:pt x="6439" y="1435"/>
                      <a:pt x="4971" y="0"/>
                      <a:pt x="3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8"/>
              <p:cNvSpPr/>
              <p:nvPr/>
            </p:nvSpPr>
            <p:spPr>
              <a:xfrm flipH="1">
                <a:off x="2138161" y="3571335"/>
                <a:ext cx="59850" cy="9243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4638" extrusionOk="0">
                    <a:moveTo>
                      <a:pt x="1401" y="0"/>
                    </a:moveTo>
                    <a:cubicBezTo>
                      <a:pt x="1334" y="0"/>
                      <a:pt x="1268" y="67"/>
                      <a:pt x="1234" y="134"/>
                    </a:cubicBezTo>
                    <a:cubicBezTo>
                      <a:pt x="1234" y="167"/>
                      <a:pt x="1234" y="201"/>
                      <a:pt x="1234" y="201"/>
                    </a:cubicBezTo>
                    <a:lnTo>
                      <a:pt x="1234" y="234"/>
                    </a:lnTo>
                    <a:cubicBezTo>
                      <a:pt x="1201" y="334"/>
                      <a:pt x="1201" y="401"/>
                      <a:pt x="1201" y="501"/>
                    </a:cubicBezTo>
                    <a:lnTo>
                      <a:pt x="1201" y="668"/>
                    </a:lnTo>
                    <a:lnTo>
                      <a:pt x="1201" y="801"/>
                    </a:lnTo>
                    <a:cubicBezTo>
                      <a:pt x="1101" y="801"/>
                      <a:pt x="968" y="834"/>
                      <a:pt x="834" y="868"/>
                    </a:cubicBezTo>
                    <a:cubicBezTo>
                      <a:pt x="400" y="1034"/>
                      <a:pt x="0" y="1468"/>
                      <a:pt x="234" y="1935"/>
                    </a:cubicBezTo>
                    <a:cubicBezTo>
                      <a:pt x="534" y="2502"/>
                      <a:pt x="1168" y="2402"/>
                      <a:pt x="1701" y="2469"/>
                    </a:cubicBezTo>
                    <a:cubicBezTo>
                      <a:pt x="1935" y="2502"/>
                      <a:pt x="2202" y="2569"/>
                      <a:pt x="2369" y="2769"/>
                    </a:cubicBezTo>
                    <a:cubicBezTo>
                      <a:pt x="2502" y="2936"/>
                      <a:pt x="2502" y="3169"/>
                      <a:pt x="2369" y="3336"/>
                    </a:cubicBezTo>
                    <a:cubicBezTo>
                      <a:pt x="2185" y="3603"/>
                      <a:pt x="1885" y="3678"/>
                      <a:pt x="1564" y="3678"/>
                    </a:cubicBezTo>
                    <a:cubicBezTo>
                      <a:pt x="1243" y="3678"/>
                      <a:pt x="901" y="3603"/>
                      <a:pt x="634" y="3570"/>
                    </a:cubicBezTo>
                    <a:cubicBezTo>
                      <a:pt x="610" y="3562"/>
                      <a:pt x="585" y="3558"/>
                      <a:pt x="559" y="3558"/>
                    </a:cubicBezTo>
                    <a:cubicBezTo>
                      <a:pt x="476" y="3558"/>
                      <a:pt x="393" y="3601"/>
                      <a:pt x="367" y="3703"/>
                    </a:cubicBezTo>
                    <a:cubicBezTo>
                      <a:pt x="334" y="3803"/>
                      <a:pt x="400" y="3937"/>
                      <a:pt x="534" y="3970"/>
                    </a:cubicBezTo>
                    <a:cubicBezTo>
                      <a:pt x="834" y="4003"/>
                      <a:pt x="1134" y="4070"/>
                      <a:pt x="1468" y="4070"/>
                    </a:cubicBezTo>
                    <a:lnTo>
                      <a:pt x="1468" y="4170"/>
                    </a:lnTo>
                    <a:cubicBezTo>
                      <a:pt x="1468" y="4303"/>
                      <a:pt x="1501" y="4404"/>
                      <a:pt x="1535" y="4504"/>
                    </a:cubicBezTo>
                    <a:cubicBezTo>
                      <a:pt x="1535" y="4604"/>
                      <a:pt x="1635" y="4637"/>
                      <a:pt x="1735" y="4637"/>
                    </a:cubicBezTo>
                    <a:cubicBezTo>
                      <a:pt x="1801" y="4637"/>
                      <a:pt x="1902" y="4537"/>
                      <a:pt x="1902" y="4437"/>
                    </a:cubicBezTo>
                    <a:cubicBezTo>
                      <a:pt x="1868" y="4370"/>
                      <a:pt x="1868" y="4270"/>
                      <a:pt x="1868" y="4170"/>
                    </a:cubicBezTo>
                    <a:cubicBezTo>
                      <a:pt x="1868" y="4137"/>
                      <a:pt x="1868" y="4103"/>
                      <a:pt x="1868" y="4037"/>
                    </a:cubicBezTo>
                    <a:cubicBezTo>
                      <a:pt x="2002" y="4037"/>
                      <a:pt x="2135" y="4003"/>
                      <a:pt x="2268" y="3937"/>
                    </a:cubicBezTo>
                    <a:cubicBezTo>
                      <a:pt x="2702" y="3736"/>
                      <a:pt x="3002" y="3236"/>
                      <a:pt x="2802" y="2736"/>
                    </a:cubicBezTo>
                    <a:cubicBezTo>
                      <a:pt x="2602" y="2235"/>
                      <a:pt x="2002" y="2069"/>
                      <a:pt x="1501" y="2035"/>
                    </a:cubicBezTo>
                    <a:cubicBezTo>
                      <a:pt x="1425" y="2035"/>
                      <a:pt x="1346" y="2038"/>
                      <a:pt x="1267" y="2038"/>
                    </a:cubicBezTo>
                    <a:cubicBezTo>
                      <a:pt x="1071" y="2038"/>
                      <a:pt x="877" y="2021"/>
                      <a:pt x="734" y="1902"/>
                    </a:cubicBezTo>
                    <a:cubicBezTo>
                      <a:pt x="567" y="1768"/>
                      <a:pt x="534" y="1568"/>
                      <a:pt x="667" y="1435"/>
                    </a:cubicBezTo>
                    <a:cubicBezTo>
                      <a:pt x="867" y="1235"/>
                      <a:pt x="1134" y="1168"/>
                      <a:pt x="1368" y="1168"/>
                    </a:cubicBezTo>
                    <a:cubicBezTo>
                      <a:pt x="1506" y="1154"/>
                      <a:pt x="1644" y="1146"/>
                      <a:pt x="1782" y="1146"/>
                    </a:cubicBezTo>
                    <a:cubicBezTo>
                      <a:pt x="1978" y="1146"/>
                      <a:pt x="2173" y="1162"/>
                      <a:pt x="2369" y="1201"/>
                    </a:cubicBezTo>
                    <a:cubicBezTo>
                      <a:pt x="2377" y="1204"/>
                      <a:pt x="2386" y="1206"/>
                      <a:pt x="2395" y="1206"/>
                    </a:cubicBezTo>
                    <a:cubicBezTo>
                      <a:pt x="2485" y="1206"/>
                      <a:pt x="2557" y="1062"/>
                      <a:pt x="2435" y="1001"/>
                    </a:cubicBezTo>
                    <a:cubicBezTo>
                      <a:pt x="2202" y="901"/>
                      <a:pt x="1902" y="801"/>
                      <a:pt x="1635" y="768"/>
                    </a:cubicBezTo>
                    <a:cubicBezTo>
                      <a:pt x="1635" y="734"/>
                      <a:pt x="1635" y="701"/>
                      <a:pt x="1635" y="668"/>
                    </a:cubicBezTo>
                    <a:lnTo>
                      <a:pt x="1635" y="501"/>
                    </a:lnTo>
                    <a:cubicBezTo>
                      <a:pt x="1635" y="401"/>
                      <a:pt x="1635" y="267"/>
                      <a:pt x="1635" y="134"/>
                    </a:cubicBezTo>
                    <a:cubicBezTo>
                      <a:pt x="1601" y="100"/>
                      <a:pt x="1568" y="34"/>
                      <a:pt x="1535" y="34"/>
                    </a:cubicBezTo>
                    <a:cubicBezTo>
                      <a:pt x="1501" y="0"/>
                      <a:pt x="1435" y="0"/>
                      <a:pt x="14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8"/>
              <p:cNvSpPr/>
              <p:nvPr/>
            </p:nvSpPr>
            <p:spPr>
              <a:xfrm flipH="1">
                <a:off x="2415387" y="3556049"/>
                <a:ext cx="128987" cy="128329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39" extrusionOk="0">
                    <a:moveTo>
                      <a:pt x="3236" y="0"/>
                    </a:moveTo>
                    <a:cubicBezTo>
                      <a:pt x="1434" y="0"/>
                      <a:pt x="0" y="1468"/>
                      <a:pt x="0" y="3236"/>
                    </a:cubicBezTo>
                    <a:cubicBezTo>
                      <a:pt x="33" y="5017"/>
                      <a:pt x="1435" y="6439"/>
                      <a:pt x="3208" y="6439"/>
                    </a:cubicBezTo>
                    <a:cubicBezTo>
                      <a:pt x="3228" y="6439"/>
                      <a:pt x="3249" y="6438"/>
                      <a:pt x="3269" y="6438"/>
                    </a:cubicBezTo>
                    <a:cubicBezTo>
                      <a:pt x="5037" y="6438"/>
                      <a:pt x="6471" y="5004"/>
                      <a:pt x="6471" y="3202"/>
                    </a:cubicBezTo>
                    <a:cubicBezTo>
                      <a:pt x="6471" y="1435"/>
                      <a:pt x="5004" y="0"/>
                      <a:pt x="32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8"/>
              <p:cNvSpPr/>
              <p:nvPr/>
            </p:nvSpPr>
            <p:spPr>
              <a:xfrm flipH="1">
                <a:off x="2451281" y="3571335"/>
                <a:ext cx="60527" cy="9243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638" extrusionOk="0">
                    <a:moveTo>
                      <a:pt x="1435" y="0"/>
                    </a:moveTo>
                    <a:cubicBezTo>
                      <a:pt x="1335" y="0"/>
                      <a:pt x="1268" y="67"/>
                      <a:pt x="1235" y="134"/>
                    </a:cubicBezTo>
                    <a:cubicBezTo>
                      <a:pt x="1235" y="167"/>
                      <a:pt x="1235" y="201"/>
                      <a:pt x="1235" y="201"/>
                    </a:cubicBezTo>
                    <a:lnTo>
                      <a:pt x="1235" y="234"/>
                    </a:lnTo>
                    <a:cubicBezTo>
                      <a:pt x="1235" y="334"/>
                      <a:pt x="1235" y="401"/>
                      <a:pt x="1235" y="501"/>
                    </a:cubicBezTo>
                    <a:lnTo>
                      <a:pt x="1235" y="668"/>
                    </a:lnTo>
                    <a:lnTo>
                      <a:pt x="1235" y="801"/>
                    </a:lnTo>
                    <a:cubicBezTo>
                      <a:pt x="1101" y="801"/>
                      <a:pt x="968" y="834"/>
                      <a:pt x="835" y="868"/>
                    </a:cubicBezTo>
                    <a:cubicBezTo>
                      <a:pt x="401" y="1034"/>
                      <a:pt x="1" y="1468"/>
                      <a:pt x="267" y="1935"/>
                    </a:cubicBezTo>
                    <a:cubicBezTo>
                      <a:pt x="534" y="2502"/>
                      <a:pt x="1201" y="2402"/>
                      <a:pt x="1702" y="2469"/>
                    </a:cubicBezTo>
                    <a:cubicBezTo>
                      <a:pt x="1935" y="2502"/>
                      <a:pt x="2202" y="2569"/>
                      <a:pt x="2369" y="2769"/>
                    </a:cubicBezTo>
                    <a:cubicBezTo>
                      <a:pt x="2502" y="2936"/>
                      <a:pt x="2536" y="3169"/>
                      <a:pt x="2402" y="3336"/>
                    </a:cubicBezTo>
                    <a:cubicBezTo>
                      <a:pt x="2202" y="3603"/>
                      <a:pt x="1894" y="3678"/>
                      <a:pt x="1568" y="3678"/>
                    </a:cubicBezTo>
                    <a:cubicBezTo>
                      <a:pt x="1243" y="3678"/>
                      <a:pt x="901" y="3603"/>
                      <a:pt x="634" y="3570"/>
                    </a:cubicBezTo>
                    <a:cubicBezTo>
                      <a:pt x="611" y="3562"/>
                      <a:pt x="587" y="3558"/>
                      <a:pt x="564" y="3558"/>
                    </a:cubicBezTo>
                    <a:cubicBezTo>
                      <a:pt x="491" y="3558"/>
                      <a:pt x="426" y="3601"/>
                      <a:pt x="401" y="3703"/>
                    </a:cubicBezTo>
                    <a:cubicBezTo>
                      <a:pt x="368" y="3803"/>
                      <a:pt x="434" y="3937"/>
                      <a:pt x="534" y="3970"/>
                    </a:cubicBezTo>
                    <a:cubicBezTo>
                      <a:pt x="835" y="4003"/>
                      <a:pt x="1168" y="4070"/>
                      <a:pt x="1468" y="4070"/>
                    </a:cubicBezTo>
                    <a:lnTo>
                      <a:pt x="1468" y="4170"/>
                    </a:lnTo>
                    <a:cubicBezTo>
                      <a:pt x="1502" y="4303"/>
                      <a:pt x="1502" y="4404"/>
                      <a:pt x="1535" y="4504"/>
                    </a:cubicBezTo>
                    <a:cubicBezTo>
                      <a:pt x="1568" y="4604"/>
                      <a:pt x="1635" y="4637"/>
                      <a:pt x="1735" y="4637"/>
                    </a:cubicBezTo>
                    <a:cubicBezTo>
                      <a:pt x="1835" y="4637"/>
                      <a:pt x="1902" y="4537"/>
                      <a:pt x="1902" y="4437"/>
                    </a:cubicBezTo>
                    <a:cubicBezTo>
                      <a:pt x="1902" y="4370"/>
                      <a:pt x="1902" y="4270"/>
                      <a:pt x="1869" y="4170"/>
                    </a:cubicBezTo>
                    <a:cubicBezTo>
                      <a:pt x="1869" y="4137"/>
                      <a:pt x="1869" y="4103"/>
                      <a:pt x="1869" y="4037"/>
                    </a:cubicBezTo>
                    <a:cubicBezTo>
                      <a:pt x="2002" y="4037"/>
                      <a:pt x="2135" y="4003"/>
                      <a:pt x="2269" y="3937"/>
                    </a:cubicBezTo>
                    <a:cubicBezTo>
                      <a:pt x="2736" y="3736"/>
                      <a:pt x="3036" y="3236"/>
                      <a:pt x="2836" y="2736"/>
                    </a:cubicBezTo>
                    <a:cubicBezTo>
                      <a:pt x="2602" y="2235"/>
                      <a:pt x="2035" y="2069"/>
                      <a:pt x="1535" y="2035"/>
                    </a:cubicBezTo>
                    <a:cubicBezTo>
                      <a:pt x="1459" y="2035"/>
                      <a:pt x="1380" y="2038"/>
                      <a:pt x="1300" y="2038"/>
                    </a:cubicBezTo>
                    <a:cubicBezTo>
                      <a:pt x="1102" y="2038"/>
                      <a:pt x="901" y="2021"/>
                      <a:pt x="734" y="1902"/>
                    </a:cubicBezTo>
                    <a:cubicBezTo>
                      <a:pt x="568" y="1768"/>
                      <a:pt x="534" y="1568"/>
                      <a:pt x="701" y="1435"/>
                    </a:cubicBezTo>
                    <a:cubicBezTo>
                      <a:pt x="868" y="1235"/>
                      <a:pt x="1135" y="1168"/>
                      <a:pt x="1402" y="1168"/>
                    </a:cubicBezTo>
                    <a:cubicBezTo>
                      <a:pt x="1526" y="1154"/>
                      <a:pt x="1662" y="1146"/>
                      <a:pt x="1800" y="1146"/>
                    </a:cubicBezTo>
                    <a:cubicBezTo>
                      <a:pt x="1994" y="1146"/>
                      <a:pt x="2193" y="1162"/>
                      <a:pt x="2369" y="1201"/>
                    </a:cubicBezTo>
                    <a:cubicBezTo>
                      <a:pt x="2381" y="1204"/>
                      <a:pt x="2392" y="1206"/>
                      <a:pt x="2403" y="1206"/>
                    </a:cubicBezTo>
                    <a:cubicBezTo>
                      <a:pt x="2513" y="1206"/>
                      <a:pt x="2560" y="1062"/>
                      <a:pt x="2469" y="1001"/>
                    </a:cubicBezTo>
                    <a:cubicBezTo>
                      <a:pt x="2202" y="901"/>
                      <a:pt x="1935" y="801"/>
                      <a:pt x="1635" y="768"/>
                    </a:cubicBezTo>
                    <a:cubicBezTo>
                      <a:pt x="1668" y="734"/>
                      <a:pt x="1668" y="701"/>
                      <a:pt x="1668" y="668"/>
                    </a:cubicBezTo>
                    <a:lnTo>
                      <a:pt x="1668" y="501"/>
                    </a:lnTo>
                    <a:cubicBezTo>
                      <a:pt x="1668" y="401"/>
                      <a:pt x="1668" y="267"/>
                      <a:pt x="1635" y="134"/>
                    </a:cubicBezTo>
                    <a:cubicBezTo>
                      <a:pt x="1635" y="100"/>
                      <a:pt x="1602" y="34"/>
                      <a:pt x="1535" y="34"/>
                    </a:cubicBezTo>
                    <a:cubicBezTo>
                      <a:pt x="1502" y="0"/>
                      <a:pt x="1468" y="0"/>
                      <a:pt x="14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8"/>
              <p:cNvSpPr/>
              <p:nvPr/>
            </p:nvSpPr>
            <p:spPr>
              <a:xfrm flipH="1">
                <a:off x="2720535" y="3556049"/>
                <a:ext cx="128987" cy="128329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39" extrusionOk="0">
                    <a:moveTo>
                      <a:pt x="3236" y="0"/>
                    </a:moveTo>
                    <a:cubicBezTo>
                      <a:pt x="1435" y="0"/>
                      <a:pt x="0" y="1468"/>
                      <a:pt x="34" y="3236"/>
                    </a:cubicBezTo>
                    <a:cubicBezTo>
                      <a:pt x="34" y="5017"/>
                      <a:pt x="1435" y="6439"/>
                      <a:pt x="3208" y="6439"/>
                    </a:cubicBezTo>
                    <a:cubicBezTo>
                      <a:pt x="3228" y="6439"/>
                      <a:pt x="3249" y="6438"/>
                      <a:pt x="3269" y="6438"/>
                    </a:cubicBezTo>
                    <a:cubicBezTo>
                      <a:pt x="5037" y="6438"/>
                      <a:pt x="6471" y="5004"/>
                      <a:pt x="6471" y="3202"/>
                    </a:cubicBezTo>
                    <a:cubicBezTo>
                      <a:pt x="6471" y="1435"/>
                      <a:pt x="5004" y="0"/>
                      <a:pt x="32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8"/>
              <p:cNvSpPr/>
              <p:nvPr/>
            </p:nvSpPr>
            <p:spPr>
              <a:xfrm flipH="1">
                <a:off x="2756429" y="3571335"/>
                <a:ext cx="60527" cy="9243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638" extrusionOk="0">
                    <a:moveTo>
                      <a:pt x="1435" y="0"/>
                    </a:moveTo>
                    <a:cubicBezTo>
                      <a:pt x="1335" y="0"/>
                      <a:pt x="1268" y="67"/>
                      <a:pt x="1268" y="134"/>
                    </a:cubicBezTo>
                    <a:cubicBezTo>
                      <a:pt x="1268" y="167"/>
                      <a:pt x="1235" y="201"/>
                      <a:pt x="1235" y="201"/>
                    </a:cubicBezTo>
                    <a:lnTo>
                      <a:pt x="1235" y="234"/>
                    </a:lnTo>
                    <a:cubicBezTo>
                      <a:pt x="1235" y="334"/>
                      <a:pt x="1235" y="401"/>
                      <a:pt x="1235" y="501"/>
                    </a:cubicBezTo>
                    <a:lnTo>
                      <a:pt x="1235" y="668"/>
                    </a:lnTo>
                    <a:lnTo>
                      <a:pt x="1235" y="801"/>
                    </a:lnTo>
                    <a:cubicBezTo>
                      <a:pt x="1101" y="801"/>
                      <a:pt x="968" y="834"/>
                      <a:pt x="868" y="868"/>
                    </a:cubicBezTo>
                    <a:cubicBezTo>
                      <a:pt x="434" y="1034"/>
                      <a:pt x="1" y="1468"/>
                      <a:pt x="268" y="1935"/>
                    </a:cubicBezTo>
                    <a:cubicBezTo>
                      <a:pt x="534" y="2502"/>
                      <a:pt x="1202" y="2402"/>
                      <a:pt x="1702" y="2469"/>
                    </a:cubicBezTo>
                    <a:cubicBezTo>
                      <a:pt x="1969" y="2502"/>
                      <a:pt x="2236" y="2569"/>
                      <a:pt x="2369" y="2769"/>
                    </a:cubicBezTo>
                    <a:cubicBezTo>
                      <a:pt x="2536" y="2936"/>
                      <a:pt x="2536" y="3169"/>
                      <a:pt x="2402" y="3336"/>
                    </a:cubicBezTo>
                    <a:cubicBezTo>
                      <a:pt x="2219" y="3603"/>
                      <a:pt x="1919" y="3678"/>
                      <a:pt x="1598" y="3678"/>
                    </a:cubicBezTo>
                    <a:cubicBezTo>
                      <a:pt x="1277" y="3678"/>
                      <a:pt x="935" y="3603"/>
                      <a:pt x="668" y="3570"/>
                    </a:cubicBezTo>
                    <a:cubicBezTo>
                      <a:pt x="636" y="3562"/>
                      <a:pt x="607" y="3558"/>
                      <a:pt x="579" y="3558"/>
                    </a:cubicBezTo>
                    <a:cubicBezTo>
                      <a:pt x="491" y="3558"/>
                      <a:pt x="426" y="3601"/>
                      <a:pt x="401" y="3703"/>
                    </a:cubicBezTo>
                    <a:cubicBezTo>
                      <a:pt x="368" y="3803"/>
                      <a:pt x="434" y="3937"/>
                      <a:pt x="534" y="3970"/>
                    </a:cubicBezTo>
                    <a:cubicBezTo>
                      <a:pt x="835" y="4003"/>
                      <a:pt x="1168" y="4070"/>
                      <a:pt x="1502" y="4070"/>
                    </a:cubicBezTo>
                    <a:lnTo>
                      <a:pt x="1502" y="4170"/>
                    </a:lnTo>
                    <a:cubicBezTo>
                      <a:pt x="1502" y="4303"/>
                      <a:pt x="1502" y="4404"/>
                      <a:pt x="1535" y="4504"/>
                    </a:cubicBezTo>
                    <a:cubicBezTo>
                      <a:pt x="1568" y="4604"/>
                      <a:pt x="1669" y="4637"/>
                      <a:pt x="1735" y="4637"/>
                    </a:cubicBezTo>
                    <a:cubicBezTo>
                      <a:pt x="1835" y="4637"/>
                      <a:pt x="1935" y="4537"/>
                      <a:pt x="1902" y="4437"/>
                    </a:cubicBezTo>
                    <a:cubicBezTo>
                      <a:pt x="1902" y="4370"/>
                      <a:pt x="1902" y="4270"/>
                      <a:pt x="1902" y="4170"/>
                    </a:cubicBezTo>
                    <a:cubicBezTo>
                      <a:pt x="1902" y="4137"/>
                      <a:pt x="1902" y="4103"/>
                      <a:pt x="1869" y="4037"/>
                    </a:cubicBezTo>
                    <a:cubicBezTo>
                      <a:pt x="2035" y="4037"/>
                      <a:pt x="2169" y="4003"/>
                      <a:pt x="2269" y="3937"/>
                    </a:cubicBezTo>
                    <a:cubicBezTo>
                      <a:pt x="2736" y="3736"/>
                      <a:pt x="3036" y="3236"/>
                      <a:pt x="2836" y="2736"/>
                    </a:cubicBezTo>
                    <a:cubicBezTo>
                      <a:pt x="2636" y="2235"/>
                      <a:pt x="2035" y="2069"/>
                      <a:pt x="1535" y="2035"/>
                    </a:cubicBezTo>
                    <a:cubicBezTo>
                      <a:pt x="1459" y="2035"/>
                      <a:pt x="1380" y="2038"/>
                      <a:pt x="1301" y="2038"/>
                    </a:cubicBezTo>
                    <a:cubicBezTo>
                      <a:pt x="1102" y="2038"/>
                      <a:pt x="901" y="2021"/>
                      <a:pt x="735" y="1902"/>
                    </a:cubicBezTo>
                    <a:cubicBezTo>
                      <a:pt x="568" y="1768"/>
                      <a:pt x="534" y="1568"/>
                      <a:pt x="701" y="1435"/>
                    </a:cubicBezTo>
                    <a:cubicBezTo>
                      <a:pt x="868" y="1235"/>
                      <a:pt x="1168" y="1168"/>
                      <a:pt x="1402" y="1168"/>
                    </a:cubicBezTo>
                    <a:cubicBezTo>
                      <a:pt x="1540" y="1154"/>
                      <a:pt x="1678" y="1146"/>
                      <a:pt x="1814" y="1146"/>
                    </a:cubicBezTo>
                    <a:cubicBezTo>
                      <a:pt x="2006" y="1146"/>
                      <a:pt x="2193" y="1162"/>
                      <a:pt x="2369" y="1201"/>
                    </a:cubicBezTo>
                    <a:cubicBezTo>
                      <a:pt x="2381" y="1204"/>
                      <a:pt x="2393" y="1206"/>
                      <a:pt x="2404" y="1206"/>
                    </a:cubicBezTo>
                    <a:cubicBezTo>
                      <a:pt x="2518" y="1206"/>
                      <a:pt x="2591" y="1062"/>
                      <a:pt x="2469" y="1001"/>
                    </a:cubicBezTo>
                    <a:cubicBezTo>
                      <a:pt x="2202" y="901"/>
                      <a:pt x="1935" y="801"/>
                      <a:pt x="1669" y="768"/>
                    </a:cubicBezTo>
                    <a:cubicBezTo>
                      <a:pt x="1669" y="734"/>
                      <a:pt x="1669" y="701"/>
                      <a:pt x="1669" y="668"/>
                    </a:cubicBezTo>
                    <a:lnTo>
                      <a:pt x="1669" y="501"/>
                    </a:lnTo>
                    <a:cubicBezTo>
                      <a:pt x="1669" y="401"/>
                      <a:pt x="1669" y="267"/>
                      <a:pt x="1635" y="134"/>
                    </a:cubicBezTo>
                    <a:cubicBezTo>
                      <a:pt x="1635" y="100"/>
                      <a:pt x="1602" y="34"/>
                      <a:pt x="1568" y="34"/>
                    </a:cubicBezTo>
                    <a:cubicBezTo>
                      <a:pt x="1502" y="0"/>
                      <a:pt x="1468" y="0"/>
                      <a:pt x="14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8"/>
              <p:cNvSpPr/>
              <p:nvPr/>
            </p:nvSpPr>
            <p:spPr>
              <a:xfrm flipH="1">
                <a:off x="3025684" y="3556049"/>
                <a:ext cx="128987" cy="128329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39" extrusionOk="0">
                    <a:moveTo>
                      <a:pt x="3236" y="0"/>
                    </a:moveTo>
                    <a:cubicBezTo>
                      <a:pt x="1468" y="0"/>
                      <a:pt x="0" y="1468"/>
                      <a:pt x="34" y="3236"/>
                    </a:cubicBezTo>
                    <a:cubicBezTo>
                      <a:pt x="34" y="5017"/>
                      <a:pt x="1468" y="6439"/>
                      <a:pt x="3209" y="6439"/>
                    </a:cubicBezTo>
                    <a:cubicBezTo>
                      <a:pt x="3229" y="6439"/>
                      <a:pt x="3249" y="6438"/>
                      <a:pt x="3269" y="6438"/>
                    </a:cubicBezTo>
                    <a:cubicBezTo>
                      <a:pt x="5037" y="6438"/>
                      <a:pt x="6472" y="5004"/>
                      <a:pt x="6472" y="3202"/>
                    </a:cubicBezTo>
                    <a:cubicBezTo>
                      <a:pt x="6472" y="1435"/>
                      <a:pt x="5004" y="0"/>
                      <a:pt x="32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8"/>
              <p:cNvSpPr/>
              <p:nvPr/>
            </p:nvSpPr>
            <p:spPr>
              <a:xfrm flipH="1">
                <a:off x="3061578" y="3571335"/>
                <a:ext cx="60527" cy="9243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638" extrusionOk="0">
                    <a:moveTo>
                      <a:pt x="1435" y="0"/>
                    </a:moveTo>
                    <a:cubicBezTo>
                      <a:pt x="1368" y="0"/>
                      <a:pt x="1268" y="67"/>
                      <a:pt x="1268" y="134"/>
                    </a:cubicBezTo>
                    <a:cubicBezTo>
                      <a:pt x="1268" y="167"/>
                      <a:pt x="1235" y="201"/>
                      <a:pt x="1235" y="201"/>
                    </a:cubicBezTo>
                    <a:lnTo>
                      <a:pt x="1235" y="234"/>
                    </a:lnTo>
                    <a:cubicBezTo>
                      <a:pt x="1235" y="334"/>
                      <a:pt x="1235" y="401"/>
                      <a:pt x="1235" y="501"/>
                    </a:cubicBezTo>
                    <a:lnTo>
                      <a:pt x="1235" y="668"/>
                    </a:lnTo>
                    <a:lnTo>
                      <a:pt x="1235" y="801"/>
                    </a:lnTo>
                    <a:cubicBezTo>
                      <a:pt x="1102" y="801"/>
                      <a:pt x="968" y="834"/>
                      <a:pt x="868" y="868"/>
                    </a:cubicBezTo>
                    <a:cubicBezTo>
                      <a:pt x="434" y="1034"/>
                      <a:pt x="1" y="1468"/>
                      <a:pt x="268" y="1935"/>
                    </a:cubicBezTo>
                    <a:cubicBezTo>
                      <a:pt x="568" y="2502"/>
                      <a:pt x="1202" y="2402"/>
                      <a:pt x="1735" y="2469"/>
                    </a:cubicBezTo>
                    <a:cubicBezTo>
                      <a:pt x="1969" y="2502"/>
                      <a:pt x="2236" y="2569"/>
                      <a:pt x="2369" y="2769"/>
                    </a:cubicBezTo>
                    <a:cubicBezTo>
                      <a:pt x="2536" y="2936"/>
                      <a:pt x="2536" y="3169"/>
                      <a:pt x="2402" y="3336"/>
                    </a:cubicBezTo>
                    <a:cubicBezTo>
                      <a:pt x="2219" y="3603"/>
                      <a:pt x="1919" y="3678"/>
                      <a:pt x="1598" y="3678"/>
                    </a:cubicBezTo>
                    <a:cubicBezTo>
                      <a:pt x="1277" y="3678"/>
                      <a:pt x="935" y="3603"/>
                      <a:pt x="668" y="3570"/>
                    </a:cubicBezTo>
                    <a:cubicBezTo>
                      <a:pt x="636" y="3562"/>
                      <a:pt x="607" y="3558"/>
                      <a:pt x="579" y="3558"/>
                    </a:cubicBezTo>
                    <a:cubicBezTo>
                      <a:pt x="491" y="3558"/>
                      <a:pt x="427" y="3601"/>
                      <a:pt x="401" y="3703"/>
                    </a:cubicBezTo>
                    <a:cubicBezTo>
                      <a:pt x="368" y="3803"/>
                      <a:pt x="434" y="3937"/>
                      <a:pt x="534" y="3970"/>
                    </a:cubicBezTo>
                    <a:cubicBezTo>
                      <a:pt x="835" y="4003"/>
                      <a:pt x="1168" y="4070"/>
                      <a:pt x="1502" y="4070"/>
                    </a:cubicBezTo>
                    <a:lnTo>
                      <a:pt x="1502" y="4170"/>
                    </a:lnTo>
                    <a:cubicBezTo>
                      <a:pt x="1502" y="4303"/>
                      <a:pt x="1502" y="4404"/>
                      <a:pt x="1535" y="4504"/>
                    </a:cubicBezTo>
                    <a:cubicBezTo>
                      <a:pt x="1569" y="4604"/>
                      <a:pt x="1669" y="4637"/>
                      <a:pt x="1735" y="4637"/>
                    </a:cubicBezTo>
                    <a:cubicBezTo>
                      <a:pt x="1835" y="4637"/>
                      <a:pt x="1935" y="4537"/>
                      <a:pt x="1935" y="4437"/>
                    </a:cubicBezTo>
                    <a:cubicBezTo>
                      <a:pt x="1902" y="4370"/>
                      <a:pt x="1902" y="4270"/>
                      <a:pt x="1902" y="4170"/>
                    </a:cubicBezTo>
                    <a:cubicBezTo>
                      <a:pt x="1902" y="4137"/>
                      <a:pt x="1902" y="4103"/>
                      <a:pt x="1869" y="4037"/>
                    </a:cubicBezTo>
                    <a:cubicBezTo>
                      <a:pt x="2036" y="4037"/>
                      <a:pt x="2169" y="4003"/>
                      <a:pt x="2302" y="3937"/>
                    </a:cubicBezTo>
                    <a:cubicBezTo>
                      <a:pt x="2736" y="3736"/>
                      <a:pt x="3036" y="3236"/>
                      <a:pt x="2836" y="2736"/>
                    </a:cubicBezTo>
                    <a:cubicBezTo>
                      <a:pt x="2636" y="2235"/>
                      <a:pt x="2036" y="2069"/>
                      <a:pt x="1535" y="2035"/>
                    </a:cubicBezTo>
                    <a:cubicBezTo>
                      <a:pt x="1459" y="2035"/>
                      <a:pt x="1380" y="2038"/>
                      <a:pt x="1301" y="2038"/>
                    </a:cubicBezTo>
                    <a:cubicBezTo>
                      <a:pt x="1102" y="2038"/>
                      <a:pt x="901" y="2021"/>
                      <a:pt x="735" y="1902"/>
                    </a:cubicBezTo>
                    <a:cubicBezTo>
                      <a:pt x="568" y="1768"/>
                      <a:pt x="534" y="1568"/>
                      <a:pt x="701" y="1435"/>
                    </a:cubicBezTo>
                    <a:cubicBezTo>
                      <a:pt x="901" y="1235"/>
                      <a:pt x="1168" y="1168"/>
                      <a:pt x="1402" y="1168"/>
                    </a:cubicBezTo>
                    <a:cubicBezTo>
                      <a:pt x="1540" y="1154"/>
                      <a:pt x="1678" y="1146"/>
                      <a:pt x="1816" y="1146"/>
                    </a:cubicBezTo>
                    <a:cubicBezTo>
                      <a:pt x="2012" y="1146"/>
                      <a:pt x="2207" y="1162"/>
                      <a:pt x="2402" y="1201"/>
                    </a:cubicBezTo>
                    <a:cubicBezTo>
                      <a:pt x="2411" y="1204"/>
                      <a:pt x="2420" y="1206"/>
                      <a:pt x="2429" y="1206"/>
                    </a:cubicBezTo>
                    <a:cubicBezTo>
                      <a:pt x="2519" y="1206"/>
                      <a:pt x="2591" y="1062"/>
                      <a:pt x="2469" y="1001"/>
                    </a:cubicBezTo>
                    <a:cubicBezTo>
                      <a:pt x="2236" y="901"/>
                      <a:pt x="1935" y="801"/>
                      <a:pt x="1669" y="768"/>
                    </a:cubicBezTo>
                    <a:cubicBezTo>
                      <a:pt x="1669" y="734"/>
                      <a:pt x="1669" y="701"/>
                      <a:pt x="1669" y="668"/>
                    </a:cubicBezTo>
                    <a:lnTo>
                      <a:pt x="1669" y="501"/>
                    </a:lnTo>
                    <a:cubicBezTo>
                      <a:pt x="1669" y="401"/>
                      <a:pt x="1669" y="267"/>
                      <a:pt x="1635" y="134"/>
                    </a:cubicBezTo>
                    <a:cubicBezTo>
                      <a:pt x="1635" y="100"/>
                      <a:pt x="1602" y="34"/>
                      <a:pt x="1569" y="34"/>
                    </a:cubicBezTo>
                    <a:cubicBezTo>
                      <a:pt x="1502" y="0"/>
                      <a:pt x="1468" y="0"/>
                      <a:pt x="14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8"/>
              <p:cNvSpPr/>
              <p:nvPr/>
            </p:nvSpPr>
            <p:spPr>
              <a:xfrm flipH="1">
                <a:off x="2101609" y="3260865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03" y="1"/>
                    </a:moveTo>
                    <a:cubicBezTo>
                      <a:pt x="1435" y="34"/>
                      <a:pt x="1" y="1468"/>
                      <a:pt x="1" y="3270"/>
                    </a:cubicBezTo>
                    <a:cubicBezTo>
                      <a:pt x="1" y="5038"/>
                      <a:pt x="1468" y="6472"/>
                      <a:pt x="3236" y="6472"/>
                    </a:cubicBezTo>
                    <a:cubicBezTo>
                      <a:pt x="5004" y="6439"/>
                      <a:pt x="6472" y="5004"/>
                      <a:pt x="6439" y="3236"/>
                    </a:cubicBezTo>
                    <a:cubicBezTo>
                      <a:pt x="6439" y="1435"/>
                      <a:pt x="4971" y="1"/>
                      <a:pt x="3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8"/>
              <p:cNvSpPr/>
              <p:nvPr/>
            </p:nvSpPr>
            <p:spPr>
              <a:xfrm flipH="1">
                <a:off x="2138161" y="3276152"/>
                <a:ext cx="59850" cy="9261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4647" extrusionOk="0">
                    <a:moveTo>
                      <a:pt x="1401" y="1"/>
                    </a:moveTo>
                    <a:cubicBezTo>
                      <a:pt x="1334" y="34"/>
                      <a:pt x="1268" y="67"/>
                      <a:pt x="1234" y="168"/>
                    </a:cubicBezTo>
                    <a:cubicBezTo>
                      <a:pt x="1234" y="168"/>
                      <a:pt x="1234" y="201"/>
                      <a:pt x="1234" y="201"/>
                    </a:cubicBezTo>
                    <a:lnTo>
                      <a:pt x="1234" y="234"/>
                    </a:lnTo>
                    <a:cubicBezTo>
                      <a:pt x="1201" y="334"/>
                      <a:pt x="1201" y="434"/>
                      <a:pt x="1201" y="534"/>
                    </a:cubicBezTo>
                    <a:lnTo>
                      <a:pt x="1201" y="668"/>
                    </a:lnTo>
                    <a:lnTo>
                      <a:pt x="1201" y="801"/>
                    </a:lnTo>
                    <a:cubicBezTo>
                      <a:pt x="1101" y="835"/>
                      <a:pt x="968" y="835"/>
                      <a:pt x="834" y="901"/>
                    </a:cubicBezTo>
                    <a:cubicBezTo>
                      <a:pt x="400" y="1035"/>
                      <a:pt x="0" y="1469"/>
                      <a:pt x="234" y="1969"/>
                    </a:cubicBezTo>
                    <a:cubicBezTo>
                      <a:pt x="534" y="2503"/>
                      <a:pt x="1168" y="2403"/>
                      <a:pt x="1701" y="2469"/>
                    </a:cubicBezTo>
                    <a:cubicBezTo>
                      <a:pt x="1935" y="2503"/>
                      <a:pt x="2202" y="2569"/>
                      <a:pt x="2369" y="2769"/>
                    </a:cubicBezTo>
                    <a:cubicBezTo>
                      <a:pt x="2502" y="2936"/>
                      <a:pt x="2502" y="3170"/>
                      <a:pt x="2369" y="3337"/>
                    </a:cubicBezTo>
                    <a:cubicBezTo>
                      <a:pt x="2185" y="3603"/>
                      <a:pt x="1885" y="3678"/>
                      <a:pt x="1564" y="3678"/>
                    </a:cubicBezTo>
                    <a:cubicBezTo>
                      <a:pt x="1243" y="3678"/>
                      <a:pt x="901" y="3603"/>
                      <a:pt x="634" y="3570"/>
                    </a:cubicBezTo>
                    <a:cubicBezTo>
                      <a:pt x="616" y="3564"/>
                      <a:pt x="597" y="3561"/>
                      <a:pt x="578" y="3561"/>
                    </a:cubicBezTo>
                    <a:cubicBezTo>
                      <a:pt x="490" y="3561"/>
                      <a:pt x="395" y="3621"/>
                      <a:pt x="367" y="3703"/>
                    </a:cubicBezTo>
                    <a:cubicBezTo>
                      <a:pt x="334" y="3804"/>
                      <a:pt x="400" y="3937"/>
                      <a:pt x="534" y="3970"/>
                    </a:cubicBezTo>
                    <a:cubicBezTo>
                      <a:pt x="834" y="4004"/>
                      <a:pt x="1134" y="4070"/>
                      <a:pt x="1468" y="4070"/>
                    </a:cubicBezTo>
                    <a:lnTo>
                      <a:pt x="1468" y="4204"/>
                    </a:lnTo>
                    <a:cubicBezTo>
                      <a:pt x="1468" y="4304"/>
                      <a:pt x="1501" y="4404"/>
                      <a:pt x="1535" y="4504"/>
                    </a:cubicBezTo>
                    <a:cubicBezTo>
                      <a:pt x="1535" y="4586"/>
                      <a:pt x="1602" y="4646"/>
                      <a:pt x="1682" y="4646"/>
                    </a:cubicBezTo>
                    <a:cubicBezTo>
                      <a:pt x="1699" y="4646"/>
                      <a:pt x="1717" y="4643"/>
                      <a:pt x="1735" y="4637"/>
                    </a:cubicBezTo>
                    <a:cubicBezTo>
                      <a:pt x="1801" y="4637"/>
                      <a:pt x="1902" y="4571"/>
                      <a:pt x="1902" y="4471"/>
                    </a:cubicBezTo>
                    <a:cubicBezTo>
                      <a:pt x="1868" y="4371"/>
                      <a:pt x="1868" y="4271"/>
                      <a:pt x="1868" y="4170"/>
                    </a:cubicBezTo>
                    <a:cubicBezTo>
                      <a:pt x="1868" y="4137"/>
                      <a:pt x="1868" y="4104"/>
                      <a:pt x="1868" y="4070"/>
                    </a:cubicBezTo>
                    <a:cubicBezTo>
                      <a:pt x="2002" y="4037"/>
                      <a:pt x="2135" y="4004"/>
                      <a:pt x="2268" y="3937"/>
                    </a:cubicBezTo>
                    <a:cubicBezTo>
                      <a:pt x="2702" y="3737"/>
                      <a:pt x="3002" y="3236"/>
                      <a:pt x="2802" y="2769"/>
                    </a:cubicBezTo>
                    <a:cubicBezTo>
                      <a:pt x="2602" y="2236"/>
                      <a:pt x="2002" y="2069"/>
                      <a:pt x="1501" y="2036"/>
                    </a:cubicBezTo>
                    <a:cubicBezTo>
                      <a:pt x="1425" y="2036"/>
                      <a:pt x="1346" y="2038"/>
                      <a:pt x="1267" y="2038"/>
                    </a:cubicBezTo>
                    <a:cubicBezTo>
                      <a:pt x="1071" y="2038"/>
                      <a:pt x="877" y="2021"/>
                      <a:pt x="734" y="1902"/>
                    </a:cubicBezTo>
                    <a:cubicBezTo>
                      <a:pt x="567" y="1769"/>
                      <a:pt x="534" y="1602"/>
                      <a:pt x="667" y="1435"/>
                    </a:cubicBezTo>
                    <a:cubicBezTo>
                      <a:pt x="867" y="1268"/>
                      <a:pt x="1134" y="1202"/>
                      <a:pt x="1368" y="1168"/>
                    </a:cubicBezTo>
                    <a:cubicBezTo>
                      <a:pt x="1457" y="1159"/>
                      <a:pt x="1547" y="1155"/>
                      <a:pt x="1636" y="1155"/>
                    </a:cubicBezTo>
                    <a:cubicBezTo>
                      <a:pt x="1880" y="1155"/>
                      <a:pt x="2124" y="1186"/>
                      <a:pt x="2369" y="1235"/>
                    </a:cubicBezTo>
                    <a:cubicBezTo>
                      <a:pt x="2376" y="1238"/>
                      <a:pt x="2384" y="1239"/>
                      <a:pt x="2391" y="1239"/>
                    </a:cubicBezTo>
                    <a:cubicBezTo>
                      <a:pt x="2483" y="1239"/>
                      <a:pt x="2558" y="1066"/>
                      <a:pt x="2435" y="1035"/>
                    </a:cubicBezTo>
                    <a:cubicBezTo>
                      <a:pt x="2202" y="901"/>
                      <a:pt x="1902" y="801"/>
                      <a:pt x="1635" y="801"/>
                    </a:cubicBezTo>
                    <a:cubicBezTo>
                      <a:pt x="1635" y="768"/>
                      <a:pt x="1635" y="701"/>
                      <a:pt x="1635" y="668"/>
                    </a:cubicBezTo>
                    <a:lnTo>
                      <a:pt x="1635" y="534"/>
                    </a:lnTo>
                    <a:cubicBezTo>
                      <a:pt x="1635" y="401"/>
                      <a:pt x="1635" y="268"/>
                      <a:pt x="1635" y="168"/>
                    </a:cubicBezTo>
                    <a:cubicBezTo>
                      <a:pt x="1601" y="101"/>
                      <a:pt x="1568" y="67"/>
                      <a:pt x="1535" y="34"/>
                    </a:cubicBezTo>
                    <a:cubicBezTo>
                      <a:pt x="1501" y="1"/>
                      <a:pt x="1435" y="1"/>
                      <a:pt x="14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38"/>
              <p:cNvSpPr/>
              <p:nvPr/>
            </p:nvSpPr>
            <p:spPr>
              <a:xfrm flipH="1">
                <a:off x="2415387" y="3260865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36" y="1"/>
                    </a:moveTo>
                    <a:cubicBezTo>
                      <a:pt x="1434" y="34"/>
                      <a:pt x="0" y="1468"/>
                      <a:pt x="0" y="3270"/>
                    </a:cubicBezTo>
                    <a:cubicBezTo>
                      <a:pt x="33" y="5038"/>
                      <a:pt x="1468" y="6472"/>
                      <a:pt x="3269" y="6472"/>
                    </a:cubicBezTo>
                    <a:cubicBezTo>
                      <a:pt x="5037" y="6439"/>
                      <a:pt x="6471" y="5004"/>
                      <a:pt x="6471" y="3236"/>
                    </a:cubicBezTo>
                    <a:cubicBezTo>
                      <a:pt x="6471" y="1435"/>
                      <a:pt x="5004" y="1"/>
                      <a:pt x="32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8"/>
              <p:cNvSpPr/>
              <p:nvPr/>
            </p:nvSpPr>
            <p:spPr>
              <a:xfrm flipH="1">
                <a:off x="2451281" y="3276152"/>
                <a:ext cx="60527" cy="9261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647" extrusionOk="0">
                    <a:moveTo>
                      <a:pt x="1435" y="1"/>
                    </a:moveTo>
                    <a:cubicBezTo>
                      <a:pt x="1335" y="34"/>
                      <a:pt x="1268" y="67"/>
                      <a:pt x="1235" y="168"/>
                    </a:cubicBezTo>
                    <a:cubicBezTo>
                      <a:pt x="1235" y="168"/>
                      <a:pt x="1235" y="201"/>
                      <a:pt x="1235" y="201"/>
                    </a:cubicBezTo>
                    <a:lnTo>
                      <a:pt x="1235" y="234"/>
                    </a:lnTo>
                    <a:cubicBezTo>
                      <a:pt x="1235" y="334"/>
                      <a:pt x="1235" y="434"/>
                      <a:pt x="1235" y="534"/>
                    </a:cubicBezTo>
                    <a:lnTo>
                      <a:pt x="1235" y="668"/>
                    </a:lnTo>
                    <a:lnTo>
                      <a:pt x="1235" y="801"/>
                    </a:lnTo>
                    <a:cubicBezTo>
                      <a:pt x="1101" y="835"/>
                      <a:pt x="968" y="835"/>
                      <a:pt x="835" y="901"/>
                    </a:cubicBezTo>
                    <a:cubicBezTo>
                      <a:pt x="401" y="1035"/>
                      <a:pt x="1" y="1469"/>
                      <a:pt x="267" y="1969"/>
                    </a:cubicBezTo>
                    <a:cubicBezTo>
                      <a:pt x="534" y="2503"/>
                      <a:pt x="1201" y="2403"/>
                      <a:pt x="1702" y="2469"/>
                    </a:cubicBezTo>
                    <a:cubicBezTo>
                      <a:pt x="1935" y="2503"/>
                      <a:pt x="2202" y="2569"/>
                      <a:pt x="2369" y="2769"/>
                    </a:cubicBezTo>
                    <a:cubicBezTo>
                      <a:pt x="2502" y="2936"/>
                      <a:pt x="2536" y="3170"/>
                      <a:pt x="2402" y="3337"/>
                    </a:cubicBezTo>
                    <a:cubicBezTo>
                      <a:pt x="2202" y="3603"/>
                      <a:pt x="1894" y="3678"/>
                      <a:pt x="1568" y="3678"/>
                    </a:cubicBezTo>
                    <a:cubicBezTo>
                      <a:pt x="1243" y="3678"/>
                      <a:pt x="901" y="3603"/>
                      <a:pt x="634" y="3570"/>
                    </a:cubicBezTo>
                    <a:cubicBezTo>
                      <a:pt x="617" y="3564"/>
                      <a:pt x="599" y="3561"/>
                      <a:pt x="582" y="3561"/>
                    </a:cubicBezTo>
                    <a:cubicBezTo>
                      <a:pt x="501" y="3561"/>
                      <a:pt x="428" y="3621"/>
                      <a:pt x="401" y="3703"/>
                    </a:cubicBezTo>
                    <a:cubicBezTo>
                      <a:pt x="368" y="3804"/>
                      <a:pt x="434" y="3937"/>
                      <a:pt x="534" y="3970"/>
                    </a:cubicBezTo>
                    <a:cubicBezTo>
                      <a:pt x="835" y="4004"/>
                      <a:pt x="1168" y="4070"/>
                      <a:pt x="1468" y="4070"/>
                    </a:cubicBezTo>
                    <a:lnTo>
                      <a:pt x="1468" y="4204"/>
                    </a:lnTo>
                    <a:cubicBezTo>
                      <a:pt x="1502" y="4304"/>
                      <a:pt x="1502" y="4404"/>
                      <a:pt x="1535" y="4504"/>
                    </a:cubicBezTo>
                    <a:cubicBezTo>
                      <a:pt x="1562" y="4586"/>
                      <a:pt x="1613" y="4646"/>
                      <a:pt x="1685" y="4646"/>
                    </a:cubicBezTo>
                    <a:cubicBezTo>
                      <a:pt x="1701" y="4646"/>
                      <a:pt x="1717" y="4643"/>
                      <a:pt x="1735" y="4637"/>
                    </a:cubicBezTo>
                    <a:cubicBezTo>
                      <a:pt x="1835" y="4637"/>
                      <a:pt x="1902" y="4571"/>
                      <a:pt x="1902" y="4471"/>
                    </a:cubicBezTo>
                    <a:cubicBezTo>
                      <a:pt x="1902" y="4371"/>
                      <a:pt x="1902" y="4271"/>
                      <a:pt x="1869" y="4170"/>
                    </a:cubicBezTo>
                    <a:cubicBezTo>
                      <a:pt x="1869" y="4137"/>
                      <a:pt x="1869" y="4104"/>
                      <a:pt x="1869" y="4070"/>
                    </a:cubicBezTo>
                    <a:cubicBezTo>
                      <a:pt x="2002" y="4037"/>
                      <a:pt x="2135" y="4004"/>
                      <a:pt x="2269" y="3937"/>
                    </a:cubicBezTo>
                    <a:cubicBezTo>
                      <a:pt x="2736" y="3737"/>
                      <a:pt x="3036" y="3236"/>
                      <a:pt x="2836" y="2769"/>
                    </a:cubicBezTo>
                    <a:cubicBezTo>
                      <a:pt x="2602" y="2236"/>
                      <a:pt x="2035" y="2069"/>
                      <a:pt x="1535" y="2036"/>
                    </a:cubicBezTo>
                    <a:cubicBezTo>
                      <a:pt x="1459" y="2036"/>
                      <a:pt x="1380" y="2038"/>
                      <a:pt x="1300" y="2038"/>
                    </a:cubicBezTo>
                    <a:cubicBezTo>
                      <a:pt x="1102" y="2038"/>
                      <a:pt x="901" y="2021"/>
                      <a:pt x="734" y="1902"/>
                    </a:cubicBezTo>
                    <a:cubicBezTo>
                      <a:pt x="568" y="1769"/>
                      <a:pt x="534" y="1602"/>
                      <a:pt x="701" y="1435"/>
                    </a:cubicBezTo>
                    <a:cubicBezTo>
                      <a:pt x="868" y="1268"/>
                      <a:pt x="1135" y="1202"/>
                      <a:pt x="1402" y="1168"/>
                    </a:cubicBezTo>
                    <a:cubicBezTo>
                      <a:pt x="1482" y="1159"/>
                      <a:pt x="1567" y="1155"/>
                      <a:pt x="1655" y="1155"/>
                    </a:cubicBezTo>
                    <a:cubicBezTo>
                      <a:pt x="1894" y="1155"/>
                      <a:pt x="2149" y="1186"/>
                      <a:pt x="2369" y="1235"/>
                    </a:cubicBezTo>
                    <a:cubicBezTo>
                      <a:pt x="2379" y="1238"/>
                      <a:pt x="2389" y="1239"/>
                      <a:pt x="2398" y="1239"/>
                    </a:cubicBezTo>
                    <a:cubicBezTo>
                      <a:pt x="2512" y="1239"/>
                      <a:pt x="2561" y="1066"/>
                      <a:pt x="2469" y="1035"/>
                    </a:cubicBezTo>
                    <a:cubicBezTo>
                      <a:pt x="2202" y="901"/>
                      <a:pt x="1935" y="801"/>
                      <a:pt x="1635" y="801"/>
                    </a:cubicBezTo>
                    <a:cubicBezTo>
                      <a:pt x="1668" y="768"/>
                      <a:pt x="1668" y="701"/>
                      <a:pt x="1668" y="668"/>
                    </a:cubicBezTo>
                    <a:lnTo>
                      <a:pt x="1668" y="534"/>
                    </a:lnTo>
                    <a:cubicBezTo>
                      <a:pt x="1668" y="401"/>
                      <a:pt x="1668" y="268"/>
                      <a:pt x="1635" y="168"/>
                    </a:cubicBezTo>
                    <a:cubicBezTo>
                      <a:pt x="1635" y="101"/>
                      <a:pt x="1602" y="67"/>
                      <a:pt x="1535" y="34"/>
                    </a:cubicBezTo>
                    <a:cubicBezTo>
                      <a:pt x="1502" y="1"/>
                      <a:pt x="1468" y="1"/>
                      <a:pt x="14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8"/>
              <p:cNvSpPr/>
              <p:nvPr/>
            </p:nvSpPr>
            <p:spPr>
              <a:xfrm flipH="1">
                <a:off x="2720535" y="3260865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36" y="1"/>
                    </a:moveTo>
                    <a:cubicBezTo>
                      <a:pt x="1435" y="34"/>
                      <a:pt x="0" y="1468"/>
                      <a:pt x="34" y="3270"/>
                    </a:cubicBezTo>
                    <a:cubicBezTo>
                      <a:pt x="34" y="5038"/>
                      <a:pt x="1468" y="6472"/>
                      <a:pt x="3269" y="6472"/>
                    </a:cubicBezTo>
                    <a:cubicBezTo>
                      <a:pt x="5037" y="6439"/>
                      <a:pt x="6471" y="5004"/>
                      <a:pt x="6471" y="3236"/>
                    </a:cubicBezTo>
                    <a:cubicBezTo>
                      <a:pt x="6471" y="1435"/>
                      <a:pt x="5004" y="1"/>
                      <a:pt x="32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8"/>
              <p:cNvSpPr/>
              <p:nvPr/>
            </p:nvSpPr>
            <p:spPr>
              <a:xfrm flipH="1">
                <a:off x="2756429" y="3276152"/>
                <a:ext cx="60527" cy="9261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647" extrusionOk="0">
                    <a:moveTo>
                      <a:pt x="1435" y="1"/>
                    </a:moveTo>
                    <a:cubicBezTo>
                      <a:pt x="1335" y="34"/>
                      <a:pt x="1268" y="67"/>
                      <a:pt x="1268" y="168"/>
                    </a:cubicBezTo>
                    <a:cubicBezTo>
                      <a:pt x="1268" y="168"/>
                      <a:pt x="1235" y="201"/>
                      <a:pt x="1235" y="201"/>
                    </a:cubicBezTo>
                    <a:lnTo>
                      <a:pt x="1235" y="234"/>
                    </a:lnTo>
                    <a:cubicBezTo>
                      <a:pt x="1235" y="334"/>
                      <a:pt x="1235" y="434"/>
                      <a:pt x="1235" y="534"/>
                    </a:cubicBezTo>
                    <a:lnTo>
                      <a:pt x="1235" y="668"/>
                    </a:lnTo>
                    <a:lnTo>
                      <a:pt x="1235" y="801"/>
                    </a:lnTo>
                    <a:cubicBezTo>
                      <a:pt x="1101" y="835"/>
                      <a:pt x="968" y="835"/>
                      <a:pt x="868" y="901"/>
                    </a:cubicBezTo>
                    <a:cubicBezTo>
                      <a:pt x="434" y="1035"/>
                      <a:pt x="1" y="1469"/>
                      <a:pt x="268" y="1969"/>
                    </a:cubicBezTo>
                    <a:cubicBezTo>
                      <a:pt x="534" y="2503"/>
                      <a:pt x="1202" y="2403"/>
                      <a:pt x="1702" y="2469"/>
                    </a:cubicBezTo>
                    <a:cubicBezTo>
                      <a:pt x="1969" y="2503"/>
                      <a:pt x="2236" y="2569"/>
                      <a:pt x="2369" y="2769"/>
                    </a:cubicBezTo>
                    <a:cubicBezTo>
                      <a:pt x="2536" y="2936"/>
                      <a:pt x="2536" y="3170"/>
                      <a:pt x="2402" y="3337"/>
                    </a:cubicBezTo>
                    <a:cubicBezTo>
                      <a:pt x="2219" y="3603"/>
                      <a:pt x="1919" y="3678"/>
                      <a:pt x="1598" y="3678"/>
                    </a:cubicBezTo>
                    <a:cubicBezTo>
                      <a:pt x="1277" y="3678"/>
                      <a:pt x="935" y="3603"/>
                      <a:pt x="668" y="3570"/>
                    </a:cubicBezTo>
                    <a:cubicBezTo>
                      <a:pt x="644" y="3564"/>
                      <a:pt x="622" y="3561"/>
                      <a:pt x="600" y="3561"/>
                    </a:cubicBezTo>
                    <a:cubicBezTo>
                      <a:pt x="501" y="3561"/>
                      <a:pt x="428" y="3621"/>
                      <a:pt x="401" y="3703"/>
                    </a:cubicBezTo>
                    <a:cubicBezTo>
                      <a:pt x="368" y="3804"/>
                      <a:pt x="434" y="3937"/>
                      <a:pt x="534" y="3970"/>
                    </a:cubicBezTo>
                    <a:cubicBezTo>
                      <a:pt x="835" y="4004"/>
                      <a:pt x="1168" y="4070"/>
                      <a:pt x="1502" y="4070"/>
                    </a:cubicBezTo>
                    <a:lnTo>
                      <a:pt x="1502" y="4204"/>
                    </a:lnTo>
                    <a:cubicBezTo>
                      <a:pt x="1502" y="4304"/>
                      <a:pt x="1502" y="4404"/>
                      <a:pt x="1535" y="4504"/>
                    </a:cubicBezTo>
                    <a:cubicBezTo>
                      <a:pt x="1563" y="4586"/>
                      <a:pt x="1635" y="4646"/>
                      <a:pt x="1697" y="4646"/>
                    </a:cubicBezTo>
                    <a:cubicBezTo>
                      <a:pt x="1711" y="4646"/>
                      <a:pt x="1723" y="4643"/>
                      <a:pt x="1735" y="4637"/>
                    </a:cubicBezTo>
                    <a:cubicBezTo>
                      <a:pt x="1835" y="4637"/>
                      <a:pt x="1935" y="4571"/>
                      <a:pt x="1902" y="4471"/>
                    </a:cubicBezTo>
                    <a:cubicBezTo>
                      <a:pt x="1902" y="4371"/>
                      <a:pt x="1902" y="4271"/>
                      <a:pt x="1902" y="4170"/>
                    </a:cubicBezTo>
                    <a:cubicBezTo>
                      <a:pt x="1902" y="4137"/>
                      <a:pt x="1902" y="4104"/>
                      <a:pt x="1869" y="4070"/>
                    </a:cubicBezTo>
                    <a:cubicBezTo>
                      <a:pt x="2035" y="4037"/>
                      <a:pt x="2169" y="4004"/>
                      <a:pt x="2269" y="3937"/>
                    </a:cubicBezTo>
                    <a:cubicBezTo>
                      <a:pt x="2736" y="3737"/>
                      <a:pt x="3036" y="3236"/>
                      <a:pt x="2836" y="2769"/>
                    </a:cubicBezTo>
                    <a:cubicBezTo>
                      <a:pt x="2636" y="2236"/>
                      <a:pt x="2035" y="2069"/>
                      <a:pt x="1535" y="2036"/>
                    </a:cubicBezTo>
                    <a:cubicBezTo>
                      <a:pt x="1459" y="2036"/>
                      <a:pt x="1380" y="2038"/>
                      <a:pt x="1301" y="2038"/>
                    </a:cubicBezTo>
                    <a:cubicBezTo>
                      <a:pt x="1102" y="2038"/>
                      <a:pt x="901" y="2021"/>
                      <a:pt x="735" y="1902"/>
                    </a:cubicBezTo>
                    <a:cubicBezTo>
                      <a:pt x="568" y="1769"/>
                      <a:pt x="534" y="1602"/>
                      <a:pt x="701" y="1435"/>
                    </a:cubicBezTo>
                    <a:cubicBezTo>
                      <a:pt x="868" y="1268"/>
                      <a:pt x="1168" y="1202"/>
                      <a:pt x="1402" y="1168"/>
                    </a:cubicBezTo>
                    <a:cubicBezTo>
                      <a:pt x="1491" y="1159"/>
                      <a:pt x="1580" y="1155"/>
                      <a:pt x="1669" y="1155"/>
                    </a:cubicBezTo>
                    <a:cubicBezTo>
                      <a:pt x="1912" y="1155"/>
                      <a:pt x="2149" y="1186"/>
                      <a:pt x="2369" y="1235"/>
                    </a:cubicBezTo>
                    <a:cubicBezTo>
                      <a:pt x="2379" y="1238"/>
                      <a:pt x="2389" y="1239"/>
                      <a:pt x="2399" y="1239"/>
                    </a:cubicBezTo>
                    <a:cubicBezTo>
                      <a:pt x="2516" y="1239"/>
                      <a:pt x="2592" y="1066"/>
                      <a:pt x="2469" y="1035"/>
                    </a:cubicBezTo>
                    <a:cubicBezTo>
                      <a:pt x="2202" y="901"/>
                      <a:pt x="1935" y="801"/>
                      <a:pt x="1669" y="801"/>
                    </a:cubicBezTo>
                    <a:cubicBezTo>
                      <a:pt x="1669" y="768"/>
                      <a:pt x="1669" y="701"/>
                      <a:pt x="1669" y="668"/>
                    </a:cubicBezTo>
                    <a:lnTo>
                      <a:pt x="1669" y="534"/>
                    </a:lnTo>
                    <a:cubicBezTo>
                      <a:pt x="1669" y="401"/>
                      <a:pt x="1669" y="268"/>
                      <a:pt x="1635" y="168"/>
                    </a:cubicBezTo>
                    <a:cubicBezTo>
                      <a:pt x="1635" y="101"/>
                      <a:pt x="1602" y="67"/>
                      <a:pt x="1568" y="34"/>
                    </a:cubicBezTo>
                    <a:cubicBezTo>
                      <a:pt x="1502" y="1"/>
                      <a:pt x="1468" y="1"/>
                      <a:pt x="14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8"/>
              <p:cNvSpPr/>
              <p:nvPr/>
            </p:nvSpPr>
            <p:spPr>
              <a:xfrm flipH="1">
                <a:off x="3025684" y="3260865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36" y="1"/>
                    </a:moveTo>
                    <a:cubicBezTo>
                      <a:pt x="1468" y="34"/>
                      <a:pt x="0" y="1468"/>
                      <a:pt x="34" y="3270"/>
                    </a:cubicBezTo>
                    <a:cubicBezTo>
                      <a:pt x="34" y="5038"/>
                      <a:pt x="1501" y="6472"/>
                      <a:pt x="3269" y="6472"/>
                    </a:cubicBezTo>
                    <a:cubicBezTo>
                      <a:pt x="5037" y="6439"/>
                      <a:pt x="6472" y="5004"/>
                      <a:pt x="6472" y="3236"/>
                    </a:cubicBezTo>
                    <a:cubicBezTo>
                      <a:pt x="6472" y="1435"/>
                      <a:pt x="5004" y="1"/>
                      <a:pt x="32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8"/>
              <p:cNvSpPr/>
              <p:nvPr/>
            </p:nvSpPr>
            <p:spPr>
              <a:xfrm flipH="1">
                <a:off x="3061578" y="3276152"/>
                <a:ext cx="60527" cy="9261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647" extrusionOk="0">
                    <a:moveTo>
                      <a:pt x="1435" y="1"/>
                    </a:moveTo>
                    <a:cubicBezTo>
                      <a:pt x="1368" y="34"/>
                      <a:pt x="1268" y="67"/>
                      <a:pt x="1268" y="168"/>
                    </a:cubicBezTo>
                    <a:cubicBezTo>
                      <a:pt x="1268" y="168"/>
                      <a:pt x="1235" y="201"/>
                      <a:pt x="1235" y="201"/>
                    </a:cubicBezTo>
                    <a:lnTo>
                      <a:pt x="1235" y="234"/>
                    </a:lnTo>
                    <a:cubicBezTo>
                      <a:pt x="1235" y="334"/>
                      <a:pt x="1235" y="434"/>
                      <a:pt x="1235" y="534"/>
                    </a:cubicBezTo>
                    <a:lnTo>
                      <a:pt x="1235" y="668"/>
                    </a:lnTo>
                    <a:lnTo>
                      <a:pt x="1235" y="801"/>
                    </a:lnTo>
                    <a:cubicBezTo>
                      <a:pt x="1102" y="835"/>
                      <a:pt x="968" y="835"/>
                      <a:pt x="868" y="901"/>
                    </a:cubicBezTo>
                    <a:cubicBezTo>
                      <a:pt x="434" y="1035"/>
                      <a:pt x="1" y="1469"/>
                      <a:pt x="268" y="1969"/>
                    </a:cubicBezTo>
                    <a:cubicBezTo>
                      <a:pt x="568" y="2503"/>
                      <a:pt x="1202" y="2403"/>
                      <a:pt x="1735" y="2469"/>
                    </a:cubicBezTo>
                    <a:cubicBezTo>
                      <a:pt x="1969" y="2503"/>
                      <a:pt x="2236" y="2569"/>
                      <a:pt x="2369" y="2769"/>
                    </a:cubicBezTo>
                    <a:cubicBezTo>
                      <a:pt x="2536" y="2936"/>
                      <a:pt x="2536" y="3170"/>
                      <a:pt x="2402" y="3337"/>
                    </a:cubicBezTo>
                    <a:cubicBezTo>
                      <a:pt x="2219" y="3603"/>
                      <a:pt x="1919" y="3678"/>
                      <a:pt x="1598" y="3678"/>
                    </a:cubicBezTo>
                    <a:cubicBezTo>
                      <a:pt x="1277" y="3678"/>
                      <a:pt x="935" y="3603"/>
                      <a:pt x="668" y="3570"/>
                    </a:cubicBezTo>
                    <a:cubicBezTo>
                      <a:pt x="644" y="3564"/>
                      <a:pt x="622" y="3561"/>
                      <a:pt x="600" y="3561"/>
                    </a:cubicBezTo>
                    <a:cubicBezTo>
                      <a:pt x="501" y="3561"/>
                      <a:pt x="428" y="3621"/>
                      <a:pt x="401" y="3703"/>
                    </a:cubicBezTo>
                    <a:cubicBezTo>
                      <a:pt x="368" y="3804"/>
                      <a:pt x="434" y="3937"/>
                      <a:pt x="534" y="3970"/>
                    </a:cubicBezTo>
                    <a:cubicBezTo>
                      <a:pt x="835" y="4004"/>
                      <a:pt x="1168" y="4070"/>
                      <a:pt x="1502" y="4070"/>
                    </a:cubicBezTo>
                    <a:lnTo>
                      <a:pt x="1502" y="4204"/>
                    </a:lnTo>
                    <a:cubicBezTo>
                      <a:pt x="1502" y="4304"/>
                      <a:pt x="1502" y="4404"/>
                      <a:pt x="1535" y="4504"/>
                    </a:cubicBezTo>
                    <a:cubicBezTo>
                      <a:pt x="1563" y="4586"/>
                      <a:pt x="1635" y="4646"/>
                      <a:pt x="1697" y="4646"/>
                    </a:cubicBezTo>
                    <a:cubicBezTo>
                      <a:pt x="1711" y="4646"/>
                      <a:pt x="1724" y="4643"/>
                      <a:pt x="1735" y="4637"/>
                    </a:cubicBezTo>
                    <a:cubicBezTo>
                      <a:pt x="1835" y="4637"/>
                      <a:pt x="1935" y="4571"/>
                      <a:pt x="1935" y="4471"/>
                    </a:cubicBezTo>
                    <a:cubicBezTo>
                      <a:pt x="1902" y="4371"/>
                      <a:pt x="1902" y="4271"/>
                      <a:pt x="1902" y="4170"/>
                    </a:cubicBezTo>
                    <a:cubicBezTo>
                      <a:pt x="1902" y="4137"/>
                      <a:pt x="1902" y="4104"/>
                      <a:pt x="1869" y="4070"/>
                    </a:cubicBezTo>
                    <a:cubicBezTo>
                      <a:pt x="2036" y="4037"/>
                      <a:pt x="2169" y="4004"/>
                      <a:pt x="2302" y="3937"/>
                    </a:cubicBezTo>
                    <a:cubicBezTo>
                      <a:pt x="2736" y="3737"/>
                      <a:pt x="3036" y="3236"/>
                      <a:pt x="2836" y="2769"/>
                    </a:cubicBezTo>
                    <a:cubicBezTo>
                      <a:pt x="2636" y="2236"/>
                      <a:pt x="2036" y="2069"/>
                      <a:pt x="1535" y="2036"/>
                    </a:cubicBezTo>
                    <a:cubicBezTo>
                      <a:pt x="1459" y="2036"/>
                      <a:pt x="1380" y="2038"/>
                      <a:pt x="1301" y="2038"/>
                    </a:cubicBezTo>
                    <a:cubicBezTo>
                      <a:pt x="1102" y="2038"/>
                      <a:pt x="901" y="2021"/>
                      <a:pt x="735" y="1902"/>
                    </a:cubicBezTo>
                    <a:cubicBezTo>
                      <a:pt x="568" y="1769"/>
                      <a:pt x="534" y="1602"/>
                      <a:pt x="701" y="1435"/>
                    </a:cubicBezTo>
                    <a:cubicBezTo>
                      <a:pt x="901" y="1268"/>
                      <a:pt x="1168" y="1202"/>
                      <a:pt x="1402" y="1168"/>
                    </a:cubicBezTo>
                    <a:cubicBezTo>
                      <a:pt x="1491" y="1159"/>
                      <a:pt x="1581" y="1155"/>
                      <a:pt x="1670" y="1155"/>
                    </a:cubicBezTo>
                    <a:cubicBezTo>
                      <a:pt x="1914" y="1155"/>
                      <a:pt x="2158" y="1186"/>
                      <a:pt x="2402" y="1235"/>
                    </a:cubicBezTo>
                    <a:cubicBezTo>
                      <a:pt x="2410" y="1238"/>
                      <a:pt x="2418" y="1239"/>
                      <a:pt x="2425" y="1239"/>
                    </a:cubicBezTo>
                    <a:cubicBezTo>
                      <a:pt x="2516" y="1239"/>
                      <a:pt x="2592" y="1066"/>
                      <a:pt x="2469" y="1035"/>
                    </a:cubicBezTo>
                    <a:cubicBezTo>
                      <a:pt x="2236" y="901"/>
                      <a:pt x="1935" y="801"/>
                      <a:pt x="1669" y="801"/>
                    </a:cubicBezTo>
                    <a:cubicBezTo>
                      <a:pt x="1669" y="768"/>
                      <a:pt x="1669" y="701"/>
                      <a:pt x="1669" y="668"/>
                    </a:cubicBezTo>
                    <a:lnTo>
                      <a:pt x="1669" y="534"/>
                    </a:lnTo>
                    <a:cubicBezTo>
                      <a:pt x="1669" y="401"/>
                      <a:pt x="1669" y="268"/>
                      <a:pt x="1635" y="168"/>
                    </a:cubicBezTo>
                    <a:cubicBezTo>
                      <a:pt x="1635" y="101"/>
                      <a:pt x="1602" y="67"/>
                      <a:pt x="1569" y="34"/>
                    </a:cubicBezTo>
                    <a:cubicBezTo>
                      <a:pt x="1502" y="1"/>
                      <a:pt x="1468" y="1"/>
                      <a:pt x="14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8"/>
              <p:cNvSpPr/>
              <p:nvPr/>
            </p:nvSpPr>
            <p:spPr>
              <a:xfrm flipH="1">
                <a:off x="2247198" y="3396489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03" y="0"/>
                    </a:moveTo>
                    <a:cubicBezTo>
                      <a:pt x="1435" y="34"/>
                      <a:pt x="0" y="1468"/>
                      <a:pt x="0" y="3236"/>
                    </a:cubicBezTo>
                    <a:cubicBezTo>
                      <a:pt x="0" y="5037"/>
                      <a:pt x="1468" y="6472"/>
                      <a:pt x="3236" y="6472"/>
                    </a:cubicBezTo>
                    <a:cubicBezTo>
                      <a:pt x="5004" y="6438"/>
                      <a:pt x="6472" y="5004"/>
                      <a:pt x="6438" y="3203"/>
                    </a:cubicBezTo>
                    <a:cubicBezTo>
                      <a:pt x="6438" y="1435"/>
                      <a:pt x="5004" y="0"/>
                      <a:pt x="3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8"/>
              <p:cNvSpPr/>
              <p:nvPr/>
            </p:nvSpPr>
            <p:spPr>
              <a:xfrm flipH="1">
                <a:off x="2283750" y="3411775"/>
                <a:ext cx="59870" cy="92595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4646" extrusionOk="0">
                    <a:moveTo>
                      <a:pt x="1402" y="1"/>
                    </a:moveTo>
                    <a:cubicBezTo>
                      <a:pt x="1335" y="34"/>
                      <a:pt x="1269" y="101"/>
                      <a:pt x="1235" y="167"/>
                    </a:cubicBezTo>
                    <a:cubicBezTo>
                      <a:pt x="1235" y="167"/>
                      <a:pt x="1235" y="201"/>
                      <a:pt x="1235" y="201"/>
                    </a:cubicBezTo>
                    <a:lnTo>
                      <a:pt x="1235" y="234"/>
                    </a:lnTo>
                    <a:cubicBezTo>
                      <a:pt x="1202" y="334"/>
                      <a:pt x="1202" y="434"/>
                      <a:pt x="1202" y="534"/>
                    </a:cubicBezTo>
                    <a:lnTo>
                      <a:pt x="1202" y="668"/>
                    </a:lnTo>
                    <a:lnTo>
                      <a:pt x="1202" y="801"/>
                    </a:lnTo>
                    <a:cubicBezTo>
                      <a:pt x="1102" y="835"/>
                      <a:pt x="968" y="868"/>
                      <a:pt x="835" y="901"/>
                    </a:cubicBezTo>
                    <a:cubicBezTo>
                      <a:pt x="401" y="1035"/>
                      <a:pt x="1" y="1468"/>
                      <a:pt x="234" y="1969"/>
                    </a:cubicBezTo>
                    <a:cubicBezTo>
                      <a:pt x="535" y="2502"/>
                      <a:pt x="1202" y="2402"/>
                      <a:pt x="1702" y="2469"/>
                    </a:cubicBezTo>
                    <a:cubicBezTo>
                      <a:pt x="1936" y="2502"/>
                      <a:pt x="2203" y="2569"/>
                      <a:pt x="2369" y="2769"/>
                    </a:cubicBezTo>
                    <a:cubicBezTo>
                      <a:pt x="2503" y="2936"/>
                      <a:pt x="2503" y="3170"/>
                      <a:pt x="2369" y="3336"/>
                    </a:cubicBezTo>
                    <a:cubicBezTo>
                      <a:pt x="2186" y="3603"/>
                      <a:pt x="1886" y="3678"/>
                      <a:pt x="1565" y="3678"/>
                    </a:cubicBezTo>
                    <a:cubicBezTo>
                      <a:pt x="1244" y="3678"/>
                      <a:pt x="902" y="3603"/>
                      <a:pt x="635" y="3570"/>
                    </a:cubicBezTo>
                    <a:cubicBezTo>
                      <a:pt x="617" y="3564"/>
                      <a:pt x="598" y="3561"/>
                      <a:pt x="579" y="3561"/>
                    </a:cubicBezTo>
                    <a:cubicBezTo>
                      <a:pt x="491" y="3561"/>
                      <a:pt x="395" y="3621"/>
                      <a:pt x="368" y="3703"/>
                    </a:cubicBezTo>
                    <a:cubicBezTo>
                      <a:pt x="368" y="3803"/>
                      <a:pt x="401" y="3937"/>
                      <a:pt x="535" y="3970"/>
                    </a:cubicBezTo>
                    <a:cubicBezTo>
                      <a:pt x="835" y="4004"/>
                      <a:pt x="1135" y="4070"/>
                      <a:pt x="1469" y="4070"/>
                    </a:cubicBezTo>
                    <a:lnTo>
                      <a:pt x="1469" y="4204"/>
                    </a:lnTo>
                    <a:cubicBezTo>
                      <a:pt x="1469" y="4304"/>
                      <a:pt x="1502" y="4404"/>
                      <a:pt x="1535" y="4504"/>
                    </a:cubicBezTo>
                    <a:cubicBezTo>
                      <a:pt x="1535" y="4586"/>
                      <a:pt x="1603" y="4646"/>
                      <a:pt x="1683" y="4646"/>
                    </a:cubicBezTo>
                    <a:cubicBezTo>
                      <a:pt x="1700" y="4646"/>
                      <a:pt x="1718" y="4643"/>
                      <a:pt x="1736" y="4637"/>
                    </a:cubicBezTo>
                    <a:cubicBezTo>
                      <a:pt x="1802" y="4637"/>
                      <a:pt x="1902" y="4571"/>
                      <a:pt x="1902" y="4471"/>
                    </a:cubicBezTo>
                    <a:cubicBezTo>
                      <a:pt x="1869" y="4370"/>
                      <a:pt x="1869" y="4270"/>
                      <a:pt x="1869" y="4170"/>
                    </a:cubicBezTo>
                    <a:cubicBezTo>
                      <a:pt x="1869" y="4137"/>
                      <a:pt x="1869" y="4104"/>
                      <a:pt x="1869" y="4070"/>
                    </a:cubicBezTo>
                    <a:cubicBezTo>
                      <a:pt x="2002" y="4037"/>
                      <a:pt x="2136" y="4004"/>
                      <a:pt x="2269" y="3937"/>
                    </a:cubicBezTo>
                    <a:cubicBezTo>
                      <a:pt x="2703" y="3737"/>
                      <a:pt x="3003" y="3236"/>
                      <a:pt x="2803" y="2769"/>
                    </a:cubicBezTo>
                    <a:cubicBezTo>
                      <a:pt x="2603" y="2236"/>
                      <a:pt x="2036" y="2069"/>
                      <a:pt x="1502" y="2035"/>
                    </a:cubicBezTo>
                    <a:cubicBezTo>
                      <a:pt x="1426" y="2035"/>
                      <a:pt x="1347" y="2038"/>
                      <a:pt x="1268" y="2038"/>
                    </a:cubicBezTo>
                    <a:cubicBezTo>
                      <a:pt x="1072" y="2038"/>
                      <a:pt x="878" y="2021"/>
                      <a:pt x="735" y="1902"/>
                    </a:cubicBezTo>
                    <a:cubicBezTo>
                      <a:pt x="568" y="1769"/>
                      <a:pt x="535" y="1602"/>
                      <a:pt x="668" y="1435"/>
                    </a:cubicBezTo>
                    <a:cubicBezTo>
                      <a:pt x="868" y="1268"/>
                      <a:pt x="1135" y="1202"/>
                      <a:pt x="1369" y="1168"/>
                    </a:cubicBezTo>
                    <a:cubicBezTo>
                      <a:pt x="1458" y="1159"/>
                      <a:pt x="1547" y="1155"/>
                      <a:pt x="1637" y="1155"/>
                    </a:cubicBezTo>
                    <a:cubicBezTo>
                      <a:pt x="1881" y="1155"/>
                      <a:pt x="2125" y="1186"/>
                      <a:pt x="2369" y="1235"/>
                    </a:cubicBezTo>
                    <a:cubicBezTo>
                      <a:pt x="2377" y="1237"/>
                      <a:pt x="2385" y="1239"/>
                      <a:pt x="2392" y="1239"/>
                    </a:cubicBezTo>
                    <a:cubicBezTo>
                      <a:pt x="2483" y="1239"/>
                      <a:pt x="2559" y="1066"/>
                      <a:pt x="2436" y="1035"/>
                    </a:cubicBezTo>
                    <a:cubicBezTo>
                      <a:pt x="2203" y="901"/>
                      <a:pt x="1902" y="835"/>
                      <a:pt x="1635" y="801"/>
                    </a:cubicBezTo>
                    <a:cubicBezTo>
                      <a:pt x="1635" y="768"/>
                      <a:pt x="1635" y="735"/>
                      <a:pt x="1635" y="701"/>
                    </a:cubicBezTo>
                    <a:lnTo>
                      <a:pt x="1635" y="534"/>
                    </a:lnTo>
                    <a:cubicBezTo>
                      <a:pt x="1635" y="401"/>
                      <a:pt x="1635" y="268"/>
                      <a:pt x="1635" y="167"/>
                    </a:cubicBezTo>
                    <a:cubicBezTo>
                      <a:pt x="1602" y="101"/>
                      <a:pt x="1569" y="67"/>
                      <a:pt x="1535" y="34"/>
                    </a:cubicBezTo>
                    <a:cubicBezTo>
                      <a:pt x="1502" y="34"/>
                      <a:pt x="1435" y="1"/>
                      <a:pt x="14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8"/>
              <p:cNvSpPr/>
              <p:nvPr/>
            </p:nvSpPr>
            <p:spPr>
              <a:xfrm flipH="1">
                <a:off x="2552346" y="3396489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03" y="0"/>
                    </a:moveTo>
                    <a:cubicBezTo>
                      <a:pt x="1435" y="34"/>
                      <a:pt x="1" y="1468"/>
                      <a:pt x="1" y="3236"/>
                    </a:cubicBezTo>
                    <a:cubicBezTo>
                      <a:pt x="1" y="5037"/>
                      <a:pt x="1468" y="6472"/>
                      <a:pt x="3236" y="6472"/>
                    </a:cubicBezTo>
                    <a:cubicBezTo>
                      <a:pt x="5037" y="6438"/>
                      <a:pt x="6472" y="5004"/>
                      <a:pt x="6472" y="3203"/>
                    </a:cubicBezTo>
                    <a:cubicBezTo>
                      <a:pt x="6438" y="1435"/>
                      <a:pt x="5004" y="0"/>
                      <a:pt x="3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8"/>
              <p:cNvSpPr/>
              <p:nvPr/>
            </p:nvSpPr>
            <p:spPr>
              <a:xfrm flipH="1">
                <a:off x="2588898" y="3411775"/>
                <a:ext cx="59850" cy="9259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4646" extrusionOk="0">
                    <a:moveTo>
                      <a:pt x="1401" y="1"/>
                    </a:moveTo>
                    <a:cubicBezTo>
                      <a:pt x="1334" y="34"/>
                      <a:pt x="1268" y="101"/>
                      <a:pt x="1234" y="167"/>
                    </a:cubicBezTo>
                    <a:cubicBezTo>
                      <a:pt x="1234" y="167"/>
                      <a:pt x="1234" y="201"/>
                      <a:pt x="1234" y="201"/>
                    </a:cubicBezTo>
                    <a:lnTo>
                      <a:pt x="1234" y="234"/>
                    </a:lnTo>
                    <a:cubicBezTo>
                      <a:pt x="1201" y="334"/>
                      <a:pt x="1201" y="434"/>
                      <a:pt x="1201" y="534"/>
                    </a:cubicBezTo>
                    <a:lnTo>
                      <a:pt x="1201" y="668"/>
                    </a:lnTo>
                    <a:lnTo>
                      <a:pt x="1201" y="801"/>
                    </a:lnTo>
                    <a:cubicBezTo>
                      <a:pt x="1101" y="835"/>
                      <a:pt x="967" y="868"/>
                      <a:pt x="834" y="901"/>
                    </a:cubicBezTo>
                    <a:cubicBezTo>
                      <a:pt x="400" y="1035"/>
                      <a:pt x="0" y="1468"/>
                      <a:pt x="234" y="1969"/>
                    </a:cubicBezTo>
                    <a:cubicBezTo>
                      <a:pt x="534" y="2502"/>
                      <a:pt x="1201" y="2402"/>
                      <a:pt x="1701" y="2469"/>
                    </a:cubicBezTo>
                    <a:cubicBezTo>
                      <a:pt x="1935" y="2502"/>
                      <a:pt x="2202" y="2569"/>
                      <a:pt x="2368" y="2769"/>
                    </a:cubicBezTo>
                    <a:cubicBezTo>
                      <a:pt x="2502" y="2936"/>
                      <a:pt x="2502" y="3170"/>
                      <a:pt x="2368" y="3336"/>
                    </a:cubicBezTo>
                    <a:cubicBezTo>
                      <a:pt x="2185" y="3603"/>
                      <a:pt x="1885" y="3678"/>
                      <a:pt x="1564" y="3678"/>
                    </a:cubicBezTo>
                    <a:cubicBezTo>
                      <a:pt x="1243" y="3678"/>
                      <a:pt x="901" y="3603"/>
                      <a:pt x="634" y="3570"/>
                    </a:cubicBezTo>
                    <a:cubicBezTo>
                      <a:pt x="616" y="3564"/>
                      <a:pt x="597" y="3561"/>
                      <a:pt x="578" y="3561"/>
                    </a:cubicBezTo>
                    <a:cubicBezTo>
                      <a:pt x="490" y="3561"/>
                      <a:pt x="394" y="3621"/>
                      <a:pt x="367" y="3703"/>
                    </a:cubicBezTo>
                    <a:cubicBezTo>
                      <a:pt x="367" y="3803"/>
                      <a:pt x="400" y="3937"/>
                      <a:pt x="534" y="3970"/>
                    </a:cubicBezTo>
                    <a:cubicBezTo>
                      <a:pt x="834" y="4004"/>
                      <a:pt x="1134" y="4070"/>
                      <a:pt x="1468" y="4070"/>
                    </a:cubicBezTo>
                    <a:lnTo>
                      <a:pt x="1468" y="4204"/>
                    </a:lnTo>
                    <a:cubicBezTo>
                      <a:pt x="1468" y="4304"/>
                      <a:pt x="1501" y="4404"/>
                      <a:pt x="1534" y="4504"/>
                    </a:cubicBezTo>
                    <a:cubicBezTo>
                      <a:pt x="1534" y="4586"/>
                      <a:pt x="1602" y="4646"/>
                      <a:pt x="1682" y="4646"/>
                    </a:cubicBezTo>
                    <a:cubicBezTo>
                      <a:pt x="1699" y="4646"/>
                      <a:pt x="1717" y="4643"/>
                      <a:pt x="1735" y="4637"/>
                    </a:cubicBezTo>
                    <a:cubicBezTo>
                      <a:pt x="1801" y="4637"/>
                      <a:pt x="1901" y="4571"/>
                      <a:pt x="1901" y="4471"/>
                    </a:cubicBezTo>
                    <a:cubicBezTo>
                      <a:pt x="1868" y="4370"/>
                      <a:pt x="1868" y="4270"/>
                      <a:pt x="1868" y="4170"/>
                    </a:cubicBezTo>
                    <a:cubicBezTo>
                      <a:pt x="1868" y="4137"/>
                      <a:pt x="1868" y="4104"/>
                      <a:pt x="1868" y="4070"/>
                    </a:cubicBezTo>
                    <a:cubicBezTo>
                      <a:pt x="2001" y="4037"/>
                      <a:pt x="2135" y="4004"/>
                      <a:pt x="2268" y="3937"/>
                    </a:cubicBezTo>
                    <a:cubicBezTo>
                      <a:pt x="2702" y="3737"/>
                      <a:pt x="3002" y="3236"/>
                      <a:pt x="2802" y="2769"/>
                    </a:cubicBezTo>
                    <a:lnTo>
                      <a:pt x="2835" y="2769"/>
                    </a:lnTo>
                    <a:cubicBezTo>
                      <a:pt x="2602" y="2236"/>
                      <a:pt x="2035" y="2069"/>
                      <a:pt x="1501" y="2035"/>
                    </a:cubicBezTo>
                    <a:cubicBezTo>
                      <a:pt x="1425" y="2035"/>
                      <a:pt x="1346" y="2038"/>
                      <a:pt x="1267" y="2038"/>
                    </a:cubicBezTo>
                    <a:cubicBezTo>
                      <a:pt x="1071" y="2038"/>
                      <a:pt x="877" y="2021"/>
                      <a:pt x="734" y="1902"/>
                    </a:cubicBezTo>
                    <a:cubicBezTo>
                      <a:pt x="567" y="1769"/>
                      <a:pt x="534" y="1602"/>
                      <a:pt x="667" y="1435"/>
                    </a:cubicBezTo>
                    <a:cubicBezTo>
                      <a:pt x="867" y="1268"/>
                      <a:pt x="1134" y="1202"/>
                      <a:pt x="1368" y="1168"/>
                    </a:cubicBezTo>
                    <a:cubicBezTo>
                      <a:pt x="1457" y="1159"/>
                      <a:pt x="1546" y="1155"/>
                      <a:pt x="1636" y="1155"/>
                    </a:cubicBezTo>
                    <a:cubicBezTo>
                      <a:pt x="1880" y="1155"/>
                      <a:pt x="2124" y="1186"/>
                      <a:pt x="2368" y="1235"/>
                    </a:cubicBezTo>
                    <a:cubicBezTo>
                      <a:pt x="2376" y="1237"/>
                      <a:pt x="2384" y="1239"/>
                      <a:pt x="2391" y="1239"/>
                    </a:cubicBezTo>
                    <a:cubicBezTo>
                      <a:pt x="2483" y="1239"/>
                      <a:pt x="2561" y="1066"/>
                      <a:pt x="2468" y="1035"/>
                    </a:cubicBezTo>
                    <a:cubicBezTo>
                      <a:pt x="2202" y="901"/>
                      <a:pt x="1935" y="835"/>
                      <a:pt x="1635" y="801"/>
                    </a:cubicBezTo>
                    <a:cubicBezTo>
                      <a:pt x="1635" y="768"/>
                      <a:pt x="1635" y="735"/>
                      <a:pt x="1635" y="701"/>
                    </a:cubicBezTo>
                    <a:lnTo>
                      <a:pt x="1635" y="534"/>
                    </a:lnTo>
                    <a:cubicBezTo>
                      <a:pt x="1635" y="401"/>
                      <a:pt x="1635" y="268"/>
                      <a:pt x="1635" y="167"/>
                    </a:cubicBezTo>
                    <a:cubicBezTo>
                      <a:pt x="1601" y="101"/>
                      <a:pt x="1568" y="67"/>
                      <a:pt x="1534" y="34"/>
                    </a:cubicBezTo>
                    <a:cubicBezTo>
                      <a:pt x="1501" y="34"/>
                      <a:pt x="1468" y="1"/>
                      <a:pt x="14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8"/>
              <p:cNvSpPr/>
              <p:nvPr/>
            </p:nvSpPr>
            <p:spPr>
              <a:xfrm flipH="1">
                <a:off x="2857494" y="3396489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03" y="0"/>
                    </a:moveTo>
                    <a:cubicBezTo>
                      <a:pt x="1435" y="34"/>
                      <a:pt x="1" y="1468"/>
                      <a:pt x="1" y="3236"/>
                    </a:cubicBezTo>
                    <a:cubicBezTo>
                      <a:pt x="34" y="5037"/>
                      <a:pt x="1468" y="6472"/>
                      <a:pt x="3236" y="6472"/>
                    </a:cubicBezTo>
                    <a:cubicBezTo>
                      <a:pt x="5038" y="6438"/>
                      <a:pt x="6472" y="5004"/>
                      <a:pt x="6472" y="3203"/>
                    </a:cubicBezTo>
                    <a:cubicBezTo>
                      <a:pt x="6439" y="1435"/>
                      <a:pt x="5004" y="0"/>
                      <a:pt x="3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8"/>
              <p:cNvSpPr/>
              <p:nvPr/>
            </p:nvSpPr>
            <p:spPr>
              <a:xfrm flipH="1">
                <a:off x="2894046" y="3411775"/>
                <a:ext cx="59850" cy="9259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4646" extrusionOk="0">
                    <a:moveTo>
                      <a:pt x="1401" y="1"/>
                    </a:moveTo>
                    <a:cubicBezTo>
                      <a:pt x="1334" y="34"/>
                      <a:pt x="1268" y="101"/>
                      <a:pt x="1234" y="167"/>
                    </a:cubicBezTo>
                    <a:cubicBezTo>
                      <a:pt x="1234" y="167"/>
                      <a:pt x="1234" y="201"/>
                      <a:pt x="1234" y="201"/>
                    </a:cubicBezTo>
                    <a:lnTo>
                      <a:pt x="1234" y="234"/>
                    </a:lnTo>
                    <a:cubicBezTo>
                      <a:pt x="1234" y="334"/>
                      <a:pt x="1234" y="434"/>
                      <a:pt x="1234" y="534"/>
                    </a:cubicBezTo>
                    <a:lnTo>
                      <a:pt x="1234" y="668"/>
                    </a:lnTo>
                    <a:lnTo>
                      <a:pt x="1234" y="801"/>
                    </a:lnTo>
                    <a:cubicBezTo>
                      <a:pt x="1101" y="835"/>
                      <a:pt x="967" y="868"/>
                      <a:pt x="834" y="901"/>
                    </a:cubicBezTo>
                    <a:cubicBezTo>
                      <a:pt x="400" y="1035"/>
                      <a:pt x="0" y="1468"/>
                      <a:pt x="267" y="1969"/>
                    </a:cubicBezTo>
                    <a:cubicBezTo>
                      <a:pt x="534" y="2502"/>
                      <a:pt x="1201" y="2402"/>
                      <a:pt x="1701" y="2469"/>
                    </a:cubicBezTo>
                    <a:cubicBezTo>
                      <a:pt x="1935" y="2502"/>
                      <a:pt x="2202" y="2569"/>
                      <a:pt x="2368" y="2769"/>
                    </a:cubicBezTo>
                    <a:cubicBezTo>
                      <a:pt x="2502" y="2936"/>
                      <a:pt x="2502" y="3170"/>
                      <a:pt x="2402" y="3336"/>
                    </a:cubicBezTo>
                    <a:cubicBezTo>
                      <a:pt x="2202" y="3603"/>
                      <a:pt x="1893" y="3678"/>
                      <a:pt x="1568" y="3678"/>
                    </a:cubicBezTo>
                    <a:cubicBezTo>
                      <a:pt x="1243" y="3678"/>
                      <a:pt x="901" y="3603"/>
                      <a:pt x="634" y="3570"/>
                    </a:cubicBezTo>
                    <a:cubicBezTo>
                      <a:pt x="616" y="3564"/>
                      <a:pt x="598" y="3561"/>
                      <a:pt x="581" y="3561"/>
                    </a:cubicBezTo>
                    <a:cubicBezTo>
                      <a:pt x="500" y="3561"/>
                      <a:pt x="428" y="3621"/>
                      <a:pt x="400" y="3703"/>
                    </a:cubicBezTo>
                    <a:cubicBezTo>
                      <a:pt x="367" y="3803"/>
                      <a:pt x="434" y="3937"/>
                      <a:pt x="534" y="3970"/>
                    </a:cubicBezTo>
                    <a:cubicBezTo>
                      <a:pt x="834" y="4004"/>
                      <a:pt x="1168" y="4070"/>
                      <a:pt x="1468" y="4070"/>
                    </a:cubicBezTo>
                    <a:lnTo>
                      <a:pt x="1468" y="4204"/>
                    </a:lnTo>
                    <a:cubicBezTo>
                      <a:pt x="1501" y="4304"/>
                      <a:pt x="1501" y="4404"/>
                      <a:pt x="1535" y="4504"/>
                    </a:cubicBezTo>
                    <a:cubicBezTo>
                      <a:pt x="1562" y="4586"/>
                      <a:pt x="1612" y="4646"/>
                      <a:pt x="1685" y="4646"/>
                    </a:cubicBezTo>
                    <a:cubicBezTo>
                      <a:pt x="1700" y="4646"/>
                      <a:pt x="1717" y="4643"/>
                      <a:pt x="1735" y="4637"/>
                    </a:cubicBezTo>
                    <a:cubicBezTo>
                      <a:pt x="1835" y="4637"/>
                      <a:pt x="1901" y="4571"/>
                      <a:pt x="1901" y="4471"/>
                    </a:cubicBezTo>
                    <a:cubicBezTo>
                      <a:pt x="1901" y="4370"/>
                      <a:pt x="1868" y="4270"/>
                      <a:pt x="1868" y="4170"/>
                    </a:cubicBezTo>
                    <a:cubicBezTo>
                      <a:pt x="1868" y="4137"/>
                      <a:pt x="1868" y="4104"/>
                      <a:pt x="1868" y="4070"/>
                    </a:cubicBezTo>
                    <a:cubicBezTo>
                      <a:pt x="2002" y="4037"/>
                      <a:pt x="2135" y="4004"/>
                      <a:pt x="2268" y="3937"/>
                    </a:cubicBezTo>
                    <a:cubicBezTo>
                      <a:pt x="2702" y="3737"/>
                      <a:pt x="3002" y="3236"/>
                      <a:pt x="2835" y="2769"/>
                    </a:cubicBezTo>
                    <a:cubicBezTo>
                      <a:pt x="2602" y="2236"/>
                      <a:pt x="2035" y="2069"/>
                      <a:pt x="1501" y="2035"/>
                    </a:cubicBezTo>
                    <a:cubicBezTo>
                      <a:pt x="1434" y="2035"/>
                      <a:pt x="1360" y="2038"/>
                      <a:pt x="1282" y="2038"/>
                    </a:cubicBezTo>
                    <a:cubicBezTo>
                      <a:pt x="1088" y="2038"/>
                      <a:pt x="877" y="2021"/>
                      <a:pt x="734" y="1902"/>
                    </a:cubicBezTo>
                    <a:cubicBezTo>
                      <a:pt x="567" y="1769"/>
                      <a:pt x="534" y="1602"/>
                      <a:pt x="701" y="1435"/>
                    </a:cubicBezTo>
                    <a:cubicBezTo>
                      <a:pt x="867" y="1268"/>
                      <a:pt x="1134" y="1202"/>
                      <a:pt x="1401" y="1168"/>
                    </a:cubicBezTo>
                    <a:cubicBezTo>
                      <a:pt x="1482" y="1159"/>
                      <a:pt x="1567" y="1155"/>
                      <a:pt x="1654" y="1155"/>
                    </a:cubicBezTo>
                    <a:cubicBezTo>
                      <a:pt x="1893" y="1155"/>
                      <a:pt x="2149" y="1186"/>
                      <a:pt x="2368" y="1235"/>
                    </a:cubicBezTo>
                    <a:cubicBezTo>
                      <a:pt x="2379" y="1237"/>
                      <a:pt x="2388" y="1239"/>
                      <a:pt x="2398" y="1239"/>
                    </a:cubicBezTo>
                    <a:cubicBezTo>
                      <a:pt x="2511" y="1239"/>
                      <a:pt x="2561" y="1066"/>
                      <a:pt x="2469" y="1035"/>
                    </a:cubicBezTo>
                    <a:cubicBezTo>
                      <a:pt x="2202" y="901"/>
                      <a:pt x="1935" y="835"/>
                      <a:pt x="1635" y="801"/>
                    </a:cubicBezTo>
                    <a:cubicBezTo>
                      <a:pt x="1635" y="768"/>
                      <a:pt x="1635" y="735"/>
                      <a:pt x="1635" y="701"/>
                    </a:cubicBezTo>
                    <a:lnTo>
                      <a:pt x="1635" y="534"/>
                    </a:lnTo>
                    <a:cubicBezTo>
                      <a:pt x="1635" y="401"/>
                      <a:pt x="1635" y="268"/>
                      <a:pt x="1635" y="167"/>
                    </a:cubicBezTo>
                    <a:cubicBezTo>
                      <a:pt x="1635" y="101"/>
                      <a:pt x="1568" y="67"/>
                      <a:pt x="1535" y="34"/>
                    </a:cubicBezTo>
                    <a:cubicBezTo>
                      <a:pt x="1501" y="34"/>
                      <a:pt x="1468" y="1"/>
                      <a:pt x="14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8"/>
              <p:cNvSpPr/>
              <p:nvPr/>
            </p:nvSpPr>
            <p:spPr>
              <a:xfrm flipH="1">
                <a:off x="2247198" y="3095327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03" y="1"/>
                    </a:moveTo>
                    <a:cubicBezTo>
                      <a:pt x="1435" y="34"/>
                      <a:pt x="0" y="1468"/>
                      <a:pt x="0" y="3236"/>
                    </a:cubicBezTo>
                    <a:cubicBezTo>
                      <a:pt x="0" y="5038"/>
                      <a:pt x="1468" y="6472"/>
                      <a:pt x="3236" y="6472"/>
                    </a:cubicBezTo>
                    <a:cubicBezTo>
                      <a:pt x="5004" y="6439"/>
                      <a:pt x="6472" y="5004"/>
                      <a:pt x="6438" y="3236"/>
                    </a:cubicBezTo>
                    <a:cubicBezTo>
                      <a:pt x="6438" y="1435"/>
                      <a:pt x="5004" y="1"/>
                      <a:pt x="3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8"/>
              <p:cNvSpPr/>
              <p:nvPr/>
            </p:nvSpPr>
            <p:spPr>
              <a:xfrm flipH="1">
                <a:off x="2283750" y="3110613"/>
                <a:ext cx="59870" cy="92615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4647" extrusionOk="0">
                    <a:moveTo>
                      <a:pt x="1402" y="1"/>
                    </a:moveTo>
                    <a:cubicBezTo>
                      <a:pt x="1335" y="34"/>
                      <a:pt x="1269" y="101"/>
                      <a:pt x="1235" y="168"/>
                    </a:cubicBezTo>
                    <a:cubicBezTo>
                      <a:pt x="1235" y="201"/>
                      <a:pt x="1235" y="201"/>
                      <a:pt x="1235" y="201"/>
                    </a:cubicBezTo>
                    <a:lnTo>
                      <a:pt x="1235" y="234"/>
                    </a:lnTo>
                    <a:cubicBezTo>
                      <a:pt x="1202" y="334"/>
                      <a:pt x="1202" y="434"/>
                      <a:pt x="1202" y="535"/>
                    </a:cubicBezTo>
                    <a:lnTo>
                      <a:pt x="1202" y="668"/>
                    </a:lnTo>
                    <a:lnTo>
                      <a:pt x="1202" y="801"/>
                    </a:lnTo>
                    <a:cubicBezTo>
                      <a:pt x="1102" y="835"/>
                      <a:pt x="968" y="868"/>
                      <a:pt x="835" y="901"/>
                    </a:cubicBezTo>
                    <a:cubicBezTo>
                      <a:pt x="401" y="1035"/>
                      <a:pt x="1" y="1469"/>
                      <a:pt x="234" y="1969"/>
                    </a:cubicBezTo>
                    <a:cubicBezTo>
                      <a:pt x="535" y="2503"/>
                      <a:pt x="1202" y="2403"/>
                      <a:pt x="1702" y="2469"/>
                    </a:cubicBezTo>
                    <a:cubicBezTo>
                      <a:pt x="1936" y="2503"/>
                      <a:pt x="2203" y="2569"/>
                      <a:pt x="2369" y="2769"/>
                    </a:cubicBezTo>
                    <a:cubicBezTo>
                      <a:pt x="2503" y="2936"/>
                      <a:pt x="2503" y="3170"/>
                      <a:pt x="2369" y="3337"/>
                    </a:cubicBezTo>
                    <a:cubicBezTo>
                      <a:pt x="2186" y="3603"/>
                      <a:pt x="1886" y="3678"/>
                      <a:pt x="1565" y="3678"/>
                    </a:cubicBezTo>
                    <a:cubicBezTo>
                      <a:pt x="1244" y="3678"/>
                      <a:pt x="902" y="3603"/>
                      <a:pt x="635" y="3570"/>
                    </a:cubicBezTo>
                    <a:cubicBezTo>
                      <a:pt x="617" y="3564"/>
                      <a:pt x="598" y="3561"/>
                      <a:pt x="579" y="3561"/>
                    </a:cubicBezTo>
                    <a:cubicBezTo>
                      <a:pt x="491" y="3561"/>
                      <a:pt x="395" y="3621"/>
                      <a:pt x="368" y="3703"/>
                    </a:cubicBezTo>
                    <a:cubicBezTo>
                      <a:pt x="368" y="3804"/>
                      <a:pt x="401" y="3970"/>
                      <a:pt x="535" y="3970"/>
                    </a:cubicBezTo>
                    <a:cubicBezTo>
                      <a:pt x="835" y="4004"/>
                      <a:pt x="1135" y="4070"/>
                      <a:pt x="1469" y="4070"/>
                    </a:cubicBezTo>
                    <a:lnTo>
                      <a:pt x="1469" y="4204"/>
                    </a:lnTo>
                    <a:cubicBezTo>
                      <a:pt x="1469" y="4304"/>
                      <a:pt x="1502" y="4404"/>
                      <a:pt x="1535" y="4504"/>
                    </a:cubicBezTo>
                    <a:cubicBezTo>
                      <a:pt x="1535" y="4586"/>
                      <a:pt x="1603" y="4646"/>
                      <a:pt x="1683" y="4646"/>
                    </a:cubicBezTo>
                    <a:cubicBezTo>
                      <a:pt x="1700" y="4646"/>
                      <a:pt x="1718" y="4643"/>
                      <a:pt x="1736" y="4637"/>
                    </a:cubicBezTo>
                    <a:cubicBezTo>
                      <a:pt x="1802" y="4637"/>
                      <a:pt x="1902" y="4571"/>
                      <a:pt x="1902" y="4471"/>
                    </a:cubicBezTo>
                    <a:cubicBezTo>
                      <a:pt x="1869" y="4371"/>
                      <a:pt x="1869" y="4271"/>
                      <a:pt x="1869" y="4170"/>
                    </a:cubicBezTo>
                    <a:cubicBezTo>
                      <a:pt x="1869" y="4137"/>
                      <a:pt x="1869" y="4104"/>
                      <a:pt x="1869" y="4070"/>
                    </a:cubicBezTo>
                    <a:cubicBezTo>
                      <a:pt x="2002" y="4037"/>
                      <a:pt x="2136" y="4004"/>
                      <a:pt x="2269" y="3937"/>
                    </a:cubicBezTo>
                    <a:cubicBezTo>
                      <a:pt x="2703" y="3737"/>
                      <a:pt x="3003" y="3236"/>
                      <a:pt x="2803" y="2769"/>
                    </a:cubicBezTo>
                    <a:cubicBezTo>
                      <a:pt x="2603" y="2236"/>
                      <a:pt x="2036" y="2069"/>
                      <a:pt x="1502" y="2069"/>
                    </a:cubicBezTo>
                    <a:cubicBezTo>
                      <a:pt x="1235" y="2036"/>
                      <a:pt x="935" y="2069"/>
                      <a:pt x="735" y="1902"/>
                    </a:cubicBezTo>
                    <a:cubicBezTo>
                      <a:pt x="568" y="1769"/>
                      <a:pt x="535" y="1602"/>
                      <a:pt x="668" y="1435"/>
                    </a:cubicBezTo>
                    <a:cubicBezTo>
                      <a:pt x="868" y="1268"/>
                      <a:pt x="1135" y="1202"/>
                      <a:pt x="1369" y="1168"/>
                    </a:cubicBezTo>
                    <a:cubicBezTo>
                      <a:pt x="1458" y="1159"/>
                      <a:pt x="1547" y="1155"/>
                      <a:pt x="1637" y="1155"/>
                    </a:cubicBezTo>
                    <a:cubicBezTo>
                      <a:pt x="1881" y="1155"/>
                      <a:pt x="2125" y="1186"/>
                      <a:pt x="2369" y="1235"/>
                    </a:cubicBezTo>
                    <a:cubicBezTo>
                      <a:pt x="2377" y="1238"/>
                      <a:pt x="2385" y="1239"/>
                      <a:pt x="2392" y="1239"/>
                    </a:cubicBezTo>
                    <a:cubicBezTo>
                      <a:pt x="2483" y="1239"/>
                      <a:pt x="2559" y="1066"/>
                      <a:pt x="2436" y="1035"/>
                    </a:cubicBezTo>
                    <a:cubicBezTo>
                      <a:pt x="2203" y="901"/>
                      <a:pt x="1902" y="835"/>
                      <a:pt x="1635" y="801"/>
                    </a:cubicBezTo>
                    <a:cubicBezTo>
                      <a:pt x="1635" y="768"/>
                      <a:pt x="1635" y="735"/>
                      <a:pt x="1635" y="701"/>
                    </a:cubicBezTo>
                    <a:lnTo>
                      <a:pt x="1635" y="535"/>
                    </a:lnTo>
                    <a:cubicBezTo>
                      <a:pt x="1635" y="401"/>
                      <a:pt x="1635" y="268"/>
                      <a:pt x="1635" y="168"/>
                    </a:cubicBezTo>
                    <a:cubicBezTo>
                      <a:pt x="1602" y="101"/>
                      <a:pt x="1569" y="68"/>
                      <a:pt x="1535" y="34"/>
                    </a:cubicBezTo>
                    <a:cubicBezTo>
                      <a:pt x="1502" y="34"/>
                      <a:pt x="1435" y="1"/>
                      <a:pt x="14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8"/>
              <p:cNvSpPr/>
              <p:nvPr/>
            </p:nvSpPr>
            <p:spPr>
              <a:xfrm flipH="1">
                <a:off x="2552346" y="3095327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03" y="1"/>
                    </a:moveTo>
                    <a:cubicBezTo>
                      <a:pt x="1435" y="34"/>
                      <a:pt x="1" y="1468"/>
                      <a:pt x="1" y="3236"/>
                    </a:cubicBezTo>
                    <a:cubicBezTo>
                      <a:pt x="1" y="5038"/>
                      <a:pt x="1468" y="6472"/>
                      <a:pt x="3236" y="6472"/>
                    </a:cubicBezTo>
                    <a:cubicBezTo>
                      <a:pt x="5037" y="6439"/>
                      <a:pt x="6472" y="5004"/>
                      <a:pt x="6472" y="3236"/>
                    </a:cubicBezTo>
                    <a:cubicBezTo>
                      <a:pt x="6438" y="1435"/>
                      <a:pt x="5004" y="1"/>
                      <a:pt x="3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8"/>
              <p:cNvSpPr/>
              <p:nvPr/>
            </p:nvSpPr>
            <p:spPr>
              <a:xfrm flipH="1">
                <a:off x="2588898" y="3110613"/>
                <a:ext cx="59850" cy="9261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4647" extrusionOk="0">
                    <a:moveTo>
                      <a:pt x="1401" y="1"/>
                    </a:moveTo>
                    <a:cubicBezTo>
                      <a:pt x="1334" y="34"/>
                      <a:pt x="1268" y="101"/>
                      <a:pt x="1234" y="168"/>
                    </a:cubicBezTo>
                    <a:cubicBezTo>
                      <a:pt x="1234" y="201"/>
                      <a:pt x="1234" y="201"/>
                      <a:pt x="1234" y="201"/>
                    </a:cubicBezTo>
                    <a:lnTo>
                      <a:pt x="1234" y="234"/>
                    </a:lnTo>
                    <a:cubicBezTo>
                      <a:pt x="1201" y="334"/>
                      <a:pt x="1201" y="434"/>
                      <a:pt x="1201" y="535"/>
                    </a:cubicBezTo>
                    <a:lnTo>
                      <a:pt x="1201" y="668"/>
                    </a:lnTo>
                    <a:lnTo>
                      <a:pt x="1201" y="801"/>
                    </a:lnTo>
                    <a:cubicBezTo>
                      <a:pt x="1101" y="835"/>
                      <a:pt x="967" y="868"/>
                      <a:pt x="834" y="901"/>
                    </a:cubicBezTo>
                    <a:cubicBezTo>
                      <a:pt x="400" y="1035"/>
                      <a:pt x="0" y="1469"/>
                      <a:pt x="234" y="1969"/>
                    </a:cubicBezTo>
                    <a:cubicBezTo>
                      <a:pt x="534" y="2503"/>
                      <a:pt x="1201" y="2403"/>
                      <a:pt x="1701" y="2469"/>
                    </a:cubicBezTo>
                    <a:cubicBezTo>
                      <a:pt x="1935" y="2503"/>
                      <a:pt x="2202" y="2569"/>
                      <a:pt x="2368" y="2769"/>
                    </a:cubicBezTo>
                    <a:cubicBezTo>
                      <a:pt x="2502" y="2936"/>
                      <a:pt x="2502" y="3170"/>
                      <a:pt x="2368" y="3337"/>
                    </a:cubicBezTo>
                    <a:cubicBezTo>
                      <a:pt x="2185" y="3603"/>
                      <a:pt x="1885" y="3678"/>
                      <a:pt x="1564" y="3678"/>
                    </a:cubicBezTo>
                    <a:cubicBezTo>
                      <a:pt x="1243" y="3678"/>
                      <a:pt x="901" y="3603"/>
                      <a:pt x="634" y="3570"/>
                    </a:cubicBezTo>
                    <a:cubicBezTo>
                      <a:pt x="616" y="3564"/>
                      <a:pt x="597" y="3561"/>
                      <a:pt x="578" y="3561"/>
                    </a:cubicBezTo>
                    <a:cubicBezTo>
                      <a:pt x="490" y="3561"/>
                      <a:pt x="394" y="3621"/>
                      <a:pt x="367" y="3703"/>
                    </a:cubicBezTo>
                    <a:cubicBezTo>
                      <a:pt x="367" y="3804"/>
                      <a:pt x="400" y="3970"/>
                      <a:pt x="534" y="3970"/>
                    </a:cubicBezTo>
                    <a:cubicBezTo>
                      <a:pt x="834" y="4004"/>
                      <a:pt x="1134" y="4070"/>
                      <a:pt x="1468" y="4070"/>
                    </a:cubicBezTo>
                    <a:lnTo>
                      <a:pt x="1468" y="4204"/>
                    </a:lnTo>
                    <a:cubicBezTo>
                      <a:pt x="1468" y="4304"/>
                      <a:pt x="1501" y="4404"/>
                      <a:pt x="1534" y="4504"/>
                    </a:cubicBezTo>
                    <a:cubicBezTo>
                      <a:pt x="1534" y="4586"/>
                      <a:pt x="1602" y="4646"/>
                      <a:pt x="1682" y="4646"/>
                    </a:cubicBezTo>
                    <a:cubicBezTo>
                      <a:pt x="1699" y="4646"/>
                      <a:pt x="1717" y="4643"/>
                      <a:pt x="1735" y="4637"/>
                    </a:cubicBezTo>
                    <a:cubicBezTo>
                      <a:pt x="1801" y="4637"/>
                      <a:pt x="1901" y="4571"/>
                      <a:pt x="1901" y="4471"/>
                    </a:cubicBezTo>
                    <a:cubicBezTo>
                      <a:pt x="1868" y="4371"/>
                      <a:pt x="1868" y="4271"/>
                      <a:pt x="1868" y="4170"/>
                    </a:cubicBezTo>
                    <a:cubicBezTo>
                      <a:pt x="1868" y="4137"/>
                      <a:pt x="1868" y="4104"/>
                      <a:pt x="1868" y="4070"/>
                    </a:cubicBezTo>
                    <a:cubicBezTo>
                      <a:pt x="2001" y="4037"/>
                      <a:pt x="2135" y="4004"/>
                      <a:pt x="2268" y="3937"/>
                    </a:cubicBezTo>
                    <a:cubicBezTo>
                      <a:pt x="2702" y="3737"/>
                      <a:pt x="3002" y="3236"/>
                      <a:pt x="2802" y="2769"/>
                    </a:cubicBezTo>
                    <a:lnTo>
                      <a:pt x="2835" y="2769"/>
                    </a:lnTo>
                    <a:cubicBezTo>
                      <a:pt x="2602" y="2236"/>
                      <a:pt x="2035" y="2069"/>
                      <a:pt x="1501" y="2069"/>
                    </a:cubicBezTo>
                    <a:cubicBezTo>
                      <a:pt x="1234" y="2036"/>
                      <a:pt x="934" y="2069"/>
                      <a:pt x="734" y="1902"/>
                    </a:cubicBezTo>
                    <a:cubicBezTo>
                      <a:pt x="567" y="1769"/>
                      <a:pt x="534" y="1602"/>
                      <a:pt x="667" y="1435"/>
                    </a:cubicBezTo>
                    <a:cubicBezTo>
                      <a:pt x="867" y="1268"/>
                      <a:pt x="1134" y="1202"/>
                      <a:pt x="1368" y="1168"/>
                    </a:cubicBezTo>
                    <a:cubicBezTo>
                      <a:pt x="1457" y="1159"/>
                      <a:pt x="1546" y="1155"/>
                      <a:pt x="1636" y="1155"/>
                    </a:cubicBezTo>
                    <a:cubicBezTo>
                      <a:pt x="1880" y="1155"/>
                      <a:pt x="2124" y="1186"/>
                      <a:pt x="2368" y="1235"/>
                    </a:cubicBezTo>
                    <a:cubicBezTo>
                      <a:pt x="2376" y="1238"/>
                      <a:pt x="2384" y="1239"/>
                      <a:pt x="2391" y="1239"/>
                    </a:cubicBezTo>
                    <a:cubicBezTo>
                      <a:pt x="2483" y="1239"/>
                      <a:pt x="2561" y="1066"/>
                      <a:pt x="2468" y="1035"/>
                    </a:cubicBezTo>
                    <a:cubicBezTo>
                      <a:pt x="2202" y="901"/>
                      <a:pt x="1935" y="835"/>
                      <a:pt x="1635" y="801"/>
                    </a:cubicBezTo>
                    <a:cubicBezTo>
                      <a:pt x="1635" y="768"/>
                      <a:pt x="1635" y="735"/>
                      <a:pt x="1635" y="701"/>
                    </a:cubicBezTo>
                    <a:lnTo>
                      <a:pt x="1635" y="535"/>
                    </a:lnTo>
                    <a:cubicBezTo>
                      <a:pt x="1635" y="401"/>
                      <a:pt x="1635" y="268"/>
                      <a:pt x="1635" y="168"/>
                    </a:cubicBezTo>
                    <a:cubicBezTo>
                      <a:pt x="1601" y="101"/>
                      <a:pt x="1568" y="68"/>
                      <a:pt x="1534" y="34"/>
                    </a:cubicBezTo>
                    <a:cubicBezTo>
                      <a:pt x="1501" y="34"/>
                      <a:pt x="1468" y="1"/>
                      <a:pt x="14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8"/>
              <p:cNvSpPr/>
              <p:nvPr/>
            </p:nvSpPr>
            <p:spPr>
              <a:xfrm flipH="1">
                <a:off x="2857494" y="3095327"/>
                <a:ext cx="128987" cy="128987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3203" y="1"/>
                    </a:moveTo>
                    <a:cubicBezTo>
                      <a:pt x="1435" y="34"/>
                      <a:pt x="1" y="1468"/>
                      <a:pt x="1" y="3236"/>
                    </a:cubicBezTo>
                    <a:cubicBezTo>
                      <a:pt x="34" y="5038"/>
                      <a:pt x="1468" y="6472"/>
                      <a:pt x="3236" y="6472"/>
                    </a:cubicBezTo>
                    <a:cubicBezTo>
                      <a:pt x="5038" y="6439"/>
                      <a:pt x="6472" y="5004"/>
                      <a:pt x="6472" y="3236"/>
                    </a:cubicBezTo>
                    <a:cubicBezTo>
                      <a:pt x="6439" y="1435"/>
                      <a:pt x="5004" y="1"/>
                      <a:pt x="3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8"/>
              <p:cNvSpPr/>
              <p:nvPr/>
            </p:nvSpPr>
            <p:spPr>
              <a:xfrm flipH="1">
                <a:off x="2894046" y="3110613"/>
                <a:ext cx="59850" cy="92615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4647" extrusionOk="0">
                    <a:moveTo>
                      <a:pt x="1401" y="1"/>
                    </a:moveTo>
                    <a:cubicBezTo>
                      <a:pt x="1334" y="34"/>
                      <a:pt x="1268" y="101"/>
                      <a:pt x="1234" y="168"/>
                    </a:cubicBezTo>
                    <a:cubicBezTo>
                      <a:pt x="1234" y="201"/>
                      <a:pt x="1234" y="201"/>
                      <a:pt x="1234" y="201"/>
                    </a:cubicBezTo>
                    <a:lnTo>
                      <a:pt x="1234" y="234"/>
                    </a:lnTo>
                    <a:cubicBezTo>
                      <a:pt x="1234" y="334"/>
                      <a:pt x="1234" y="434"/>
                      <a:pt x="1234" y="535"/>
                    </a:cubicBezTo>
                    <a:lnTo>
                      <a:pt x="1234" y="668"/>
                    </a:lnTo>
                    <a:lnTo>
                      <a:pt x="1234" y="801"/>
                    </a:lnTo>
                    <a:cubicBezTo>
                      <a:pt x="1101" y="835"/>
                      <a:pt x="967" y="868"/>
                      <a:pt x="834" y="901"/>
                    </a:cubicBezTo>
                    <a:cubicBezTo>
                      <a:pt x="400" y="1035"/>
                      <a:pt x="0" y="1469"/>
                      <a:pt x="267" y="1969"/>
                    </a:cubicBezTo>
                    <a:cubicBezTo>
                      <a:pt x="534" y="2503"/>
                      <a:pt x="1201" y="2403"/>
                      <a:pt x="1701" y="2469"/>
                    </a:cubicBezTo>
                    <a:cubicBezTo>
                      <a:pt x="1935" y="2503"/>
                      <a:pt x="2202" y="2569"/>
                      <a:pt x="2368" y="2769"/>
                    </a:cubicBezTo>
                    <a:cubicBezTo>
                      <a:pt x="2502" y="2936"/>
                      <a:pt x="2502" y="3170"/>
                      <a:pt x="2402" y="3337"/>
                    </a:cubicBezTo>
                    <a:cubicBezTo>
                      <a:pt x="2202" y="3603"/>
                      <a:pt x="1893" y="3678"/>
                      <a:pt x="1568" y="3678"/>
                    </a:cubicBezTo>
                    <a:cubicBezTo>
                      <a:pt x="1243" y="3678"/>
                      <a:pt x="901" y="3603"/>
                      <a:pt x="634" y="3570"/>
                    </a:cubicBezTo>
                    <a:cubicBezTo>
                      <a:pt x="616" y="3564"/>
                      <a:pt x="598" y="3561"/>
                      <a:pt x="581" y="3561"/>
                    </a:cubicBezTo>
                    <a:cubicBezTo>
                      <a:pt x="500" y="3561"/>
                      <a:pt x="428" y="3621"/>
                      <a:pt x="400" y="3703"/>
                    </a:cubicBezTo>
                    <a:cubicBezTo>
                      <a:pt x="367" y="3804"/>
                      <a:pt x="434" y="3970"/>
                      <a:pt x="534" y="3970"/>
                    </a:cubicBezTo>
                    <a:cubicBezTo>
                      <a:pt x="834" y="4004"/>
                      <a:pt x="1168" y="4070"/>
                      <a:pt x="1468" y="4070"/>
                    </a:cubicBezTo>
                    <a:lnTo>
                      <a:pt x="1468" y="4204"/>
                    </a:lnTo>
                    <a:cubicBezTo>
                      <a:pt x="1501" y="4304"/>
                      <a:pt x="1501" y="4404"/>
                      <a:pt x="1535" y="4504"/>
                    </a:cubicBezTo>
                    <a:cubicBezTo>
                      <a:pt x="1562" y="4586"/>
                      <a:pt x="1612" y="4646"/>
                      <a:pt x="1685" y="4646"/>
                    </a:cubicBezTo>
                    <a:cubicBezTo>
                      <a:pt x="1700" y="4646"/>
                      <a:pt x="1717" y="4643"/>
                      <a:pt x="1735" y="4637"/>
                    </a:cubicBezTo>
                    <a:cubicBezTo>
                      <a:pt x="1835" y="4637"/>
                      <a:pt x="1901" y="4571"/>
                      <a:pt x="1901" y="4471"/>
                    </a:cubicBezTo>
                    <a:cubicBezTo>
                      <a:pt x="1901" y="4371"/>
                      <a:pt x="1868" y="4271"/>
                      <a:pt x="1868" y="4170"/>
                    </a:cubicBezTo>
                    <a:cubicBezTo>
                      <a:pt x="1868" y="4137"/>
                      <a:pt x="1868" y="4104"/>
                      <a:pt x="1868" y="4070"/>
                    </a:cubicBezTo>
                    <a:cubicBezTo>
                      <a:pt x="2002" y="4037"/>
                      <a:pt x="2135" y="4004"/>
                      <a:pt x="2268" y="3937"/>
                    </a:cubicBezTo>
                    <a:cubicBezTo>
                      <a:pt x="2702" y="3737"/>
                      <a:pt x="3002" y="3236"/>
                      <a:pt x="2835" y="2769"/>
                    </a:cubicBezTo>
                    <a:cubicBezTo>
                      <a:pt x="2602" y="2236"/>
                      <a:pt x="2035" y="2069"/>
                      <a:pt x="1501" y="2069"/>
                    </a:cubicBezTo>
                    <a:cubicBezTo>
                      <a:pt x="1268" y="2036"/>
                      <a:pt x="934" y="2069"/>
                      <a:pt x="734" y="1902"/>
                    </a:cubicBezTo>
                    <a:cubicBezTo>
                      <a:pt x="567" y="1769"/>
                      <a:pt x="534" y="1602"/>
                      <a:pt x="701" y="1435"/>
                    </a:cubicBezTo>
                    <a:cubicBezTo>
                      <a:pt x="867" y="1268"/>
                      <a:pt x="1134" y="1202"/>
                      <a:pt x="1401" y="1168"/>
                    </a:cubicBezTo>
                    <a:cubicBezTo>
                      <a:pt x="1482" y="1159"/>
                      <a:pt x="1567" y="1155"/>
                      <a:pt x="1654" y="1155"/>
                    </a:cubicBezTo>
                    <a:cubicBezTo>
                      <a:pt x="1893" y="1155"/>
                      <a:pt x="2149" y="1186"/>
                      <a:pt x="2368" y="1235"/>
                    </a:cubicBezTo>
                    <a:cubicBezTo>
                      <a:pt x="2379" y="1238"/>
                      <a:pt x="2388" y="1239"/>
                      <a:pt x="2398" y="1239"/>
                    </a:cubicBezTo>
                    <a:cubicBezTo>
                      <a:pt x="2511" y="1239"/>
                      <a:pt x="2561" y="1066"/>
                      <a:pt x="2469" y="1035"/>
                    </a:cubicBezTo>
                    <a:cubicBezTo>
                      <a:pt x="2202" y="901"/>
                      <a:pt x="1935" y="835"/>
                      <a:pt x="1635" y="801"/>
                    </a:cubicBezTo>
                    <a:cubicBezTo>
                      <a:pt x="1635" y="768"/>
                      <a:pt x="1635" y="735"/>
                      <a:pt x="1635" y="701"/>
                    </a:cubicBezTo>
                    <a:lnTo>
                      <a:pt x="1635" y="535"/>
                    </a:lnTo>
                    <a:cubicBezTo>
                      <a:pt x="1635" y="401"/>
                      <a:pt x="1635" y="268"/>
                      <a:pt x="1635" y="168"/>
                    </a:cubicBezTo>
                    <a:cubicBezTo>
                      <a:pt x="1635" y="101"/>
                      <a:pt x="1568" y="68"/>
                      <a:pt x="1535" y="34"/>
                    </a:cubicBezTo>
                    <a:cubicBezTo>
                      <a:pt x="1501" y="34"/>
                      <a:pt x="1468" y="1"/>
                      <a:pt x="14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8"/>
              <p:cNvSpPr/>
              <p:nvPr/>
            </p:nvSpPr>
            <p:spPr>
              <a:xfrm flipH="1">
                <a:off x="3127167" y="3218155"/>
                <a:ext cx="57857" cy="49327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475" extrusionOk="0">
                    <a:moveTo>
                      <a:pt x="181" y="0"/>
                    </a:moveTo>
                    <a:cubicBezTo>
                      <a:pt x="105" y="0"/>
                      <a:pt x="0" y="65"/>
                      <a:pt x="56" y="175"/>
                    </a:cubicBezTo>
                    <a:cubicBezTo>
                      <a:pt x="156" y="409"/>
                      <a:pt x="389" y="576"/>
                      <a:pt x="623" y="743"/>
                    </a:cubicBezTo>
                    <a:cubicBezTo>
                      <a:pt x="856" y="909"/>
                      <a:pt x="1090" y="1076"/>
                      <a:pt x="1323" y="1243"/>
                    </a:cubicBezTo>
                    <a:cubicBezTo>
                      <a:pt x="1790" y="1610"/>
                      <a:pt x="2224" y="2010"/>
                      <a:pt x="2657" y="2444"/>
                    </a:cubicBezTo>
                    <a:cubicBezTo>
                      <a:pt x="2679" y="2465"/>
                      <a:pt x="2704" y="2475"/>
                      <a:pt x="2729" y="2475"/>
                    </a:cubicBezTo>
                    <a:cubicBezTo>
                      <a:pt x="2817" y="2475"/>
                      <a:pt x="2903" y="2355"/>
                      <a:pt x="2824" y="2277"/>
                    </a:cubicBezTo>
                    <a:cubicBezTo>
                      <a:pt x="2457" y="1810"/>
                      <a:pt x="2057" y="1410"/>
                      <a:pt x="1590" y="1043"/>
                    </a:cubicBezTo>
                    <a:cubicBezTo>
                      <a:pt x="1356" y="843"/>
                      <a:pt x="1123" y="676"/>
                      <a:pt x="889" y="542"/>
                    </a:cubicBezTo>
                    <a:cubicBezTo>
                      <a:pt x="656" y="376"/>
                      <a:pt x="456" y="175"/>
                      <a:pt x="222" y="9"/>
                    </a:cubicBezTo>
                    <a:cubicBezTo>
                      <a:pt x="211" y="3"/>
                      <a:pt x="196" y="0"/>
                      <a:pt x="1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8"/>
              <p:cNvSpPr/>
              <p:nvPr/>
            </p:nvSpPr>
            <p:spPr>
              <a:xfrm flipH="1">
                <a:off x="3196205" y="3167015"/>
                <a:ext cx="64832" cy="44324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224" extrusionOk="0">
                    <a:moveTo>
                      <a:pt x="151" y="0"/>
                    </a:moveTo>
                    <a:cubicBezTo>
                      <a:pt x="77" y="0"/>
                      <a:pt x="0" y="57"/>
                      <a:pt x="0" y="140"/>
                    </a:cubicBezTo>
                    <a:cubicBezTo>
                      <a:pt x="0" y="406"/>
                      <a:pt x="300" y="540"/>
                      <a:pt x="500" y="673"/>
                    </a:cubicBezTo>
                    <a:cubicBezTo>
                      <a:pt x="801" y="840"/>
                      <a:pt x="1068" y="1007"/>
                      <a:pt x="1368" y="1207"/>
                    </a:cubicBezTo>
                    <a:cubicBezTo>
                      <a:pt x="1635" y="1374"/>
                      <a:pt x="1901" y="1541"/>
                      <a:pt x="2168" y="1674"/>
                    </a:cubicBezTo>
                    <a:cubicBezTo>
                      <a:pt x="2469" y="1874"/>
                      <a:pt x="2769" y="2008"/>
                      <a:pt x="3069" y="2208"/>
                    </a:cubicBezTo>
                    <a:cubicBezTo>
                      <a:pt x="3085" y="2219"/>
                      <a:pt x="3101" y="2223"/>
                      <a:pt x="3117" y="2223"/>
                    </a:cubicBezTo>
                    <a:cubicBezTo>
                      <a:pt x="3196" y="2223"/>
                      <a:pt x="3253" y="2097"/>
                      <a:pt x="3169" y="2041"/>
                    </a:cubicBezTo>
                    <a:cubicBezTo>
                      <a:pt x="2902" y="1874"/>
                      <a:pt x="2635" y="1674"/>
                      <a:pt x="2402" y="1507"/>
                    </a:cubicBezTo>
                    <a:cubicBezTo>
                      <a:pt x="2168" y="1340"/>
                      <a:pt x="1901" y="1174"/>
                      <a:pt x="1668" y="1007"/>
                    </a:cubicBezTo>
                    <a:cubicBezTo>
                      <a:pt x="1434" y="840"/>
                      <a:pt x="1168" y="707"/>
                      <a:pt x="934" y="540"/>
                    </a:cubicBezTo>
                    <a:cubicBezTo>
                      <a:pt x="801" y="440"/>
                      <a:pt x="667" y="373"/>
                      <a:pt x="534" y="273"/>
                    </a:cubicBezTo>
                    <a:cubicBezTo>
                      <a:pt x="434" y="240"/>
                      <a:pt x="334" y="173"/>
                      <a:pt x="267" y="73"/>
                    </a:cubicBezTo>
                    <a:cubicBezTo>
                      <a:pt x="241" y="22"/>
                      <a:pt x="197" y="0"/>
                      <a:pt x="1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8"/>
              <p:cNvSpPr/>
              <p:nvPr/>
            </p:nvSpPr>
            <p:spPr>
              <a:xfrm flipH="1">
                <a:off x="3278516" y="3123169"/>
                <a:ext cx="67423" cy="38764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1945" extrusionOk="0">
                    <a:moveTo>
                      <a:pt x="227" y="1"/>
                    </a:moveTo>
                    <a:cubicBezTo>
                      <a:pt x="105" y="1"/>
                      <a:pt x="0" y="179"/>
                      <a:pt x="124" y="271"/>
                    </a:cubicBezTo>
                    <a:cubicBezTo>
                      <a:pt x="357" y="438"/>
                      <a:pt x="624" y="572"/>
                      <a:pt x="858" y="705"/>
                    </a:cubicBezTo>
                    <a:lnTo>
                      <a:pt x="1625" y="1105"/>
                    </a:lnTo>
                    <a:cubicBezTo>
                      <a:pt x="2125" y="1406"/>
                      <a:pt x="2659" y="1672"/>
                      <a:pt x="3193" y="1939"/>
                    </a:cubicBezTo>
                    <a:cubicBezTo>
                      <a:pt x="3203" y="1943"/>
                      <a:pt x="3214" y="1945"/>
                      <a:pt x="3225" y="1945"/>
                    </a:cubicBezTo>
                    <a:cubicBezTo>
                      <a:pt x="3312" y="1945"/>
                      <a:pt x="3382" y="1829"/>
                      <a:pt x="3293" y="1739"/>
                    </a:cubicBezTo>
                    <a:lnTo>
                      <a:pt x="3293" y="1739"/>
                    </a:lnTo>
                    <a:lnTo>
                      <a:pt x="3293" y="1773"/>
                    </a:lnTo>
                    <a:cubicBezTo>
                      <a:pt x="2826" y="1439"/>
                      <a:pt x="2292" y="1139"/>
                      <a:pt x="1792" y="839"/>
                    </a:cubicBezTo>
                    <a:lnTo>
                      <a:pt x="1024" y="405"/>
                    </a:lnTo>
                    <a:cubicBezTo>
                      <a:pt x="791" y="271"/>
                      <a:pt x="524" y="105"/>
                      <a:pt x="257" y="5"/>
                    </a:cubicBezTo>
                    <a:cubicBezTo>
                      <a:pt x="247" y="2"/>
                      <a:pt x="237" y="1"/>
                      <a:pt x="2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8"/>
              <p:cNvSpPr/>
              <p:nvPr/>
            </p:nvSpPr>
            <p:spPr>
              <a:xfrm flipH="1">
                <a:off x="3361504" y="3086617"/>
                <a:ext cx="56900" cy="2748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379" extrusionOk="0">
                    <a:moveTo>
                      <a:pt x="161" y="0"/>
                    </a:moveTo>
                    <a:cubicBezTo>
                      <a:pt x="48" y="0"/>
                      <a:pt x="1" y="176"/>
                      <a:pt x="124" y="237"/>
                    </a:cubicBezTo>
                    <a:cubicBezTo>
                      <a:pt x="324" y="371"/>
                      <a:pt x="558" y="471"/>
                      <a:pt x="758" y="571"/>
                    </a:cubicBezTo>
                    <a:lnTo>
                      <a:pt x="1425" y="838"/>
                    </a:lnTo>
                    <a:cubicBezTo>
                      <a:pt x="1858" y="1038"/>
                      <a:pt x="2325" y="1205"/>
                      <a:pt x="2759" y="1372"/>
                    </a:cubicBezTo>
                    <a:cubicBezTo>
                      <a:pt x="2768" y="1376"/>
                      <a:pt x="2777" y="1378"/>
                      <a:pt x="2784" y="1378"/>
                    </a:cubicBezTo>
                    <a:cubicBezTo>
                      <a:pt x="2834" y="1378"/>
                      <a:pt x="2855" y="1296"/>
                      <a:pt x="2826" y="1238"/>
                    </a:cubicBezTo>
                    <a:lnTo>
                      <a:pt x="2792" y="1238"/>
                    </a:lnTo>
                    <a:cubicBezTo>
                      <a:pt x="2392" y="1038"/>
                      <a:pt x="1959" y="805"/>
                      <a:pt x="1525" y="604"/>
                    </a:cubicBezTo>
                    <a:cubicBezTo>
                      <a:pt x="1291" y="504"/>
                      <a:pt x="1091" y="404"/>
                      <a:pt x="858" y="304"/>
                    </a:cubicBezTo>
                    <a:cubicBezTo>
                      <a:pt x="658" y="204"/>
                      <a:pt x="424" y="104"/>
                      <a:pt x="191" y="4"/>
                    </a:cubicBezTo>
                    <a:cubicBezTo>
                      <a:pt x="180" y="1"/>
                      <a:pt x="171" y="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8"/>
              <p:cNvSpPr/>
              <p:nvPr/>
            </p:nvSpPr>
            <p:spPr>
              <a:xfrm flipH="1">
                <a:off x="3433412" y="3054769"/>
                <a:ext cx="56322" cy="26029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306" extrusionOk="0">
                    <a:moveTo>
                      <a:pt x="134" y="1"/>
                    </a:moveTo>
                    <a:cubicBezTo>
                      <a:pt x="34" y="34"/>
                      <a:pt x="0" y="101"/>
                      <a:pt x="34" y="201"/>
                    </a:cubicBezTo>
                    <a:cubicBezTo>
                      <a:pt x="100" y="401"/>
                      <a:pt x="434" y="501"/>
                      <a:pt x="601" y="568"/>
                    </a:cubicBezTo>
                    <a:cubicBezTo>
                      <a:pt x="834" y="701"/>
                      <a:pt x="1034" y="768"/>
                      <a:pt x="1268" y="868"/>
                    </a:cubicBezTo>
                    <a:cubicBezTo>
                      <a:pt x="1701" y="1068"/>
                      <a:pt x="2168" y="1202"/>
                      <a:pt x="2669" y="1302"/>
                    </a:cubicBezTo>
                    <a:cubicBezTo>
                      <a:pt x="2679" y="1304"/>
                      <a:pt x="2689" y="1305"/>
                      <a:pt x="2698" y="1305"/>
                    </a:cubicBezTo>
                    <a:cubicBezTo>
                      <a:pt x="2806" y="1305"/>
                      <a:pt x="2825" y="1132"/>
                      <a:pt x="2702" y="1102"/>
                    </a:cubicBezTo>
                    <a:cubicBezTo>
                      <a:pt x="2269" y="968"/>
                      <a:pt x="1802" y="801"/>
                      <a:pt x="1368" y="601"/>
                    </a:cubicBezTo>
                    <a:cubicBezTo>
                      <a:pt x="1168" y="501"/>
                      <a:pt x="968" y="401"/>
                      <a:pt x="734" y="301"/>
                    </a:cubicBezTo>
                    <a:cubicBezTo>
                      <a:pt x="634" y="234"/>
                      <a:pt x="534" y="168"/>
                      <a:pt x="434" y="134"/>
                    </a:cubicBezTo>
                    <a:cubicBezTo>
                      <a:pt x="334" y="68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8"/>
              <p:cNvSpPr/>
              <p:nvPr/>
            </p:nvSpPr>
            <p:spPr>
              <a:xfrm flipH="1">
                <a:off x="3506056" y="3016005"/>
                <a:ext cx="63098" cy="30413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1526" extrusionOk="0">
                    <a:moveTo>
                      <a:pt x="230" y="1"/>
                    </a:moveTo>
                    <a:cubicBezTo>
                      <a:pt x="90" y="1"/>
                      <a:pt x="1" y="222"/>
                      <a:pt x="149" y="311"/>
                    </a:cubicBezTo>
                    <a:cubicBezTo>
                      <a:pt x="583" y="545"/>
                      <a:pt x="1083" y="712"/>
                      <a:pt x="1550" y="912"/>
                    </a:cubicBezTo>
                    <a:cubicBezTo>
                      <a:pt x="1784" y="1012"/>
                      <a:pt x="1984" y="1145"/>
                      <a:pt x="2217" y="1212"/>
                    </a:cubicBezTo>
                    <a:cubicBezTo>
                      <a:pt x="2451" y="1312"/>
                      <a:pt x="2718" y="1412"/>
                      <a:pt x="2951" y="1512"/>
                    </a:cubicBezTo>
                    <a:cubicBezTo>
                      <a:pt x="2965" y="1522"/>
                      <a:pt x="2980" y="1526"/>
                      <a:pt x="2995" y="1526"/>
                    </a:cubicBezTo>
                    <a:cubicBezTo>
                      <a:pt x="3084" y="1526"/>
                      <a:pt x="3166" y="1374"/>
                      <a:pt x="3051" y="1345"/>
                    </a:cubicBezTo>
                    <a:cubicBezTo>
                      <a:pt x="2818" y="1212"/>
                      <a:pt x="2618" y="1079"/>
                      <a:pt x="2384" y="978"/>
                    </a:cubicBezTo>
                    <a:cubicBezTo>
                      <a:pt x="2151" y="845"/>
                      <a:pt x="1917" y="745"/>
                      <a:pt x="1684" y="645"/>
                    </a:cubicBezTo>
                    <a:cubicBezTo>
                      <a:pt x="1217" y="411"/>
                      <a:pt x="750" y="178"/>
                      <a:pt x="283" y="11"/>
                    </a:cubicBezTo>
                    <a:cubicBezTo>
                      <a:pt x="264" y="4"/>
                      <a:pt x="247" y="1"/>
                      <a:pt x="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8"/>
              <p:cNvSpPr/>
              <p:nvPr/>
            </p:nvSpPr>
            <p:spPr>
              <a:xfrm flipH="1">
                <a:off x="3581611" y="2978816"/>
                <a:ext cx="77906" cy="34858"/>
              </a:xfrm>
              <a:custGeom>
                <a:avLst/>
                <a:gdLst/>
                <a:ahLst/>
                <a:cxnLst/>
                <a:rect l="l" t="t" r="r" b="b"/>
                <a:pathLst>
                  <a:path w="3909" h="1749" extrusionOk="0">
                    <a:moveTo>
                      <a:pt x="229" y="0"/>
                    </a:moveTo>
                    <a:cubicBezTo>
                      <a:pt x="65" y="0"/>
                      <a:pt x="1" y="285"/>
                      <a:pt x="213" y="376"/>
                    </a:cubicBezTo>
                    <a:cubicBezTo>
                      <a:pt x="814" y="576"/>
                      <a:pt x="1414" y="776"/>
                      <a:pt x="2015" y="1043"/>
                    </a:cubicBezTo>
                    <a:cubicBezTo>
                      <a:pt x="2615" y="1277"/>
                      <a:pt x="3182" y="1544"/>
                      <a:pt x="3783" y="1744"/>
                    </a:cubicBezTo>
                    <a:cubicBezTo>
                      <a:pt x="3793" y="1747"/>
                      <a:pt x="3804" y="1749"/>
                      <a:pt x="3813" y="1749"/>
                    </a:cubicBezTo>
                    <a:cubicBezTo>
                      <a:pt x="3889" y="1749"/>
                      <a:pt x="3909" y="1640"/>
                      <a:pt x="3849" y="1610"/>
                    </a:cubicBezTo>
                    <a:cubicBezTo>
                      <a:pt x="3316" y="1210"/>
                      <a:pt x="2715" y="943"/>
                      <a:pt x="2115" y="710"/>
                    </a:cubicBezTo>
                    <a:cubicBezTo>
                      <a:pt x="1514" y="443"/>
                      <a:pt x="914" y="209"/>
                      <a:pt x="280" y="9"/>
                    </a:cubicBezTo>
                    <a:cubicBezTo>
                      <a:pt x="262" y="3"/>
                      <a:pt x="245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8"/>
              <p:cNvSpPr/>
              <p:nvPr/>
            </p:nvSpPr>
            <p:spPr>
              <a:xfrm flipH="1">
                <a:off x="3672053" y="2949539"/>
                <a:ext cx="71250" cy="28221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1416" extrusionOk="0">
                    <a:moveTo>
                      <a:pt x="192" y="1"/>
                    </a:moveTo>
                    <a:cubicBezTo>
                      <a:pt x="37" y="1"/>
                      <a:pt x="1" y="250"/>
                      <a:pt x="181" y="311"/>
                    </a:cubicBezTo>
                    <a:cubicBezTo>
                      <a:pt x="715" y="544"/>
                      <a:pt x="1248" y="711"/>
                      <a:pt x="1782" y="878"/>
                    </a:cubicBezTo>
                    <a:cubicBezTo>
                      <a:pt x="2316" y="1078"/>
                      <a:pt x="2850" y="1245"/>
                      <a:pt x="3383" y="1411"/>
                    </a:cubicBezTo>
                    <a:cubicBezTo>
                      <a:pt x="3395" y="1414"/>
                      <a:pt x="3407" y="1416"/>
                      <a:pt x="3417" y="1416"/>
                    </a:cubicBezTo>
                    <a:cubicBezTo>
                      <a:pt x="3527" y="1416"/>
                      <a:pt x="3574" y="1272"/>
                      <a:pt x="3483" y="1211"/>
                    </a:cubicBezTo>
                    <a:cubicBezTo>
                      <a:pt x="2950" y="978"/>
                      <a:pt x="2416" y="811"/>
                      <a:pt x="1882" y="611"/>
                    </a:cubicBezTo>
                    <a:cubicBezTo>
                      <a:pt x="1348" y="411"/>
                      <a:pt x="815" y="177"/>
                      <a:pt x="248" y="10"/>
                    </a:cubicBezTo>
                    <a:cubicBezTo>
                      <a:pt x="228" y="4"/>
                      <a:pt x="209" y="1"/>
                      <a:pt x="1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8"/>
              <p:cNvSpPr/>
              <p:nvPr/>
            </p:nvSpPr>
            <p:spPr>
              <a:xfrm flipH="1">
                <a:off x="3755779" y="2918488"/>
                <a:ext cx="76332" cy="30712"/>
              </a:xfrm>
              <a:custGeom>
                <a:avLst/>
                <a:gdLst/>
                <a:ahLst/>
                <a:cxnLst/>
                <a:rect l="l" t="t" r="r" b="b"/>
                <a:pathLst>
                  <a:path w="3830" h="1541" extrusionOk="0">
                    <a:moveTo>
                      <a:pt x="134" y="1"/>
                    </a:moveTo>
                    <a:cubicBezTo>
                      <a:pt x="34" y="1"/>
                      <a:pt x="0" y="134"/>
                      <a:pt x="100" y="201"/>
                    </a:cubicBezTo>
                    <a:cubicBezTo>
                      <a:pt x="367" y="334"/>
                      <a:pt x="667" y="434"/>
                      <a:pt x="968" y="501"/>
                    </a:cubicBezTo>
                    <a:cubicBezTo>
                      <a:pt x="1268" y="601"/>
                      <a:pt x="1568" y="734"/>
                      <a:pt x="1868" y="835"/>
                    </a:cubicBezTo>
                    <a:cubicBezTo>
                      <a:pt x="2169" y="935"/>
                      <a:pt x="2469" y="1035"/>
                      <a:pt x="2769" y="1168"/>
                    </a:cubicBezTo>
                    <a:cubicBezTo>
                      <a:pt x="3069" y="1302"/>
                      <a:pt x="3403" y="1402"/>
                      <a:pt x="3703" y="1535"/>
                    </a:cubicBezTo>
                    <a:cubicBezTo>
                      <a:pt x="3710" y="1539"/>
                      <a:pt x="3718" y="1540"/>
                      <a:pt x="3725" y="1540"/>
                    </a:cubicBezTo>
                    <a:cubicBezTo>
                      <a:pt x="3783" y="1540"/>
                      <a:pt x="3829" y="1431"/>
                      <a:pt x="3770" y="1402"/>
                    </a:cubicBezTo>
                    <a:cubicBezTo>
                      <a:pt x="3469" y="1268"/>
                      <a:pt x="3169" y="1068"/>
                      <a:pt x="2836" y="935"/>
                    </a:cubicBezTo>
                    <a:cubicBezTo>
                      <a:pt x="2569" y="801"/>
                      <a:pt x="2269" y="701"/>
                      <a:pt x="2002" y="601"/>
                    </a:cubicBezTo>
                    <a:cubicBezTo>
                      <a:pt x="1702" y="468"/>
                      <a:pt x="1401" y="368"/>
                      <a:pt x="1101" y="267"/>
                    </a:cubicBezTo>
                    <a:cubicBezTo>
                      <a:pt x="801" y="134"/>
                      <a:pt x="467" y="1"/>
                      <a:pt x="1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8"/>
              <p:cNvSpPr/>
              <p:nvPr/>
            </p:nvSpPr>
            <p:spPr>
              <a:xfrm flipH="1">
                <a:off x="3846062" y="2890566"/>
                <a:ext cx="97079" cy="26607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335" extrusionOk="0">
                    <a:moveTo>
                      <a:pt x="201" y="1"/>
                    </a:moveTo>
                    <a:cubicBezTo>
                      <a:pt x="34" y="1"/>
                      <a:pt x="1" y="234"/>
                      <a:pt x="167" y="301"/>
                    </a:cubicBezTo>
                    <a:cubicBezTo>
                      <a:pt x="568" y="401"/>
                      <a:pt x="968" y="468"/>
                      <a:pt x="1368" y="534"/>
                    </a:cubicBezTo>
                    <a:cubicBezTo>
                      <a:pt x="1769" y="634"/>
                      <a:pt x="2136" y="701"/>
                      <a:pt x="2536" y="801"/>
                    </a:cubicBezTo>
                    <a:cubicBezTo>
                      <a:pt x="3270" y="968"/>
                      <a:pt x="4037" y="1268"/>
                      <a:pt x="4804" y="1335"/>
                    </a:cubicBezTo>
                    <a:cubicBezTo>
                      <a:pt x="4871" y="1335"/>
                      <a:pt x="4871" y="1268"/>
                      <a:pt x="4837" y="1235"/>
                    </a:cubicBezTo>
                    <a:cubicBezTo>
                      <a:pt x="4170" y="801"/>
                      <a:pt x="3336" y="634"/>
                      <a:pt x="2569" y="434"/>
                    </a:cubicBezTo>
                    <a:cubicBezTo>
                      <a:pt x="1802" y="234"/>
                      <a:pt x="1001" y="34"/>
                      <a:pt x="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8"/>
              <p:cNvSpPr/>
              <p:nvPr/>
            </p:nvSpPr>
            <p:spPr>
              <a:xfrm flipH="1">
                <a:off x="3958408" y="2875220"/>
                <a:ext cx="68958" cy="16024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804" extrusionOk="0">
                    <a:moveTo>
                      <a:pt x="198" y="1"/>
                    </a:moveTo>
                    <a:cubicBezTo>
                      <a:pt x="51" y="1"/>
                      <a:pt x="1" y="272"/>
                      <a:pt x="190" y="304"/>
                    </a:cubicBezTo>
                    <a:cubicBezTo>
                      <a:pt x="724" y="404"/>
                      <a:pt x="1258" y="470"/>
                      <a:pt x="1792" y="570"/>
                    </a:cubicBezTo>
                    <a:cubicBezTo>
                      <a:pt x="2325" y="637"/>
                      <a:pt x="2826" y="737"/>
                      <a:pt x="3359" y="804"/>
                    </a:cubicBezTo>
                    <a:cubicBezTo>
                      <a:pt x="3459" y="804"/>
                      <a:pt x="3459" y="671"/>
                      <a:pt x="3393" y="637"/>
                    </a:cubicBezTo>
                    <a:cubicBezTo>
                      <a:pt x="2859" y="470"/>
                      <a:pt x="2359" y="337"/>
                      <a:pt x="1825" y="237"/>
                    </a:cubicBezTo>
                    <a:cubicBezTo>
                      <a:pt x="1291" y="137"/>
                      <a:pt x="758" y="37"/>
                      <a:pt x="224" y="3"/>
                    </a:cubicBezTo>
                    <a:cubicBezTo>
                      <a:pt x="215" y="2"/>
                      <a:pt x="207" y="1"/>
                      <a:pt x="1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8"/>
              <p:cNvSpPr/>
              <p:nvPr/>
            </p:nvSpPr>
            <p:spPr>
              <a:xfrm flipH="1">
                <a:off x="4037091" y="2864737"/>
                <a:ext cx="87533" cy="15306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768" extrusionOk="0">
                    <a:moveTo>
                      <a:pt x="485" y="0"/>
                    </a:moveTo>
                    <a:cubicBezTo>
                      <a:pt x="377" y="0"/>
                      <a:pt x="270" y="8"/>
                      <a:pt x="167" y="29"/>
                    </a:cubicBezTo>
                    <a:cubicBezTo>
                      <a:pt x="0" y="62"/>
                      <a:pt x="34" y="296"/>
                      <a:pt x="167" y="329"/>
                    </a:cubicBezTo>
                    <a:cubicBezTo>
                      <a:pt x="347" y="389"/>
                      <a:pt x="539" y="401"/>
                      <a:pt x="736" y="401"/>
                    </a:cubicBezTo>
                    <a:cubicBezTo>
                      <a:pt x="867" y="401"/>
                      <a:pt x="1001" y="396"/>
                      <a:pt x="1134" y="396"/>
                    </a:cubicBezTo>
                    <a:cubicBezTo>
                      <a:pt x="1468" y="429"/>
                      <a:pt x="1801" y="463"/>
                      <a:pt x="2135" y="496"/>
                    </a:cubicBezTo>
                    <a:cubicBezTo>
                      <a:pt x="2836" y="596"/>
                      <a:pt x="3536" y="663"/>
                      <a:pt x="4203" y="763"/>
                    </a:cubicBezTo>
                    <a:cubicBezTo>
                      <a:pt x="4215" y="766"/>
                      <a:pt x="4227" y="767"/>
                      <a:pt x="4238" y="767"/>
                    </a:cubicBezTo>
                    <a:cubicBezTo>
                      <a:pt x="4347" y="767"/>
                      <a:pt x="4391" y="626"/>
                      <a:pt x="4270" y="596"/>
                    </a:cubicBezTo>
                    <a:cubicBezTo>
                      <a:pt x="3603" y="396"/>
                      <a:pt x="2902" y="263"/>
                      <a:pt x="2235" y="162"/>
                    </a:cubicBezTo>
                    <a:cubicBezTo>
                      <a:pt x="1902" y="129"/>
                      <a:pt x="1568" y="96"/>
                      <a:pt x="1201" y="62"/>
                    </a:cubicBezTo>
                    <a:cubicBezTo>
                      <a:pt x="971" y="39"/>
                      <a:pt x="725" y="0"/>
                      <a:pt x="4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38"/>
              <p:cNvSpPr/>
              <p:nvPr/>
            </p:nvSpPr>
            <p:spPr>
              <a:xfrm flipH="1">
                <a:off x="988040" y="2327803"/>
                <a:ext cx="12656" cy="7523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3775" extrusionOk="0">
                    <a:moveTo>
                      <a:pt x="50" y="1"/>
                    </a:moveTo>
                    <a:cubicBezTo>
                      <a:pt x="25" y="1"/>
                      <a:pt x="0" y="17"/>
                      <a:pt x="0" y="51"/>
                    </a:cubicBezTo>
                    <a:cubicBezTo>
                      <a:pt x="67" y="651"/>
                      <a:pt x="167" y="1285"/>
                      <a:pt x="234" y="1885"/>
                    </a:cubicBezTo>
                    <a:cubicBezTo>
                      <a:pt x="267" y="2186"/>
                      <a:pt x="301" y="2486"/>
                      <a:pt x="301" y="2786"/>
                    </a:cubicBezTo>
                    <a:cubicBezTo>
                      <a:pt x="334" y="3086"/>
                      <a:pt x="301" y="3420"/>
                      <a:pt x="367" y="3687"/>
                    </a:cubicBezTo>
                    <a:cubicBezTo>
                      <a:pt x="367" y="3740"/>
                      <a:pt x="415" y="3775"/>
                      <a:pt x="465" y="3775"/>
                    </a:cubicBezTo>
                    <a:cubicBezTo>
                      <a:pt x="508" y="3775"/>
                      <a:pt x="552" y="3749"/>
                      <a:pt x="568" y="3687"/>
                    </a:cubicBezTo>
                    <a:cubicBezTo>
                      <a:pt x="634" y="3386"/>
                      <a:pt x="601" y="3086"/>
                      <a:pt x="568" y="2753"/>
                    </a:cubicBezTo>
                    <a:cubicBezTo>
                      <a:pt x="534" y="2452"/>
                      <a:pt x="501" y="2152"/>
                      <a:pt x="467" y="1852"/>
                    </a:cubicBezTo>
                    <a:cubicBezTo>
                      <a:pt x="401" y="1252"/>
                      <a:pt x="334" y="618"/>
                      <a:pt x="101" y="51"/>
                    </a:cubicBezTo>
                    <a:cubicBezTo>
                      <a:pt x="101" y="17"/>
                      <a:pt x="75" y="1"/>
                      <a:pt x="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8"/>
              <p:cNvSpPr/>
              <p:nvPr/>
            </p:nvSpPr>
            <p:spPr>
              <a:xfrm flipH="1">
                <a:off x="985390" y="2417348"/>
                <a:ext cx="7992" cy="98614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948" extrusionOk="0">
                    <a:moveTo>
                      <a:pt x="144" y="1"/>
                    </a:moveTo>
                    <a:cubicBezTo>
                      <a:pt x="90" y="1"/>
                      <a:pt x="34" y="36"/>
                      <a:pt x="34" y="94"/>
                    </a:cubicBezTo>
                    <a:cubicBezTo>
                      <a:pt x="0" y="895"/>
                      <a:pt x="67" y="1729"/>
                      <a:pt x="67" y="2563"/>
                    </a:cubicBezTo>
                    <a:cubicBezTo>
                      <a:pt x="67" y="2963"/>
                      <a:pt x="67" y="3363"/>
                      <a:pt x="67" y="3764"/>
                    </a:cubicBezTo>
                    <a:cubicBezTo>
                      <a:pt x="67" y="3964"/>
                      <a:pt x="34" y="4164"/>
                      <a:pt x="34" y="4364"/>
                    </a:cubicBezTo>
                    <a:cubicBezTo>
                      <a:pt x="34" y="4564"/>
                      <a:pt x="0" y="4731"/>
                      <a:pt x="100" y="4898"/>
                    </a:cubicBezTo>
                    <a:cubicBezTo>
                      <a:pt x="100" y="4931"/>
                      <a:pt x="134" y="4948"/>
                      <a:pt x="171" y="4948"/>
                    </a:cubicBezTo>
                    <a:cubicBezTo>
                      <a:pt x="209" y="4948"/>
                      <a:pt x="251" y="4931"/>
                      <a:pt x="267" y="4898"/>
                    </a:cubicBezTo>
                    <a:cubicBezTo>
                      <a:pt x="367" y="4731"/>
                      <a:pt x="334" y="4564"/>
                      <a:pt x="367" y="4397"/>
                    </a:cubicBezTo>
                    <a:cubicBezTo>
                      <a:pt x="367" y="4164"/>
                      <a:pt x="367" y="3964"/>
                      <a:pt x="401" y="3730"/>
                    </a:cubicBezTo>
                    <a:cubicBezTo>
                      <a:pt x="401" y="3330"/>
                      <a:pt x="401" y="2930"/>
                      <a:pt x="401" y="2529"/>
                    </a:cubicBezTo>
                    <a:cubicBezTo>
                      <a:pt x="367" y="1729"/>
                      <a:pt x="401" y="862"/>
                      <a:pt x="234" y="61"/>
                    </a:cubicBezTo>
                    <a:cubicBezTo>
                      <a:pt x="220" y="19"/>
                      <a:pt x="183" y="1"/>
                      <a:pt x="1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8"/>
              <p:cNvSpPr/>
              <p:nvPr/>
            </p:nvSpPr>
            <p:spPr>
              <a:xfrm flipH="1">
                <a:off x="987383" y="2534835"/>
                <a:ext cx="9985" cy="8221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125" extrusionOk="0">
                    <a:moveTo>
                      <a:pt x="334" y="0"/>
                    </a:moveTo>
                    <a:cubicBezTo>
                      <a:pt x="305" y="0"/>
                      <a:pt x="267" y="29"/>
                      <a:pt x="267" y="70"/>
                    </a:cubicBezTo>
                    <a:cubicBezTo>
                      <a:pt x="234" y="370"/>
                      <a:pt x="234" y="737"/>
                      <a:pt x="234" y="1071"/>
                    </a:cubicBezTo>
                    <a:cubicBezTo>
                      <a:pt x="234" y="1404"/>
                      <a:pt x="234" y="1705"/>
                      <a:pt x="200" y="2038"/>
                    </a:cubicBezTo>
                    <a:cubicBezTo>
                      <a:pt x="167" y="2338"/>
                      <a:pt x="167" y="2672"/>
                      <a:pt x="134" y="3006"/>
                    </a:cubicBezTo>
                    <a:cubicBezTo>
                      <a:pt x="100" y="3339"/>
                      <a:pt x="0" y="3673"/>
                      <a:pt x="0" y="4006"/>
                    </a:cubicBezTo>
                    <a:cubicBezTo>
                      <a:pt x="0" y="4081"/>
                      <a:pt x="63" y="4125"/>
                      <a:pt x="125" y="4125"/>
                    </a:cubicBezTo>
                    <a:cubicBezTo>
                      <a:pt x="172" y="4125"/>
                      <a:pt x="219" y="4098"/>
                      <a:pt x="234" y="4040"/>
                    </a:cubicBezTo>
                    <a:cubicBezTo>
                      <a:pt x="334" y="3739"/>
                      <a:pt x="334" y="3406"/>
                      <a:pt x="367" y="3072"/>
                    </a:cubicBezTo>
                    <a:cubicBezTo>
                      <a:pt x="401" y="2739"/>
                      <a:pt x="434" y="2372"/>
                      <a:pt x="434" y="2038"/>
                    </a:cubicBezTo>
                    <a:cubicBezTo>
                      <a:pt x="467" y="1404"/>
                      <a:pt x="501" y="671"/>
                      <a:pt x="367" y="37"/>
                    </a:cubicBezTo>
                    <a:cubicBezTo>
                      <a:pt x="367" y="11"/>
                      <a:pt x="353" y="0"/>
                      <a:pt x="3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8" name="Google Shape;1948;p38"/>
          <p:cNvSpPr txBox="1">
            <a:spLocks noGrp="1"/>
          </p:cNvSpPr>
          <p:nvPr>
            <p:ph type="body" idx="1"/>
          </p:nvPr>
        </p:nvSpPr>
        <p:spPr>
          <a:xfrm>
            <a:off x="5590700" y="3351648"/>
            <a:ext cx="28182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Berdasarkan KKNI Level 6</a:t>
            </a:r>
            <a:endParaRPr/>
          </a:p>
        </p:txBody>
      </p:sp>
      <p:grpSp>
        <p:nvGrpSpPr>
          <p:cNvPr id="298" name="Group 297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299" name="Picture 298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300" name="Picture 299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301" name="Picture 300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33"/>
          <p:cNvSpPr/>
          <p:nvPr/>
        </p:nvSpPr>
        <p:spPr>
          <a:xfrm>
            <a:off x="6032675" y="2025275"/>
            <a:ext cx="2010600" cy="2010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3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914666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Tujuan pendidikan nasional uu nri nomor 20 tahun 2003</a:t>
            </a:r>
            <a:endParaRPr sz="2800"/>
          </a:p>
        </p:txBody>
      </p:sp>
      <p:sp>
        <p:nvSpPr>
          <p:cNvPr id="1474" name="Google Shape;1474;p33"/>
          <p:cNvSpPr txBox="1">
            <a:spLocks noGrp="1"/>
          </p:cNvSpPr>
          <p:nvPr>
            <p:ph type="body" idx="1"/>
          </p:nvPr>
        </p:nvSpPr>
        <p:spPr>
          <a:xfrm>
            <a:off x="729300" y="2207900"/>
            <a:ext cx="4937700" cy="21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None/>
            </a:pPr>
            <a:r>
              <a:rPr lang="en-US" dirty="0" smtClean="0"/>
              <a:t>“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nasional</a:t>
            </a:r>
            <a:r>
              <a:rPr lang="en-US" dirty="0" smtClean="0"/>
              <a:t> </a:t>
            </a:r>
            <a:r>
              <a:rPr lang="en-US" dirty="0" err="1" smtClean="0"/>
              <a:t>berfungsi</a:t>
            </a:r>
            <a:r>
              <a:rPr lang="en-US" dirty="0" smtClean="0"/>
              <a:t> </a:t>
            </a:r>
            <a:r>
              <a:rPr lang="en-US" dirty="0" err="1" smtClean="0"/>
              <a:t>mengembangkan</a:t>
            </a:r>
            <a:r>
              <a:rPr lang="en-US" dirty="0" smtClean="0"/>
              <a:t> </a:t>
            </a:r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membentuk</a:t>
            </a:r>
            <a:r>
              <a:rPr lang="en-US" dirty="0" smtClean="0"/>
              <a:t> </a:t>
            </a:r>
            <a:r>
              <a:rPr lang="en-US" dirty="0" err="1" smtClean="0"/>
              <a:t>watak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peradaban</a:t>
            </a:r>
            <a:r>
              <a:rPr lang="en-US" dirty="0" smtClean="0"/>
              <a:t> </a:t>
            </a:r>
            <a:r>
              <a:rPr lang="en-US" dirty="0" err="1" smtClean="0"/>
              <a:t>bangsa</a:t>
            </a:r>
            <a:r>
              <a:rPr lang="en-US" dirty="0" smtClean="0"/>
              <a:t> yang </a:t>
            </a:r>
            <a:r>
              <a:rPr lang="en-US" dirty="0" err="1" smtClean="0"/>
              <a:t>bermartabat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rangka</a:t>
            </a:r>
            <a:r>
              <a:rPr lang="en-US" dirty="0" smtClean="0"/>
              <a:t> </a:t>
            </a:r>
            <a:r>
              <a:rPr lang="en-US" dirty="0" err="1" smtClean="0"/>
              <a:t>mencerdaskan</a:t>
            </a:r>
            <a:r>
              <a:rPr lang="en-US" dirty="0" smtClean="0"/>
              <a:t> </a:t>
            </a:r>
            <a:r>
              <a:rPr lang="en-US" dirty="0" err="1" smtClean="0"/>
              <a:t>kehidupan</a:t>
            </a:r>
            <a:r>
              <a:rPr lang="en-US" dirty="0" smtClean="0"/>
              <a:t> </a:t>
            </a:r>
            <a:r>
              <a:rPr lang="en-US" dirty="0" err="1" smtClean="0"/>
              <a:t>bangsa</a:t>
            </a:r>
            <a:r>
              <a:rPr lang="en-US" dirty="0" smtClean="0"/>
              <a:t>, </a:t>
            </a:r>
            <a:r>
              <a:rPr lang="en-US" dirty="0" err="1" smtClean="0"/>
              <a:t>bertujuan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berkembangnya</a:t>
            </a:r>
            <a:r>
              <a:rPr lang="en-US" dirty="0" smtClean="0"/>
              <a:t> </a:t>
            </a:r>
            <a:r>
              <a:rPr lang="en-US" dirty="0" err="1" smtClean="0"/>
              <a:t>potensi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 </a:t>
            </a:r>
            <a:r>
              <a:rPr lang="en-US" dirty="0" err="1" smtClean="0"/>
              <a:t>didik</a:t>
            </a:r>
            <a:r>
              <a:rPr lang="en-US" dirty="0" smtClean="0"/>
              <a:t> agar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yang </a:t>
            </a:r>
            <a:r>
              <a:rPr lang="en-US" dirty="0" err="1" smtClean="0"/>
              <a:t>beriman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bertakwa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 smtClean="0"/>
              <a:t> Yang </a:t>
            </a:r>
            <a:r>
              <a:rPr lang="en-US" dirty="0" err="1" smtClean="0"/>
              <a:t>Maha</a:t>
            </a:r>
            <a:r>
              <a:rPr lang="en-US" dirty="0" smtClean="0"/>
              <a:t> </a:t>
            </a:r>
            <a:r>
              <a:rPr lang="en-US" dirty="0" err="1" smtClean="0"/>
              <a:t>Esa</a:t>
            </a:r>
            <a:r>
              <a:rPr lang="en-US" dirty="0" smtClean="0"/>
              <a:t>, </a:t>
            </a:r>
            <a:r>
              <a:rPr lang="en-US" dirty="0" err="1" smtClean="0"/>
              <a:t>berakhlak</a:t>
            </a:r>
            <a:r>
              <a:rPr lang="en-US" dirty="0" smtClean="0"/>
              <a:t> </a:t>
            </a:r>
            <a:r>
              <a:rPr lang="en-US" dirty="0" err="1" smtClean="0"/>
              <a:t>mulia</a:t>
            </a:r>
            <a:r>
              <a:rPr lang="en-US" dirty="0" smtClean="0"/>
              <a:t>, </a:t>
            </a:r>
            <a:r>
              <a:rPr lang="en-US" dirty="0" err="1" smtClean="0"/>
              <a:t>sehat</a:t>
            </a:r>
            <a:r>
              <a:rPr lang="en-US" dirty="0" smtClean="0"/>
              <a:t>, </a:t>
            </a:r>
            <a:r>
              <a:rPr lang="en-US" dirty="0" err="1" smtClean="0"/>
              <a:t>berilmu</a:t>
            </a:r>
            <a:r>
              <a:rPr lang="en-US" dirty="0" smtClean="0"/>
              <a:t>, </a:t>
            </a:r>
            <a:r>
              <a:rPr lang="en-US" dirty="0" err="1" smtClean="0"/>
              <a:t>cakap</a:t>
            </a:r>
            <a:r>
              <a:rPr lang="en-US" dirty="0" smtClean="0"/>
              <a:t>, </a:t>
            </a:r>
            <a:r>
              <a:rPr lang="en-US" dirty="0" err="1" smtClean="0"/>
              <a:t>kreatif</a:t>
            </a:r>
            <a:r>
              <a:rPr lang="en-US" dirty="0" smtClean="0"/>
              <a:t>, </a:t>
            </a:r>
            <a:r>
              <a:rPr lang="en-US" dirty="0" err="1" smtClean="0"/>
              <a:t>mandiri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warga</a:t>
            </a:r>
            <a:r>
              <a:rPr lang="en-US" dirty="0" smtClean="0"/>
              <a:t> </a:t>
            </a:r>
            <a:r>
              <a:rPr lang="en-US" dirty="0" err="1" smtClean="0"/>
              <a:t>negara</a:t>
            </a:r>
            <a:r>
              <a:rPr lang="en-US" dirty="0" smtClean="0"/>
              <a:t> yang </a:t>
            </a:r>
            <a:r>
              <a:rPr lang="en-US" dirty="0" err="1" smtClean="0"/>
              <a:t>demokratis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bertanggung</a:t>
            </a:r>
            <a:r>
              <a:rPr lang="en-US" dirty="0" smtClean="0"/>
              <a:t> </a:t>
            </a:r>
            <a:r>
              <a:rPr lang="en-US" dirty="0" err="1" smtClean="0"/>
              <a:t>jawab</a:t>
            </a:r>
            <a:r>
              <a:rPr lang="en-US" dirty="0" smtClean="0"/>
              <a:t>”</a:t>
            </a:r>
            <a:endParaRPr/>
          </a:p>
        </p:txBody>
      </p:sp>
      <p:grpSp>
        <p:nvGrpSpPr>
          <p:cNvPr id="1475" name="Google Shape;1475;p33"/>
          <p:cNvGrpSpPr/>
          <p:nvPr/>
        </p:nvGrpSpPr>
        <p:grpSpPr>
          <a:xfrm>
            <a:off x="5742837" y="1892177"/>
            <a:ext cx="1866882" cy="2724773"/>
            <a:chOff x="5742837" y="1892177"/>
            <a:chExt cx="1866882" cy="2724773"/>
          </a:xfrm>
        </p:grpSpPr>
        <p:sp>
          <p:nvSpPr>
            <p:cNvPr id="1476" name="Google Shape;1476;p33"/>
            <p:cNvSpPr/>
            <p:nvPr/>
          </p:nvSpPr>
          <p:spPr>
            <a:xfrm flipH="1">
              <a:off x="7304446" y="3967699"/>
              <a:ext cx="21562" cy="39172"/>
            </a:xfrm>
            <a:custGeom>
              <a:avLst/>
              <a:gdLst/>
              <a:ahLst/>
              <a:cxnLst/>
              <a:rect l="l" t="t" r="r" b="b"/>
              <a:pathLst>
                <a:path w="878" h="1654" extrusionOk="0">
                  <a:moveTo>
                    <a:pt x="813" y="1"/>
                  </a:moveTo>
                  <a:cubicBezTo>
                    <a:pt x="792" y="1"/>
                    <a:pt x="769" y="12"/>
                    <a:pt x="757" y="37"/>
                  </a:cubicBezTo>
                  <a:lnTo>
                    <a:pt x="390" y="771"/>
                  </a:lnTo>
                  <a:lnTo>
                    <a:pt x="190" y="1138"/>
                  </a:lnTo>
                  <a:cubicBezTo>
                    <a:pt x="123" y="1238"/>
                    <a:pt x="56" y="1371"/>
                    <a:pt x="23" y="1505"/>
                  </a:cubicBezTo>
                  <a:cubicBezTo>
                    <a:pt x="1" y="1594"/>
                    <a:pt x="82" y="1653"/>
                    <a:pt x="159" y="1653"/>
                  </a:cubicBezTo>
                  <a:cubicBezTo>
                    <a:pt x="197" y="1653"/>
                    <a:pt x="234" y="1638"/>
                    <a:pt x="256" y="1605"/>
                  </a:cubicBezTo>
                  <a:cubicBezTo>
                    <a:pt x="323" y="1471"/>
                    <a:pt x="390" y="1371"/>
                    <a:pt x="423" y="1238"/>
                  </a:cubicBezTo>
                  <a:lnTo>
                    <a:pt x="590" y="838"/>
                  </a:lnTo>
                  <a:cubicBezTo>
                    <a:pt x="690" y="604"/>
                    <a:pt x="757" y="337"/>
                    <a:pt x="857" y="70"/>
                  </a:cubicBezTo>
                  <a:cubicBezTo>
                    <a:pt x="877" y="29"/>
                    <a:pt x="847" y="1"/>
                    <a:pt x="813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3"/>
            <p:cNvSpPr/>
            <p:nvPr/>
          </p:nvSpPr>
          <p:spPr>
            <a:xfrm flipH="1">
              <a:off x="7332785" y="3955337"/>
              <a:ext cx="27087" cy="42085"/>
            </a:xfrm>
            <a:custGeom>
              <a:avLst/>
              <a:gdLst/>
              <a:ahLst/>
              <a:cxnLst/>
              <a:rect l="l" t="t" r="r" b="b"/>
              <a:pathLst>
                <a:path w="1103" h="1777" extrusionOk="0">
                  <a:moveTo>
                    <a:pt x="878" y="1"/>
                  </a:moveTo>
                  <a:cubicBezTo>
                    <a:pt x="840" y="1"/>
                    <a:pt x="801" y="18"/>
                    <a:pt x="768" y="59"/>
                  </a:cubicBezTo>
                  <a:cubicBezTo>
                    <a:pt x="535" y="259"/>
                    <a:pt x="368" y="492"/>
                    <a:pt x="234" y="759"/>
                  </a:cubicBezTo>
                  <a:cubicBezTo>
                    <a:pt x="168" y="926"/>
                    <a:pt x="101" y="1059"/>
                    <a:pt x="68" y="1226"/>
                  </a:cubicBezTo>
                  <a:cubicBezTo>
                    <a:pt x="1" y="1360"/>
                    <a:pt x="1" y="1560"/>
                    <a:pt x="68" y="1727"/>
                  </a:cubicBezTo>
                  <a:cubicBezTo>
                    <a:pt x="101" y="1760"/>
                    <a:pt x="143" y="1777"/>
                    <a:pt x="184" y="1777"/>
                  </a:cubicBezTo>
                  <a:cubicBezTo>
                    <a:pt x="226" y="1777"/>
                    <a:pt x="268" y="1760"/>
                    <a:pt x="301" y="1727"/>
                  </a:cubicBezTo>
                  <a:cubicBezTo>
                    <a:pt x="401" y="1627"/>
                    <a:pt x="468" y="1460"/>
                    <a:pt x="468" y="1326"/>
                  </a:cubicBezTo>
                  <a:cubicBezTo>
                    <a:pt x="501" y="1193"/>
                    <a:pt x="535" y="1059"/>
                    <a:pt x="601" y="926"/>
                  </a:cubicBezTo>
                  <a:cubicBezTo>
                    <a:pt x="701" y="693"/>
                    <a:pt x="835" y="459"/>
                    <a:pt x="1002" y="259"/>
                  </a:cubicBezTo>
                  <a:cubicBezTo>
                    <a:pt x="1102" y="158"/>
                    <a:pt x="994" y="1"/>
                    <a:pt x="878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3"/>
            <p:cNvSpPr/>
            <p:nvPr/>
          </p:nvSpPr>
          <p:spPr>
            <a:xfrm flipH="1">
              <a:off x="6329313" y="2268002"/>
              <a:ext cx="796281" cy="539952"/>
            </a:xfrm>
            <a:custGeom>
              <a:avLst/>
              <a:gdLst/>
              <a:ahLst/>
              <a:cxnLst/>
              <a:rect l="l" t="t" r="r" b="b"/>
              <a:pathLst>
                <a:path w="32425" h="22799" extrusionOk="0">
                  <a:moveTo>
                    <a:pt x="31187" y="0"/>
                  </a:moveTo>
                  <a:cubicBezTo>
                    <a:pt x="30840" y="0"/>
                    <a:pt x="30469" y="122"/>
                    <a:pt x="30156" y="279"/>
                  </a:cubicBezTo>
                  <a:cubicBezTo>
                    <a:pt x="29255" y="679"/>
                    <a:pt x="28455" y="1280"/>
                    <a:pt x="27821" y="2013"/>
                  </a:cubicBezTo>
                  <a:cubicBezTo>
                    <a:pt x="26954" y="3047"/>
                    <a:pt x="26353" y="4215"/>
                    <a:pt x="25519" y="5282"/>
                  </a:cubicBezTo>
                  <a:cubicBezTo>
                    <a:pt x="24585" y="6450"/>
                    <a:pt x="23618" y="7584"/>
                    <a:pt x="22550" y="8618"/>
                  </a:cubicBezTo>
                  <a:cubicBezTo>
                    <a:pt x="20149" y="10986"/>
                    <a:pt x="16946" y="12388"/>
                    <a:pt x="13777" y="13355"/>
                  </a:cubicBezTo>
                  <a:cubicBezTo>
                    <a:pt x="10975" y="14222"/>
                    <a:pt x="8007" y="14989"/>
                    <a:pt x="5038" y="15190"/>
                  </a:cubicBezTo>
                  <a:cubicBezTo>
                    <a:pt x="3570" y="15290"/>
                    <a:pt x="1869" y="15323"/>
                    <a:pt x="935" y="16457"/>
                  </a:cubicBezTo>
                  <a:cubicBezTo>
                    <a:pt x="1" y="17758"/>
                    <a:pt x="1" y="19493"/>
                    <a:pt x="935" y="20794"/>
                  </a:cubicBezTo>
                  <a:cubicBezTo>
                    <a:pt x="2163" y="22354"/>
                    <a:pt x="3936" y="22799"/>
                    <a:pt x="5760" y="22799"/>
                  </a:cubicBezTo>
                  <a:cubicBezTo>
                    <a:pt x="6860" y="22799"/>
                    <a:pt x="7979" y="22637"/>
                    <a:pt x="9007" y="22461"/>
                  </a:cubicBezTo>
                  <a:cubicBezTo>
                    <a:pt x="10475" y="22195"/>
                    <a:pt x="11943" y="21794"/>
                    <a:pt x="13344" y="21294"/>
                  </a:cubicBezTo>
                  <a:cubicBezTo>
                    <a:pt x="19715" y="18859"/>
                    <a:pt x="24752" y="13822"/>
                    <a:pt x="27954" y="7717"/>
                  </a:cubicBezTo>
                  <a:cubicBezTo>
                    <a:pt x="28355" y="6817"/>
                    <a:pt x="28855" y="5950"/>
                    <a:pt x="29422" y="5149"/>
                  </a:cubicBezTo>
                  <a:cubicBezTo>
                    <a:pt x="30256" y="4115"/>
                    <a:pt x="31390" y="3314"/>
                    <a:pt x="31990" y="2180"/>
                  </a:cubicBezTo>
                  <a:cubicBezTo>
                    <a:pt x="32324" y="1546"/>
                    <a:pt x="32424" y="646"/>
                    <a:pt x="31857" y="212"/>
                  </a:cubicBezTo>
                  <a:cubicBezTo>
                    <a:pt x="31664" y="61"/>
                    <a:pt x="31431" y="0"/>
                    <a:pt x="31187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3"/>
            <p:cNvSpPr/>
            <p:nvPr/>
          </p:nvSpPr>
          <p:spPr>
            <a:xfrm flipH="1">
              <a:off x="6426000" y="3398437"/>
              <a:ext cx="234304" cy="323464"/>
            </a:xfrm>
            <a:custGeom>
              <a:avLst/>
              <a:gdLst/>
              <a:ahLst/>
              <a:cxnLst/>
              <a:rect l="l" t="t" r="r" b="b"/>
              <a:pathLst>
                <a:path w="9541" h="13658" extrusionOk="0">
                  <a:moveTo>
                    <a:pt x="3302" y="0"/>
                  </a:moveTo>
                  <a:cubicBezTo>
                    <a:pt x="2899" y="0"/>
                    <a:pt x="2456" y="108"/>
                    <a:pt x="1969" y="348"/>
                  </a:cubicBezTo>
                  <a:cubicBezTo>
                    <a:pt x="768" y="881"/>
                    <a:pt x="1" y="2082"/>
                    <a:pt x="68" y="3417"/>
                  </a:cubicBezTo>
                  <a:cubicBezTo>
                    <a:pt x="234" y="6719"/>
                    <a:pt x="3236" y="11055"/>
                    <a:pt x="4971" y="13657"/>
                  </a:cubicBezTo>
                  <a:cubicBezTo>
                    <a:pt x="6305" y="12490"/>
                    <a:pt x="7873" y="11556"/>
                    <a:pt x="9541" y="10922"/>
                  </a:cubicBezTo>
                  <a:cubicBezTo>
                    <a:pt x="8440" y="8087"/>
                    <a:pt x="7306" y="5285"/>
                    <a:pt x="6072" y="2483"/>
                  </a:cubicBezTo>
                  <a:cubicBezTo>
                    <a:pt x="5463" y="1087"/>
                    <a:pt x="4584" y="0"/>
                    <a:pt x="330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3"/>
            <p:cNvSpPr/>
            <p:nvPr/>
          </p:nvSpPr>
          <p:spPr>
            <a:xfrm flipH="1">
              <a:off x="6218735" y="3567415"/>
              <a:ext cx="340811" cy="222456"/>
            </a:xfrm>
            <a:custGeom>
              <a:avLst/>
              <a:gdLst/>
              <a:ahLst/>
              <a:cxnLst/>
              <a:rect l="l" t="t" r="r" b="b"/>
              <a:pathLst>
                <a:path w="13878" h="9393" extrusionOk="0">
                  <a:moveTo>
                    <a:pt x="12273" y="1"/>
                  </a:moveTo>
                  <a:cubicBezTo>
                    <a:pt x="12197" y="1"/>
                    <a:pt x="12120" y="6"/>
                    <a:pt x="12043" y="18"/>
                  </a:cubicBezTo>
                  <a:cubicBezTo>
                    <a:pt x="11742" y="84"/>
                    <a:pt x="11476" y="184"/>
                    <a:pt x="11209" y="318"/>
                  </a:cubicBezTo>
                  <a:cubicBezTo>
                    <a:pt x="9589" y="1077"/>
                    <a:pt x="7930" y="1894"/>
                    <a:pt x="6189" y="1894"/>
                  </a:cubicBezTo>
                  <a:cubicBezTo>
                    <a:pt x="5636" y="1894"/>
                    <a:pt x="5075" y="1812"/>
                    <a:pt x="4504" y="1619"/>
                  </a:cubicBezTo>
                  <a:cubicBezTo>
                    <a:pt x="3437" y="3287"/>
                    <a:pt x="1869" y="4588"/>
                    <a:pt x="1" y="5321"/>
                  </a:cubicBezTo>
                  <a:cubicBezTo>
                    <a:pt x="1" y="5321"/>
                    <a:pt x="1268" y="8123"/>
                    <a:pt x="1335" y="8324"/>
                  </a:cubicBezTo>
                  <a:cubicBezTo>
                    <a:pt x="1560" y="8967"/>
                    <a:pt x="2188" y="9393"/>
                    <a:pt x="2861" y="9393"/>
                  </a:cubicBezTo>
                  <a:cubicBezTo>
                    <a:pt x="2886" y="9393"/>
                    <a:pt x="2911" y="9392"/>
                    <a:pt x="2936" y="9391"/>
                  </a:cubicBezTo>
                  <a:lnTo>
                    <a:pt x="13877" y="1452"/>
                  </a:lnTo>
                  <a:cubicBezTo>
                    <a:pt x="13786" y="629"/>
                    <a:pt x="13081" y="1"/>
                    <a:pt x="1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3"/>
            <p:cNvSpPr/>
            <p:nvPr/>
          </p:nvSpPr>
          <p:spPr>
            <a:xfrm flipH="1">
              <a:off x="7343466" y="4234541"/>
              <a:ext cx="193342" cy="309752"/>
            </a:xfrm>
            <a:custGeom>
              <a:avLst/>
              <a:gdLst/>
              <a:ahLst/>
              <a:cxnLst/>
              <a:rect l="l" t="t" r="r" b="b"/>
              <a:pathLst>
                <a:path w="7873" h="13079" extrusionOk="0">
                  <a:moveTo>
                    <a:pt x="4704" y="1"/>
                  </a:moveTo>
                  <a:cubicBezTo>
                    <a:pt x="3633" y="1"/>
                    <a:pt x="2616" y="524"/>
                    <a:pt x="2035" y="1436"/>
                  </a:cubicBezTo>
                  <a:cubicBezTo>
                    <a:pt x="201" y="4205"/>
                    <a:pt x="101" y="9476"/>
                    <a:pt x="1" y="12611"/>
                  </a:cubicBezTo>
                  <a:cubicBezTo>
                    <a:pt x="448" y="12569"/>
                    <a:pt x="898" y="12548"/>
                    <a:pt x="1348" y="12548"/>
                  </a:cubicBezTo>
                  <a:cubicBezTo>
                    <a:pt x="2674" y="12548"/>
                    <a:pt x="4001" y="12729"/>
                    <a:pt x="5271" y="13078"/>
                  </a:cubicBezTo>
                  <a:cubicBezTo>
                    <a:pt x="6072" y="10143"/>
                    <a:pt x="6806" y="7207"/>
                    <a:pt x="7439" y="4205"/>
                  </a:cubicBezTo>
                  <a:cubicBezTo>
                    <a:pt x="7873" y="2270"/>
                    <a:pt x="7606" y="469"/>
                    <a:pt x="5371" y="69"/>
                  </a:cubicBezTo>
                  <a:cubicBezTo>
                    <a:pt x="5149" y="23"/>
                    <a:pt x="4925" y="1"/>
                    <a:pt x="4704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3"/>
            <p:cNvSpPr/>
            <p:nvPr/>
          </p:nvSpPr>
          <p:spPr>
            <a:xfrm flipH="1">
              <a:off x="7194376" y="4488967"/>
              <a:ext cx="364533" cy="127984"/>
            </a:xfrm>
            <a:custGeom>
              <a:avLst/>
              <a:gdLst/>
              <a:ahLst/>
              <a:cxnLst/>
              <a:rect l="l" t="t" r="r" b="b"/>
              <a:pathLst>
                <a:path w="14844" h="5404" extrusionOk="0">
                  <a:moveTo>
                    <a:pt x="6705" y="0"/>
                  </a:moveTo>
                  <a:cubicBezTo>
                    <a:pt x="5582" y="441"/>
                    <a:pt x="4399" y="665"/>
                    <a:pt x="3214" y="665"/>
                  </a:cubicBezTo>
                  <a:cubicBezTo>
                    <a:pt x="2427" y="665"/>
                    <a:pt x="1639" y="567"/>
                    <a:pt x="867" y="367"/>
                  </a:cubicBezTo>
                  <a:cubicBezTo>
                    <a:pt x="867" y="367"/>
                    <a:pt x="234" y="3336"/>
                    <a:pt x="200" y="3603"/>
                  </a:cubicBezTo>
                  <a:cubicBezTo>
                    <a:pt x="0" y="4270"/>
                    <a:pt x="267" y="5004"/>
                    <a:pt x="867" y="5404"/>
                  </a:cubicBezTo>
                  <a:lnTo>
                    <a:pt x="14377" y="5404"/>
                  </a:lnTo>
                  <a:cubicBezTo>
                    <a:pt x="14844" y="4603"/>
                    <a:pt x="14544" y="3603"/>
                    <a:pt x="13743" y="3169"/>
                  </a:cubicBezTo>
                  <a:cubicBezTo>
                    <a:pt x="13476" y="3036"/>
                    <a:pt x="13176" y="2936"/>
                    <a:pt x="12876" y="2902"/>
                  </a:cubicBezTo>
                  <a:cubicBezTo>
                    <a:pt x="10574" y="2502"/>
                    <a:pt x="8139" y="2068"/>
                    <a:pt x="6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3"/>
            <p:cNvSpPr/>
            <p:nvPr/>
          </p:nvSpPr>
          <p:spPr>
            <a:xfrm flipH="1">
              <a:off x="6592444" y="2853682"/>
              <a:ext cx="1017275" cy="1540849"/>
            </a:xfrm>
            <a:custGeom>
              <a:avLst/>
              <a:gdLst/>
              <a:ahLst/>
              <a:cxnLst/>
              <a:rect l="l" t="t" r="r" b="b"/>
              <a:pathLst>
                <a:path w="41424" h="65061" extrusionOk="0">
                  <a:moveTo>
                    <a:pt x="34628" y="0"/>
                  </a:moveTo>
                  <a:cubicBezTo>
                    <a:pt x="34359" y="0"/>
                    <a:pt x="34080" y="22"/>
                    <a:pt x="33792" y="66"/>
                  </a:cubicBezTo>
                  <a:cubicBezTo>
                    <a:pt x="31724" y="367"/>
                    <a:pt x="29922" y="1601"/>
                    <a:pt x="28154" y="2702"/>
                  </a:cubicBezTo>
                  <a:cubicBezTo>
                    <a:pt x="21249" y="6971"/>
                    <a:pt x="13344" y="7772"/>
                    <a:pt x="5505" y="9340"/>
                  </a:cubicBezTo>
                  <a:cubicBezTo>
                    <a:pt x="4671" y="9440"/>
                    <a:pt x="3837" y="9740"/>
                    <a:pt x="3103" y="10174"/>
                  </a:cubicBezTo>
                  <a:cubicBezTo>
                    <a:pt x="1" y="12342"/>
                    <a:pt x="1235" y="18113"/>
                    <a:pt x="1669" y="21215"/>
                  </a:cubicBezTo>
                  <a:cubicBezTo>
                    <a:pt x="2469" y="27019"/>
                    <a:pt x="4237" y="32623"/>
                    <a:pt x="5905" y="38260"/>
                  </a:cubicBezTo>
                  <a:cubicBezTo>
                    <a:pt x="6239" y="39261"/>
                    <a:pt x="6439" y="40295"/>
                    <a:pt x="6506" y="41363"/>
                  </a:cubicBezTo>
                  <a:cubicBezTo>
                    <a:pt x="6472" y="42397"/>
                    <a:pt x="6305" y="43464"/>
                    <a:pt x="6005" y="44465"/>
                  </a:cubicBezTo>
                  <a:lnTo>
                    <a:pt x="1402" y="62344"/>
                  </a:lnTo>
                  <a:lnTo>
                    <a:pt x="1002" y="64012"/>
                  </a:lnTo>
                  <a:cubicBezTo>
                    <a:pt x="816" y="64717"/>
                    <a:pt x="4004" y="65061"/>
                    <a:pt x="7077" y="65061"/>
                  </a:cubicBezTo>
                  <a:cubicBezTo>
                    <a:pt x="9530" y="65061"/>
                    <a:pt x="11910" y="64842"/>
                    <a:pt x="12443" y="64412"/>
                  </a:cubicBezTo>
                  <a:cubicBezTo>
                    <a:pt x="13677" y="63478"/>
                    <a:pt x="14311" y="62011"/>
                    <a:pt x="14878" y="60576"/>
                  </a:cubicBezTo>
                  <a:cubicBezTo>
                    <a:pt x="15812" y="58208"/>
                    <a:pt x="16679" y="55840"/>
                    <a:pt x="17447" y="53438"/>
                  </a:cubicBezTo>
                  <a:cubicBezTo>
                    <a:pt x="17680" y="52737"/>
                    <a:pt x="17914" y="52037"/>
                    <a:pt x="18114" y="51303"/>
                  </a:cubicBezTo>
                  <a:cubicBezTo>
                    <a:pt x="18948" y="48634"/>
                    <a:pt x="19481" y="45899"/>
                    <a:pt x="19615" y="43097"/>
                  </a:cubicBezTo>
                  <a:cubicBezTo>
                    <a:pt x="19782" y="39261"/>
                    <a:pt x="18714" y="35558"/>
                    <a:pt x="18447" y="31789"/>
                  </a:cubicBezTo>
                  <a:cubicBezTo>
                    <a:pt x="18281" y="29588"/>
                    <a:pt x="18114" y="27386"/>
                    <a:pt x="17980" y="25184"/>
                  </a:cubicBezTo>
                  <a:cubicBezTo>
                    <a:pt x="17880" y="23850"/>
                    <a:pt x="17113" y="20815"/>
                    <a:pt x="18214" y="19780"/>
                  </a:cubicBezTo>
                  <a:cubicBezTo>
                    <a:pt x="19415" y="18680"/>
                    <a:pt x="23051" y="18379"/>
                    <a:pt x="24618" y="17912"/>
                  </a:cubicBezTo>
                  <a:cubicBezTo>
                    <a:pt x="26953" y="17212"/>
                    <a:pt x="29322" y="16445"/>
                    <a:pt x="31557" y="15678"/>
                  </a:cubicBezTo>
                  <a:cubicBezTo>
                    <a:pt x="33792" y="14910"/>
                    <a:pt x="36093" y="14076"/>
                    <a:pt x="37828" y="12475"/>
                  </a:cubicBezTo>
                  <a:cubicBezTo>
                    <a:pt x="41424" y="9198"/>
                    <a:pt x="40193" y="0"/>
                    <a:pt x="34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3"/>
            <p:cNvSpPr/>
            <p:nvPr/>
          </p:nvSpPr>
          <p:spPr>
            <a:xfrm flipH="1">
              <a:off x="6398126" y="2854653"/>
              <a:ext cx="455495" cy="732164"/>
            </a:xfrm>
            <a:custGeom>
              <a:avLst/>
              <a:gdLst/>
              <a:ahLst/>
              <a:cxnLst/>
              <a:rect l="l" t="t" r="r" b="b"/>
              <a:pathLst>
                <a:path w="18548" h="30915" extrusionOk="0">
                  <a:moveTo>
                    <a:pt x="4149" y="0"/>
                  </a:moveTo>
                  <a:cubicBezTo>
                    <a:pt x="3092" y="0"/>
                    <a:pt x="2072" y="313"/>
                    <a:pt x="1402" y="1093"/>
                  </a:cubicBezTo>
                  <a:cubicBezTo>
                    <a:pt x="1" y="2794"/>
                    <a:pt x="901" y="6697"/>
                    <a:pt x="1268" y="8765"/>
                  </a:cubicBezTo>
                  <a:cubicBezTo>
                    <a:pt x="2636" y="16370"/>
                    <a:pt x="4837" y="23776"/>
                    <a:pt x="7773" y="30914"/>
                  </a:cubicBezTo>
                  <a:cubicBezTo>
                    <a:pt x="11242" y="29647"/>
                    <a:pt x="14711" y="28479"/>
                    <a:pt x="18247" y="27378"/>
                  </a:cubicBezTo>
                  <a:cubicBezTo>
                    <a:pt x="18547" y="27278"/>
                    <a:pt x="15011" y="16437"/>
                    <a:pt x="14711" y="15570"/>
                  </a:cubicBezTo>
                  <a:cubicBezTo>
                    <a:pt x="13644" y="12468"/>
                    <a:pt x="12476" y="9432"/>
                    <a:pt x="11142" y="6397"/>
                  </a:cubicBezTo>
                  <a:cubicBezTo>
                    <a:pt x="10275" y="4362"/>
                    <a:pt x="9240" y="2294"/>
                    <a:pt x="7439" y="993"/>
                  </a:cubicBezTo>
                  <a:cubicBezTo>
                    <a:pt x="6604" y="407"/>
                    <a:pt x="5353" y="0"/>
                    <a:pt x="4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3"/>
            <p:cNvSpPr/>
            <p:nvPr/>
          </p:nvSpPr>
          <p:spPr>
            <a:xfrm flipH="1">
              <a:off x="6897008" y="2549095"/>
              <a:ext cx="704509" cy="655999"/>
            </a:xfrm>
            <a:custGeom>
              <a:avLst/>
              <a:gdLst/>
              <a:ahLst/>
              <a:cxnLst/>
              <a:rect l="l" t="t" r="r" b="b"/>
              <a:pathLst>
                <a:path w="28688" h="27699" extrusionOk="0">
                  <a:moveTo>
                    <a:pt x="16034" y="1"/>
                  </a:moveTo>
                  <a:cubicBezTo>
                    <a:pt x="13235" y="1"/>
                    <a:pt x="10448" y="882"/>
                    <a:pt x="8707" y="3187"/>
                  </a:cubicBezTo>
                  <a:cubicBezTo>
                    <a:pt x="7639" y="4688"/>
                    <a:pt x="6972" y="6389"/>
                    <a:pt x="6405" y="8157"/>
                  </a:cubicBezTo>
                  <a:cubicBezTo>
                    <a:pt x="6305" y="8491"/>
                    <a:pt x="6172" y="8824"/>
                    <a:pt x="6105" y="9158"/>
                  </a:cubicBezTo>
                  <a:cubicBezTo>
                    <a:pt x="4804" y="13494"/>
                    <a:pt x="3203" y="17764"/>
                    <a:pt x="1401" y="21900"/>
                  </a:cubicBezTo>
                  <a:cubicBezTo>
                    <a:pt x="901" y="22901"/>
                    <a:pt x="0" y="23435"/>
                    <a:pt x="1001" y="24602"/>
                  </a:cubicBezTo>
                  <a:cubicBezTo>
                    <a:pt x="1568" y="25169"/>
                    <a:pt x="2202" y="25570"/>
                    <a:pt x="2936" y="25803"/>
                  </a:cubicBezTo>
                  <a:cubicBezTo>
                    <a:pt x="4637" y="26537"/>
                    <a:pt x="6338" y="27271"/>
                    <a:pt x="8140" y="27571"/>
                  </a:cubicBezTo>
                  <a:cubicBezTo>
                    <a:pt x="8684" y="27657"/>
                    <a:pt x="9232" y="27699"/>
                    <a:pt x="9780" y="27699"/>
                  </a:cubicBezTo>
                  <a:cubicBezTo>
                    <a:pt x="14128" y="27699"/>
                    <a:pt x="18422" y="25074"/>
                    <a:pt x="20348" y="21133"/>
                  </a:cubicBezTo>
                  <a:cubicBezTo>
                    <a:pt x="21082" y="19565"/>
                    <a:pt x="20949" y="18064"/>
                    <a:pt x="21116" y="16363"/>
                  </a:cubicBezTo>
                  <a:cubicBezTo>
                    <a:pt x="21149" y="15930"/>
                    <a:pt x="21583" y="11460"/>
                    <a:pt x="21849" y="11460"/>
                  </a:cubicBezTo>
                  <a:lnTo>
                    <a:pt x="26186" y="11426"/>
                  </a:lnTo>
                  <a:cubicBezTo>
                    <a:pt x="27153" y="8091"/>
                    <a:pt x="27987" y="4755"/>
                    <a:pt x="28688" y="1386"/>
                  </a:cubicBezTo>
                  <a:cubicBezTo>
                    <a:pt x="25419" y="1019"/>
                    <a:pt x="22216" y="986"/>
                    <a:pt x="19014" y="318"/>
                  </a:cubicBezTo>
                  <a:cubicBezTo>
                    <a:pt x="18051" y="115"/>
                    <a:pt x="17042" y="1"/>
                    <a:pt x="160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3"/>
            <p:cNvSpPr/>
            <p:nvPr/>
          </p:nvSpPr>
          <p:spPr>
            <a:xfrm flipH="1">
              <a:off x="6981440" y="2332136"/>
              <a:ext cx="244889" cy="290308"/>
            </a:xfrm>
            <a:custGeom>
              <a:avLst/>
              <a:gdLst/>
              <a:ahLst/>
              <a:cxnLst/>
              <a:rect l="l" t="t" r="r" b="b"/>
              <a:pathLst>
                <a:path w="9972" h="12258" extrusionOk="0">
                  <a:moveTo>
                    <a:pt x="7374" y="1"/>
                  </a:moveTo>
                  <a:cubicBezTo>
                    <a:pt x="6882" y="1"/>
                    <a:pt x="6364" y="69"/>
                    <a:pt x="5871" y="173"/>
                  </a:cubicBezTo>
                  <a:cubicBezTo>
                    <a:pt x="4937" y="339"/>
                    <a:pt x="4070" y="873"/>
                    <a:pt x="3536" y="1674"/>
                  </a:cubicBezTo>
                  <a:cubicBezTo>
                    <a:pt x="2769" y="2975"/>
                    <a:pt x="2468" y="4676"/>
                    <a:pt x="2001" y="6077"/>
                  </a:cubicBezTo>
                  <a:cubicBezTo>
                    <a:pt x="1868" y="6410"/>
                    <a:pt x="1768" y="6744"/>
                    <a:pt x="1635" y="7078"/>
                  </a:cubicBezTo>
                  <a:cubicBezTo>
                    <a:pt x="1168" y="8379"/>
                    <a:pt x="600" y="9680"/>
                    <a:pt x="0" y="10947"/>
                  </a:cubicBezTo>
                  <a:cubicBezTo>
                    <a:pt x="1213" y="11809"/>
                    <a:pt x="2643" y="12258"/>
                    <a:pt x="4097" y="12258"/>
                  </a:cubicBezTo>
                  <a:cubicBezTo>
                    <a:pt x="4443" y="12258"/>
                    <a:pt x="4791" y="12233"/>
                    <a:pt x="5137" y="12181"/>
                  </a:cubicBezTo>
                  <a:cubicBezTo>
                    <a:pt x="5404" y="10914"/>
                    <a:pt x="5737" y="9646"/>
                    <a:pt x="6138" y="8445"/>
                  </a:cubicBezTo>
                  <a:cubicBezTo>
                    <a:pt x="6204" y="8245"/>
                    <a:pt x="6305" y="8078"/>
                    <a:pt x="6438" y="7945"/>
                  </a:cubicBezTo>
                  <a:cubicBezTo>
                    <a:pt x="6638" y="7811"/>
                    <a:pt x="6838" y="7745"/>
                    <a:pt x="7038" y="7711"/>
                  </a:cubicBezTo>
                  <a:cubicBezTo>
                    <a:pt x="8006" y="7478"/>
                    <a:pt x="8573" y="6511"/>
                    <a:pt x="8973" y="5577"/>
                  </a:cubicBezTo>
                  <a:cubicBezTo>
                    <a:pt x="9373" y="4576"/>
                    <a:pt x="9640" y="3508"/>
                    <a:pt x="9774" y="2408"/>
                  </a:cubicBezTo>
                  <a:cubicBezTo>
                    <a:pt x="9971" y="555"/>
                    <a:pt x="8778" y="1"/>
                    <a:pt x="7374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3"/>
            <p:cNvSpPr/>
            <p:nvPr/>
          </p:nvSpPr>
          <p:spPr>
            <a:xfrm flipH="1">
              <a:off x="6962531" y="2291969"/>
              <a:ext cx="236785" cy="173124"/>
            </a:xfrm>
            <a:custGeom>
              <a:avLst/>
              <a:gdLst/>
              <a:ahLst/>
              <a:cxnLst/>
              <a:rect l="l" t="t" r="r" b="b"/>
              <a:pathLst>
                <a:path w="9642" h="7310" extrusionOk="0">
                  <a:moveTo>
                    <a:pt x="7806" y="1"/>
                  </a:moveTo>
                  <a:cubicBezTo>
                    <a:pt x="7406" y="34"/>
                    <a:pt x="6972" y="134"/>
                    <a:pt x="6572" y="268"/>
                  </a:cubicBezTo>
                  <a:cubicBezTo>
                    <a:pt x="6500" y="276"/>
                    <a:pt x="6428" y="280"/>
                    <a:pt x="6355" y="280"/>
                  </a:cubicBezTo>
                  <a:cubicBezTo>
                    <a:pt x="5738" y="280"/>
                    <a:pt x="5096" y="12"/>
                    <a:pt x="4499" y="12"/>
                  </a:cubicBezTo>
                  <a:cubicBezTo>
                    <a:pt x="4318" y="12"/>
                    <a:pt x="4141" y="37"/>
                    <a:pt x="3970" y="101"/>
                  </a:cubicBezTo>
                  <a:cubicBezTo>
                    <a:pt x="3470" y="301"/>
                    <a:pt x="3170" y="701"/>
                    <a:pt x="2736" y="968"/>
                  </a:cubicBezTo>
                  <a:cubicBezTo>
                    <a:pt x="2403" y="1168"/>
                    <a:pt x="2036" y="1268"/>
                    <a:pt x="1702" y="1502"/>
                  </a:cubicBezTo>
                  <a:cubicBezTo>
                    <a:pt x="668" y="2236"/>
                    <a:pt x="1002" y="3670"/>
                    <a:pt x="535" y="4704"/>
                  </a:cubicBezTo>
                  <a:cubicBezTo>
                    <a:pt x="334" y="5238"/>
                    <a:pt x="1" y="5771"/>
                    <a:pt x="134" y="6305"/>
                  </a:cubicBezTo>
                  <a:cubicBezTo>
                    <a:pt x="301" y="6906"/>
                    <a:pt x="835" y="7306"/>
                    <a:pt x="1435" y="7306"/>
                  </a:cubicBezTo>
                  <a:cubicBezTo>
                    <a:pt x="1466" y="7308"/>
                    <a:pt x="1496" y="7309"/>
                    <a:pt x="1526" y="7309"/>
                  </a:cubicBezTo>
                  <a:cubicBezTo>
                    <a:pt x="2383" y="7309"/>
                    <a:pt x="3044" y="6410"/>
                    <a:pt x="3270" y="5605"/>
                  </a:cubicBezTo>
                  <a:cubicBezTo>
                    <a:pt x="3322" y="5397"/>
                    <a:pt x="3374" y="4480"/>
                    <a:pt x="3663" y="4480"/>
                  </a:cubicBezTo>
                  <a:cubicBezTo>
                    <a:pt x="3744" y="4480"/>
                    <a:pt x="3845" y="4553"/>
                    <a:pt x="3970" y="4737"/>
                  </a:cubicBezTo>
                  <a:cubicBezTo>
                    <a:pt x="4070" y="4871"/>
                    <a:pt x="4137" y="5038"/>
                    <a:pt x="4337" y="5071"/>
                  </a:cubicBezTo>
                  <a:cubicBezTo>
                    <a:pt x="4352" y="5074"/>
                    <a:pt x="4366" y="5075"/>
                    <a:pt x="4380" y="5075"/>
                  </a:cubicBezTo>
                  <a:cubicBezTo>
                    <a:pt x="4527" y="5075"/>
                    <a:pt x="4646" y="4926"/>
                    <a:pt x="4738" y="4804"/>
                  </a:cubicBezTo>
                  <a:cubicBezTo>
                    <a:pt x="5104" y="4370"/>
                    <a:pt x="5438" y="3803"/>
                    <a:pt x="6005" y="3570"/>
                  </a:cubicBezTo>
                  <a:cubicBezTo>
                    <a:pt x="6505" y="3370"/>
                    <a:pt x="7006" y="3270"/>
                    <a:pt x="7540" y="3236"/>
                  </a:cubicBezTo>
                  <a:cubicBezTo>
                    <a:pt x="7906" y="3203"/>
                    <a:pt x="8273" y="3170"/>
                    <a:pt x="8640" y="3103"/>
                  </a:cubicBezTo>
                  <a:cubicBezTo>
                    <a:pt x="9007" y="3036"/>
                    <a:pt x="9341" y="2769"/>
                    <a:pt x="9508" y="2469"/>
                  </a:cubicBezTo>
                  <a:cubicBezTo>
                    <a:pt x="9641" y="2035"/>
                    <a:pt x="9608" y="1568"/>
                    <a:pt x="9374" y="1202"/>
                  </a:cubicBezTo>
                  <a:cubicBezTo>
                    <a:pt x="9141" y="568"/>
                    <a:pt x="8574" y="134"/>
                    <a:pt x="79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3"/>
            <p:cNvSpPr/>
            <p:nvPr/>
          </p:nvSpPr>
          <p:spPr>
            <a:xfrm flipH="1">
              <a:off x="7098531" y="2390348"/>
              <a:ext cx="55598" cy="53453"/>
            </a:xfrm>
            <a:custGeom>
              <a:avLst/>
              <a:gdLst/>
              <a:ahLst/>
              <a:cxnLst/>
              <a:rect l="l" t="t" r="r" b="b"/>
              <a:pathLst>
                <a:path w="2264" h="2257" extrusionOk="0">
                  <a:moveTo>
                    <a:pt x="1283" y="0"/>
                  </a:moveTo>
                  <a:cubicBezTo>
                    <a:pt x="1187" y="0"/>
                    <a:pt x="1090" y="16"/>
                    <a:pt x="996" y="50"/>
                  </a:cubicBezTo>
                  <a:cubicBezTo>
                    <a:pt x="396" y="283"/>
                    <a:pt x="29" y="850"/>
                    <a:pt x="29" y="1484"/>
                  </a:cubicBezTo>
                  <a:cubicBezTo>
                    <a:pt x="1" y="1906"/>
                    <a:pt x="352" y="2256"/>
                    <a:pt x="762" y="2256"/>
                  </a:cubicBezTo>
                  <a:cubicBezTo>
                    <a:pt x="839" y="2256"/>
                    <a:pt x="917" y="2244"/>
                    <a:pt x="996" y="2218"/>
                  </a:cubicBezTo>
                  <a:cubicBezTo>
                    <a:pt x="1230" y="2185"/>
                    <a:pt x="1430" y="2118"/>
                    <a:pt x="1597" y="1984"/>
                  </a:cubicBezTo>
                  <a:cubicBezTo>
                    <a:pt x="2030" y="1684"/>
                    <a:pt x="2264" y="1150"/>
                    <a:pt x="2164" y="650"/>
                  </a:cubicBezTo>
                  <a:cubicBezTo>
                    <a:pt x="2031" y="251"/>
                    <a:pt x="1664" y="0"/>
                    <a:pt x="1283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 flipH="1">
              <a:off x="7029893" y="2466986"/>
              <a:ext cx="29960" cy="12315"/>
            </a:xfrm>
            <a:custGeom>
              <a:avLst/>
              <a:gdLst/>
              <a:ahLst/>
              <a:cxnLst/>
              <a:rect l="l" t="t" r="r" b="b"/>
              <a:pathLst>
                <a:path w="1220" h="520" extrusionOk="0">
                  <a:moveTo>
                    <a:pt x="255" y="0"/>
                  </a:moveTo>
                  <a:cubicBezTo>
                    <a:pt x="93" y="0"/>
                    <a:pt x="1" y="211"/>
                    <a:pt x="159" y="316"/>
                  </a:cubicBezTo>
                  <a:cubicBezTo>
                    <a:pt x="290" y="428"/>
                    <a:pt x="515" y="519"/>
                    <a:pt x="723" y="519"/>
                  </a:cubicBezTo>
                  <a:cubicBezTo>
                    <a:pt x="886" y="519"/>
                    <a:pt x="1039" y="463"/>
                    <a:pt x="1127" y="316"/>
                  </a:cubicBezTo>
                  <a:cubicBezTo>
                    <a:pt x="1219" y="224"/>
                    <a:pt x="1141" y="46"/>
                    <a:pt x="996" y="46"/>
                  </a:cubicBezTo>
                  <a:cubicBezTo>
                    <a:pt x="985" y="46"/>
                    <a:pt x="972" y="47"/>
                    <a:pt x="960" y="49"/>
                  </a:cubicBezTo>
                  <a:cubicBezTo>
                    <a:pt x="826" y="49"/>
                    <a:pt x="708" y="109"/>
                    <a:pt x="584" y="109"/>
                  </a:cubicBezTo>
                  <a:cubicBezTo>
                    <a:pt x="523" y="109"/>
                    <a:pt x="460" y="94"/>
                    <a:pt x="393" y="49"/>
                  </a:cubicBezTo>
                  <a:cubicBezTo>
                    <a:pt x="344" y="15"/>
                    <a:pt x="297" y="0"/>
                    <a:pt x="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3"/>
            <p:cNvSpPr/>
            <p:nvPr/>
          </p:nvSpPr>
          <p:spPr>
            <a:xfrm flipH="1">
              <a:off x="7110000" y="2400200"/>
              <a:ext cx="18860" cy="29841"/>
            </a:xfrm>
            <a:custGeom>
              <a:avLst/>
              <a:gdLst/>
              <a:ahLst/>
              <a:cxnLst/>
              <a:rect l="l" t="t" r="r" b="b"/>
              <a:pathLst>
                <a:path w="768" h="1260" extrusionOk="0">
                  <a:moveTo>
                    <a:pt x="67" y="1"/>
                  </a:moveTo>
                  <a:cubicBezTo>
                    <a:pt x="1" y="1"/>
                    <a:pt x="1" y="101"/>
                    <a:pt x="67" y="101"/>
                  </a:cubicBezTo>
                  <a:cubicBezTo>
                    <a:pt x="301" y="101"/>
                    <a:pt x="468" y="267"/>
                    <a:pt x="568" y="468"/>
                  </a:cubicBezTo>
                  <a:lnTo>
                    <a:pt x="534" y="468"/>
                  </a:lnTo>
                  <a:lnTo>
                    <a:pt x="367" y="501"/>
                  </a:lnTo>
                  <a:lnTo>
                    <a:pt x="301" y="501"/>
                  </a:lnTo>
                  <a:lnTo>
                    <a:pt x="234" y="534"/>
                  </a:lnTo>
                  <a:cubicBezTo>
                    <a:pt x="201" y="534"/>
                    <a:pt x="167" y="568"/>
                    <a:pt x="201" y="601"/>
                  </a:cubicBezTo>
                  <a:cubicBezTo>
                    <a:pt x="201" y="634"/>
                    <a:pt x="201" y="634"/>
                    <a:pt x="234" y="634"/>
                  </a:cubicBezTo>
                  <a:lnTo>
                    <a:pt x="334" y="634"/>
                  </a:lnTo>
                  <a:cubicBezTo>
                    <a:pt x="367" y="634"/>
                    <a:pt x="401" y="634"/>
                    <a:pt x="434" y="601"/>
                  </a:cubicBezTo>
                  <a:lnTo>
                    <a:pt x="601" y="568"/>
                  </a:lnTo>
                  <a:cubicBezTo>
                    <a:pt x="601" y="668"/>
                    <a:pt x="634" y="734"/>
                    <a:pt x="634" y="835"/>
                  </a:cubicBezTo>
                  <a:lnTo>
                    <a:pt x="634" y="1235"/>
                  </a:lnTo>
                  <a:cubicBezTo>
                    <a:pt x="634" y="1252"/>
                    <a:pt x="659" y="1260"/>
                    <a:pt x="684" y="1260"/>
                  </a:cubicBezTo>
                  <a:cubicBezTo>
                    <a:pt x="709" y="1260"/>
                    <a:pt x="734" y="1252"/>
                    <a:pt x="734" y="1235"/>
                  </a:cubicBezTo>
                  <a:cubicBezTo>
                    <a:pt x="734" y="1168"/>
                    <a:pt x="768" y="1101"/>
                    <a:pt x="768" y="1035"/>
                  </a:cubicBezTo>
                  <a:lnTo>
                    <a:pt x="768" y="835"/>
                  </a:lnTo>
                  <a:cubicBezTo>
                    <a:pt x="734" y="668"/>
                    <a:pt x="701" y="534"/>
                    <a:pt x="668" y="401"/>
                  </a:cubicBezTo>
                  <a:cubicBezTo>
                    <a:pt x="568" y="167"/>
                    <a:pt x="334" y="1"/>
                    <a:pt x="67" y="1"/>
                  </a:cubicBezTo>
                  <a:close/>
                </a:path>
              </a:pathLst>
            </a:custGeom>
            <a:solidFill>
              <a:srgbClr val="AD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3"/>
            <p:cNvSpPr/>
            <p:nvPr/>
          </p:nvSpPr>
          <p:spPr>
            <a:xfrm flipH="1">
              <a:off x="7063292" y="2506797"/>
              <a:ext cx="35461" cy="13499"/>
            </a:xfrm>
            <a:custGeom>
              <a:avLst/>
              <a:gdLst/>
              <a:ahLst/>
              <a:cxnLst/>
              <a:rect l="l" t="t" r="r" b="b"/>
              <a:pathLst>
                <a:path w="1444" h="570" extrusionOk="0">
                  <a:moveTo>
                    <a:pt x="104" y="1"/>
                  </a:moveTo>
                  <a:cubicBezTo>
                    <a:pt x="38" y="1"/>
                    <a:pt x="0" y="95"/>
                    <a:pt x="75" y="170"/>
                  </a:cubicBezTo>
                  <a:cubicBezTo>
                    <a:pt x="336" y="431"/>
                    <a:pt x="679" y="569"/>
                    <a:pt x="1039" y="569"/>
                  </a:cubicBezTo>
                  <a:cubicBezTo>
                    <a:pt x="1140" y="569"/>
                    <a:pt x="1241" y="558"/>
                    <a:pt x="1343" y="537"/>
                  </a:cubicBezTo>
                  <a:cubicBezTo>
                    <a:pt x="1443" y="503"/>
                    <a:pt x="1443" y="370"/>
                    <a:pt x="1343" y="370"/>
                  </a:cubicBezTo>
                  <a:cubicBezTo>
                    <a:pt x="1269" y="381"/>
                    <a:pt x="1195" y="387"/>
                    <a:pt x="1123" y="387"/>
                  </a:cubicBezTo>
                  <a:cubicBezTo>
                    <a:pt x="774" y="387"/>
                    <a:pt x="452" y="257"/>
                    <a:pt x="176" y="36"/>
                  </a:cubicBezTo>
                  <a:cubicBezTo>
                    <a:pt x="151" y="11"/>
                    <a:pt x="125" y="1"/>
                    <a:pt x="104" y="1"/>
                  </a:cubicBezTo>
                  <a:close/>
                </a:path>
              </a:pathLst>
            </a:custGeom>
            <a:solidFill>
              <a:srgbClr val="AD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3"/>
            <p:cNvSpPr/>
            <p:nvPr/>
          </p:nvSpPr>
          <p:spPr>
            <a:xfrm flipH="1">
              <a:off x="6338332" y="3577883"/>
              <a:ext cx="22151" cy="37514"/>
            </a:xfrm>
            <a:custGeom>
              <a:avLst/>
              <a:gdLst/>
              <a:ahLst/>
              <a:cxnLst/>
              <a:rect l="l" t="t" r="r" b="b"/>
              <a:pathLst>
                <a:path w="902" h="1584" extrusionOk="0">
                  <a:moveTo>
                    <a:pt x="305" y="1"/>
                  </a:moveTo>
                  <a:cubicBezTo>
                    <a:pt x="281" y="1"/>
                    <a:pt x="257" y="4"/>
                    <a:pt x="234" y="9"/>
                  </a:cubicBezTo>
                  <a:cubicBezTo>
                    <a:pt x="101" y="43"/>
                    <a:pt x="1" y="176"/>
                    <a:pt x="67" y="343"/>
                  </a:cubicBezTo>
                  <a:cubicBezTo>
                    <a:pt x="134" y="676"/>
                    <a:pt x="234" y="1010"/>
                    <a:pt x="334" y="1344"/>
                  </a:cubicBezTo>
                  <a:cubicBezTo>
                    <a:pt x="363" y="1489"/>
                    <a:pt x="493" y="1583"/>
                    <a:pt x="615" y="1583"/>
                  </a:cubicBezTo>
                  <a:cubicBezTo>
                    <a:pt x="633" y="1583"/>
                    <a:pt x="650" y="1581"/>
                    <a:pt x="668" y="1577"/>
                  </a:cubicBezTo>
                  <a:cubicBezTo>
                    <a:pt x="834" y="1510"/>
                    <a:pt x="901" y="1344"/>
                    <a:pt x="868" y="1210"/>
                  </a:cubicBezTo>
                  <a:cubicBezTo>
                    <a:pt x="801" y="877"/>
                    <a:pt x="668" y="510"/>
                    <a:pt x="568" y="176"/>
                  </a:cubicBezTo>
                  <a:cubicBezTo>
                    <a:pt x="540" y="65"/>
                    <a:pt x="421" y="1"/>
                    <a:pt x="305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3"/>
            <p:cNvSpPr/>
            <p:nvPr/>
          </p:nvSpPr>
          <p:spPr>
            <a:xfrm flipH="1">
              <a:off x="6370281" y="3589204"/>
              <a:ext cx="20506" cy="44430"/>
            </a:xfrm>
            <a:custGeom>
              <a:avLst/>
              <a:gdLst/>
              <a:ahLst/>
              <a:cxnLst/>
              <a:rect l="l" t="t" r="r" b="b"/>
              <a:pathLst>
                <a:path w="835" h="1876" extrusionOk="0">
                  <a:moveTo>
                    <a:pt x="188" y="0"/>
                  </a:moveTo>
                  <a:cubicBezTo>
                    <a:pt x="94" y="0"/>
                    <a:pt x="0" y="68"/>
                    <a:pt x="0" y="198"/>
                  </a:cubicBezTo>
                  <a:cubicBezTo>
                    <a:pt x="0" y="465"/>
                    <a:pt x="34" y="732"/>
                    <a:pt x="100" y="1032"/>
                  </a:cubicBezTo>
                  <a:cubicBezTo>
                    <a:pt x="134" y="1132"/>
                    <a:pt x="134" y="1299"/>
                    <a:pt x="167" y="1466"/>
                  </a:cubicBezTo>
                  <a:cubicBezTo>
                    <a:pt x="234" y="1599"/>
                    <a:pt x="267" y="1800"/>
                    <a:pt x="467" y="1866"/>
                  </a:cubicBezTo>
                  <a:cubicBezTo>
                    <a:pt x="486" y="1872"/>
                    <a:pt x="504" y="1875"/>
                    <a:pt x="522" y="1875"/>
                  </a:cubicBezTo>
                  <a:cubicBezTo>
                    <a:pt x="603" y="1875"/>
                    <a:pt x="680" y="1821"/>
                    <a:pt x="734" y="1766"/>
                  </a:cubicBezTo>
                  <a:cubicBezTo>
                    <a:pt x="834" y="1599"/>
                    <a:pt x="701" y="1399"/>
                    <a:pt x="667" y="1266"/>
                  </a:cubicBezTo>
                  <a:cubicBezTo>
                    <a:pt x="634" y="1166"/>
                    <a:pt x="601" y="1032"/>
                    <a:pt x="534" y="899"/>
                  </a:cubicBezTo>
                  <a:cubicBezTo>
                    <a:pt x="467" y="632"/>
                    <a:pt x="434" y="399"/>
                    <a:pt x="367" y="132"/>
                  </a:cubicBezTo>
                  <a:cubicBezTo>
                    <a:pt x="338" y="43"/>
                    <a:pt x="262" y="0"/>
                    <a:pt x="188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3"/>
            <p:cNvSpPr/>
            <p:nvPr/>
          </p:nvSpPr>
          <p:spPr>
            <a:xfrm flipH="1">
              <a:off x="6951064" y="2375570"/>
              <a:ext cx="104886" cy="55608"/>
            </a:xfrm>
            <a:custGeom>
              <a:avLst/>
              <a:gdLst/>
              <a:ahLst/>
              <a:cxnLst/>
              <a:rect l="l" t="t" r="r" b="b"/>
              <a:pathLst>
                <a:path w="4271" h="2348" extrusionOk="0">
                  <a:moveTo>
                    <a:pt x="3501" y="1"/>
                  </a:moveTo>
                  <a:cubicBezTo>
                    <a:pt x="3446" y="1"/>
                    <a:pt x="3390" y="13"/>
                    <a:pt x="3336" y="40"/>
                  </a:cubicBezTo>
                  <a:lnTo>
                    <a:pt x="234" y="1674"/>
                  </a:lnTo>
                  <a:cubicBezTo>
                    <a:pt x="100" y="1741"/>
                    <a:pt x="0" y="1941"/>
                    <a:pt x="67" y="2108"/>
                  </a:cubicBezTo>
                  <a:cubicBezTo>
                    <a:pt x="125" y="2253"/>
                    <a:pt x="259" y="2348"/>
                    <a:pt x="425" y="2348"/>
                  </a:cubicBezTo>
                  <a:cubicBezTo>
                    <a:pt x="450" y="2348"/>
                    <a:pt x="475" y="2346"/>
                    <a:pt x="501" y="2342"/>
                  </a:cubicBezTo>
                  <a:lnTo>
                    <a:pt x="3903" y="1708"/>
                  </a:lnTo>
                  <a:cubicBezTo>
                    <a:pt x="4137" y="1674"/>
                    <a:pt x="4270" y="1441"/>
                    <a:pt x="4203" y="1241"/>
                  </a:cubicBezTo>
                  <a:lnTo>
                    <a:pt x="3870" y="240"/>
                  </a:lnTo>
                  <a:cubicBezTo>
                    <a:pt x="3796" y="94"/>
                    <a:pt x="3652" y="1"/>
                    <a:pt x="3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3"/>
            <p:cNvSpPr/>
            <p:nvPr/>
          </p:nvSpPr>
          <p:spPr>
            <a:xfrm flipH="1">
              <a:off x="6004941" y="1903284"/>
              <a:ext cx="1670" cy="24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8" y="1"/>
                  </a:moveTo>
                  <a:lnTo>
                    <a:pt x="6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67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3"/>
            <p:cNvSpPr/>
            <p:nvPr/>
          </p:nvSpPr>
          <p:spPr>
            <a:xfrm flipH="1">
              <a:off x="5862400" y="1911194"/>
              <a:ext cx="1137042" cy="519158"/>
            </a:xfrm>
            <a:custGeom>
              <a:avLst/>
              <a:gdLst/>
              <a:ahLst/>
              <a:cxnLst/>
              <a:rect l="l" t="t" r="r" b="b"/>
              <a:pathLst>
                <a:path w="46301" h="21921" extrusionOk="0">
                  <a:moveTo>
                    <a:pt x="39729" y="1"/>
                  </a:moveTo>
                  <a:lnTo>
                    <a:pt x="935" y="19181"/>
                  </a:lnTo>
                  <a:cubicBezTo>
                    <a:pt x="301" y="19514"/>
                    <a:pt x="1" y="20282"/>
                    <a:pt x="234" y="20949"/>
                  </a:cubicBezTo>
                  <a:cubicBezTo>
                    <a:pt x="432" y="21542"/>
                    <a:pt x="966" y="21921"/>
                    <a:pt x="1570" y="21921"/>
                  </a:cubicBezTo>
                  <a:cubicBezTo>
                    <a:pt x="1679" y="21921"/>
                    <a:pt x="1790" y="21908"/>
                    <a:pt x="1902" y="21883"/>
                  </a:cubicBezTo>
                  <a:lnTo>
                    <a:pt x="43299" y="12843"/>
                  </a:lnTo>
                  <a:cubicBezTo>
                    <a:pt x="45834" y="10942"/>
                    <a:pt x="46301" y="7306"/>
                    <a:pt x="45300" y="4304"/>
                  </a:cubicBezTo>
                  <a:cubicBezTo>
                    <a:pt x="44166" y="1035"/>
                    <a:pt x="43899" y="668"/>
                    <a:pt x="39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3"/>
            <p:cNvSpPr/>
            <p:nvPr/>
          </p:nvSpPr>
          <p:spPr>
            <a:xfrm flipH="1">
              <a:off x="5742837" y="1892177"/>
              <a:ext cx="382534" cy="324199"/>
            </a:xfrm>
            <a:custGeom>
              <a:avLst/>
              <a:gdLst/>
              <a:ahLst/>
              <a:cxnLst/>
              <a:rect l="l" t="t" r="r" b="b"/>
              <a:pathLst>
                <a:path w="15577" h="13689" extrusionOk="0">
                  <a:moveTo>
                    <a:pt x="7259" y="0"/>
                  </a:moveTo>
                  <a:cubicBezTo>
                    <a:pt x="7186" y="0"/>
                    <a:pt x="7113" y="1"/>
                    <a:pt x="7038" y="3"/>
                  </a:cubicBezTo>
                  <a:cubicBezTo>
                    <a:pt x="4070" y="136"/>
                    <a:pt x="1434" y="2038"/>
                    <a:pt x="400" y="4806"/>
                  </a:cubicBezTo>
                  <a:cubicBezTo>
                    <a:pt x="100" y="5640"/>
                    <a:pt x="0" y="6541"/>
                    <a:pt x="33" y="7442"/>
                  </a:cubicBezTo>
                  <a:cubicBezTo>
                    <a:pt x="33" y="8042"/>
                    <a:pt x="133" y="8676"/>
                    <a:pt x="400" y="9243"/>
                  </a:cubicBezTo>
                  <a:cubicBezTo>
                    <a:pt x="701" y="9910"/>
                    <a:pt x="1067" y="10510"/>
                    <a:pt x="1501" y="11078"/>
                  </a:cubicBezTo>
                  <a:cubicBezTo>
                    <a:pt x="2891" y="12671"/>
                    <a:pt x="5012" y="13689"/>
                    <a:pt x="7195" y="13689"/>
                  </a:cubicBezTo>
                  <a:cubicBezTo>
                    <a:pt x="8941" y="13689"/>
                    <a:pt x="10726" y="13038"/>
                    <a:pt x="12209" y="11511"/>
                  </a:cubicBezTo>
                  <a:cubicBezTo>
                    <a:pt x="15577" y="8044"/>
                    <a:pt x="14434" y="0"/>
                    <a:pt x="7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3"/>
            <p:cNvSpPr/>
            <p:nvPr/>
          </p:nvSpPr>
          <p:spPr>
            <a:xfrm flipH="1">
              <a:off x="6115521" y="1982291"/>
              <a:ext cx="229393" cy="297697"/>
            </a:xfrm>
            <a:custGeom>
              <a:avLst/>
              <a:gdLst/>
              <a:ahLst/>
              <a:cxnLst/>
              <a:rect l="l" t="t" r="r" b="b"/>
              <a:pathLst>
                <a:path w="9341" h="12570" extrusionOk="0">
                  <a:moveTo>
                    <a:pt x="5137" y="1"/>
                  </a:moveTo>
                  <a:cubicBezTo>
                    <a:pt x="1768" y="1168"/>
                    <a:pt x="0" y="4837"/>
                    <a:pt x="1168" y="8207"/>
                  </a:cubicBezTo>
                  <a:cubicBezTo>
                    <a:pt x="2074" y="10899"/>
                    <a:pt x="4600" y="12569"/>
                    <a:pt x="7298" y="12569"/>
                  </a:cubicBezTo>
                  <a:cubicBezTo>
                    <a:pt x="7975" y="12569"/>
                    <a:pt x="8664" y="12464"/>
                    <a:pt x="9340" y="12243"/>
                  </a:cubicBezTo>
                  <a:lnTo>
                    <a:pt x="9207" y="11876"/>
                  </a:lnTo>
                  <a:cubicBezTo>
                    <a:pt x="8553" y="12103"/>
                    <a:pt x="7887" y="12211"/>
                    <a:pt x="7231" y="12211"/>
                  </a:cubicBezTo>
                  <a:cubicBezTo>
                    <a:pt x="4707" y="12211"/>
                    <a:pt x="2342" y="10615"/>
                    <a:pt x="1468" y="8073"/>
                  </a:cubicBezTo>
                  <a:cubicBezTo>
                    <a:pt x="367" y="4904"/>
                    <a:pt x="2068" y="1435"/>
                    <a:pt x="5237" y="334"/>
                  </a:cubicBezTo>
                  <a:lnTo>
                    <a:pt x="51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3"/>
            <p:cNvSpPr/>
            <p:nvPr/>
          </p:nvSpPr>
          <p:spPr>
            <a:xfrm flipH="1">
              <a:off x="6349799" y="2082635"/>
              <a:ext cx="188431" cy="244860"/>
            </a:xfrm>
            <a:custGeom>
              <a:avLst/>
              <a:gdLst/>
              <a:ahLst/>
              <a:cxnLst/>
              <a:rect l="l" t="t" r="r" b="b"/>
              <a:pathLst>
                <a:path w="7673" h="10339" extrusionOk="0">
                  <a:moveTo>
                    <a:pt x="4203" y="0"/>
                  </a:moveTo>
                  <a:cubicBezTo>
                    <a:pt x="1434" y="967"/>
                    <a:pt x="0" y="3970"/>
                    <a:pt x="934" y="6738"/>
                  </a:cubicBezTo>
                  <a:cubicBezTo>
                    <a:pt x="1709" y="8956"/>
                    <a:pt x="3767" y="10339"/>
                    <a:pt x="5996" y="10339"/>
                  </a:cubicBezTo>
                  <a:cubicBezTo>
                    <a:pt x="6550" y="10339"/>
                    <a:pt x="7114" y="10253"/>
                    <a:pt x="7672" y="10074"/>
                  </a:cubicBezTo>
                  <a:lnTo>
                    <a:pt x="7539" y="9707"/>
                  </a:lnTo>
                  <a:cubicBezTo>
                    <a:pt x="7042" y="9862"/>
                    <a:pt x="6540" y="9935"/>
                    <a:pt x="6046" y="9935"/>
                  </a:cubicBezTo>
                  <a:cubicBezTo>
                    <a:pt x="3983" y="9935"/>
                    <a:pt x="2067" y="8650"/>
                    <a:pt x="1368" y="6605"/>
                  </a:cubicBezTo>
                  <a:cubicBezTo>
                    <a:pt x="500" y="4070"/>
                    <a:pt x="1801" y="1301"/>
                    <a:pt x="4303" y="334"/>
                  </a:cubicBezTo>
                  <a:lnTo>
                    <a:pt x="4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3"/>
            <p:cNvSpPr/>
            <p:nvPr/>
          </p:nvSpPr>
          <p:spPr>
            <a:xfrm flipH="1">
              <a:off x="6774962" y="2268263"/>
              <a:ext cx="108152" cy="140512"/>
            </a:xfrm>
            <a:custGeom>
              <a:avLst/>
              <a:gdLst/>
              <a:ahLst/>
              <a:cxnLst/>
              <a:rect l="l" t="t" r="r" b="b"/>
              <a:pathLst>
                <a:path w="4404" h="5933" extrusionOk="0">
                  <a:moveTo>
                    <a:pt x="2436" y="1"/>
                  </a:moveTo>
                  <a:cubicBezTo>
                    <a:pt x="835" y="568"/>
                    <a:pt x="1" y="2269"/>
                    <a:pt x="534" y="3870"/>
                  </a:cubicBezTo>
                  <a:cubicBezTo>
                    <a:pt x="959" y="5144"/>
                    <a:pt x="2144" y="5933"/>
                    <a:pt x="3417" y="5933"/>
                  </a:cubicBezTo>
                  <a:cubicBezTo>
                    <a:pt x="3744" y="5933"/>
                    <a:pt x="4077" y="5881"/>
                    <a:pt x="4404" y="5772"/>
                  </a:cubicBezTo>
                  <a:lnTo>
                    <a:pt x="4270" y="5405"/>
                  </a:lnTo>
                  <a:cubicBezTo>
                    <a:pt x="3992" y="5500"/>
                    <a:pt x="3706" y="5545"/>
                    <a:pt x="3424" y="5545"/>
                  </a:cubicBezTo>
                  <a:cubicBezTo>
                    <a:pt x="2322" y="5545"/>
                    <a:pt x="1273" y="4853"/>
                    <a:pt x="901" y="3737"/>
                  </a:cubicBezTo>
                  <a:cubicBezTo>
                    <a:pt x="401" y="2369"/>
                    <a:pt x="1168" y="835"/>
                    <a:pt x="2536" y="368"/>
                  </a:cubicBezTo>
                  <a:lnTo>
                    <a:pt x="24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 flipH="1">
              <a:off x="6575900" y="2179783"/>
              <a:ext cx="149114" cy="193254"/>
            </a:xfrm>
            <a:custGeom>
              <a:avLst/>
              <a:gdLst/>
              <a:ahLst/>
              <a:cxnLst/>
              <a:rect l="l" t="t" r="r" b="b"/>
              <a:pathLst>
                <a:path w="6072" h="8160" extrusionOk="0">
                  <a:moveTo>
                    <a:pt x="3336" y="1"/>
                  </a:moveTo>
                  <a:cubicBezTo>
                    <a:pt x="1168" y="768"/>
                    <a:pt x="1" y="3137"/>
                    <a:pt x="768" y="5338"/>
                  </a:cubicBezTo>
                  <a:cubicBezTo>
                    <a:pt x="1353" y="7067"/>
                    <a:pt x="2998" y="8159"/>
                    <a:pt x="4740" y="8159"/>
                  </a:cubicBezTo>
                  <a:cubicBezTo>
                    <a:pt x="5183" y="8159"/>
                    <a:pt x="5632" y="8089"/>
                    <a:pt x="6072" y="7940"/>
                  </a:cubicBezTo>
                  <a:lnTo>
                    <a:pt x="6072" y="7907"/>
                  </a:lnTo>
                  <a:lnTo>
                    <a:pt x="5938" y="7573"/>
                  </a:lnTo>
                  <a:cubicBezTo>
                    <a:pt x="5508" y="7731"/>
                    <a:pt x="5068" y="7805"/>
                    <a:pt x="4634" y="7805"/>
                  </a:cubicBezTo>
                  <a:cubicBezTo>
                    <a:pt x="3047" y="7805"/>
                    <a:pt x="1551" y="6810"/>
                    <a:pt x="1001" y="5238"/>
                  </a:cubicBezTo>
                  <a:cubicBezTo>
                    <a:pt x="334" y="3203"/>
                    <a:pt x="1435" y="1002"/>
                    <a:pt x="3470" y="368"/>
                  </a:cubicBezTo>
                  <a:lnTo>
                    <a:pt x="33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 flipH="1">
              <a:off x="5787042" y="1913279"/>
              <a:ext cx="320033" cy="280614"/>
            </a:xfrm>
            <a:custGeom>
              <a:avLst/>
              <a:gdLst/>
              <a:ahLst/>
              <a:cxnLst/>
              <a:rect l="l" t="t" r="r" b="b"/>
              <a:pathLst>
                <a:path w="13032" h="11849" extrusionOk="0">
                  <a:moveTo>
                    <a:pt x="6542" y="0"/>
                  </a:moveTo>
                  <a:cubicBezTo>
                    <a:pt x="5228" y="0"/>
                    <a:pt x="3920" y="445"/>
                    <a:pt x="2858" y="1314"/>
                  </a:cubicBezTo>
                  <a:cubicBezTo>
                    <a:pt x="1256" y="2648"/>
                    <a:pt x="256" y="4182"/>
                    <a:pt x="189" y="5984"/>
                  </a:cubicBezTo>
                  <a:cubicBezTo>
                    <a:pt x="0" y="9258"/>
                    <a:pt x="3050" y="11849"/>
                    <a:pt x="6227" y="11849"/>
                  </a:cubicBezTo>
                  <a:cubicBezTo>
                    <a:pt x="6415" y="11849"/>
                    <a:pt x="6605" y="11840"/>
                    <a:pt x="6794" y="11821"/>
                  </a:cubicBezTo>
                  <a:cubicBezTo>
                    <a:pt x="10063" y="11487"/>
                    <a:pt x="11364" y="10053"/>
                    <a:pt x="12098" y="7852"/>
                  </a:cubicBezTo>
                  <a:cubicBezTo>
                    <a:pt x="13032" y="5116"/>
                    <a:pt x="11864" y="2114"/>
                    <a:pt x="9329" y="713"/>
                  </a:cubicBezTo>
                  <a:cubicBezTo>
                    <a:pt x="8458" y="235"/>
                    <a:pt x="7498" y="0"/>
                    <a:pt x="65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 flipH="1">
              <a:off x="6665997" y="2212726"/>
              <a:ext cx="618508" cy="619314"/>
            </a:xfrm>
            <a:custGeom>
              <a:avLst/>
              <a:gdLst/>
              <a:ahLst/>
              <a:cxnLst/>
              <a:rect l="l" t="t" r="r" b="b"/>
              <a:pathLst>
                <a:path w="25186" h="26150" extrusionOk="0">
                  <a:moveTo>
                    <a:pt x="24590" y="0"/>
                  </a:moveTo>
                  <a:cubicBezTo>
                    <a:pt x="24531" y="0"/>
                    <a:pt x="24473" y="4"/>
                    <a:pt x="24418" y="11"/>
                  </a:cubicBezTo>
                  <a:cubicBezTo>
                    <a:pt x="22450" y="345"/>
                    <a:pt x="20515" y="1479"/>
                    <a:pt x="19715" y="3380"/>
                  </a:cubicBezTo>
                  <a:cubicBezTo>
                    <a:pt x="19314" y="4381"/>
                    <a:pt x="19314" y="5381"/>
                    <a:pt x="18814" y="6382"/>
                  </a:cubicBezTo>
                  <a:cubicBezTo>
                    <a:pt x="15745" y="12720"/>
                    <a:pt x="9307" y="16856"/>
                    <a:pt x="2536" y="17991"/>
                  </a:cubicBezTo>
                  <a:cubicBezTo>
                    <a:pt x="201" y="18357"/>
                    <a:pt x="1" y="20192"/>
                    <a:pt x="301" y="22294"/>
                  </a:cubicBezTo>
                  <a:cubicBezTo>
                    <a:pt x="501" y="23928"/>
                    <a:pt x="1435" y="25829"/>
                    <a:pt x="3203" y="26096"/>
                  </a:cubicBezTo>
                  <a:cubicBezTo>
                    <a:pt x="3485" y="26133"/>
                    <a:pt x="3754" y="26150"/>
                    <a:pt x="4013" y="26150"/>
                  </a:cubicBezTo>
                  <a:cubicBezTo>
                    <a:pt x="5409" y="26150"/>
                    <a:pt x="6522" y="25658"/>
                    <a:pt x="7873" y="25096"/>
                  </a:cubicBezTo>
                  <a:cubicBezTo>
                    <a:pt x="11476" y="23595"/>
                    <a:pt x="14644" y="21193"/>
                    <a:pt x="17080" y="18157"/>
                  </a:cubicBezTo>
                  <a:cubicBezTo>
                    <a:pt x="17813" y="17257"/>
                    <a:pt x="18481" y="16323"/>
                    <a:pt x="19048" y="15322"/>
                  </a:cubicBezTo>
                  <a:cubicBezTo>
                    <a:pt x="19615" y="14355"/>
                    <a:pt x="20115" y="13387"/>
                    <a:pt x="20549" y="12386"/>
                  </a:cubicBezTo>
                  <a:cubicBezTo>
                    <a:pt x="21616" y="10085"/>
                    <a:pt x="21816" y="7616"/>
                    <a:pt x="22650" y="5215"/>
                  </a:cubicBezTo>
                  <a:cubicBezTo>
                    <a:pt x="22917" y="4614"/>
                    <a:pt x="23251" y="4047"/>
                    <a:pt x="23618" y="3513"/>
                  </a:cubicBezTo>
                  <a:cubicBezTo>
                    <a:pt x="23984" y="2846"/>
                    <a:pt x="24018" y="2179"/>
                    <a:pt x="24318" y="1512"/>
                  </a:cubicBezTo>
                  <a:cubicBezTo>
                    <a:pt x="24451" y="1145"/>
                    <a:pt x="25185" y="645"/>
                    <a:pt x="25085" y="244"/>
                  </a:cubicBezTo>
                  <a:cubicBezTo>
                    <a:pt x="25032" y="59"/>
                    <a:pt x="24812" y="0"/>
                    <a:pt x="24590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 flipH="1">
              <a:off x="7162428" y="2583104"/>
              <a:ext cx="276887" cy="330617"/>
            </a:xfrm>
            <a:custGeom>
              <a:avLst/>
              <a:gdLst/>
              <a:ahLst/>
              <a:cxnLst/>
              <a:rect l="l" t="t" r="r" b="b"/>
              <a:pathLst>
                <a:path w="11275" h="13960" extrusionOk="0">
                  <a:moveTo>
                    <a:pt x="5336" y="0"/>
                  </a:moveTo>
                  <a:cubicBezTo>
                    <a:pt x="3929" y="0"/>
                    <a:pt x="2714" y="1065"/>
                    <a:pt x="1935" y="2218"/>
                  </a:cubicBezTo>
                  <a:cubicBezTo>
                    <a:pt x="567" y="4253"/>
                    <a:pt x="67" y="6788"/>
                    <a:pt x="34" y="9223"/>
                  </a:cubicBezTo>
                  <a:cubicBezTo>
                    <a:pt x="0" y="11225"/>
                    <a:pt x="2235" y="13059"/>
                    <a:pt x="4003" y="13626"/>
                  </a:cubicBezTo>
                  <a:lnTo>
                    <a:pt x="4036" y="13626"/>
                  </a:lnTo>
                  <a:cubicBezTo>
                    <a:pt x="4752" y="13855"/>
                    <a:pt x="5492" y="13959"/>
                    <a:pt x="6235" y="13959"/>
                  </a:cubicBezTo>
                  <a:cubicBezTo>
                    <a:pt x="7985" y="13959"/>
                    <a:pt x="9753" y="13382"/>
                    <a:pt x="11275" y="12492"/>
                  </a:cubicBezTo>
                  <a:cubicBezTo>
                    <a:pt x="11141" y="9990"/>
                    <a:pt x="11008" y="7489"/>
                    <a:pt x="10908" y="5020"/>
                  </a:cubicBezTo>
                  <a:cubicBezTo>
                    <a:pt x="10875" y="4420"/>
                    <a:pt x="10841" y="3819"/>
                    <a:pt x="10841" y="3252"/>
                  </a:cubicBezTo>
                  <a:cubicBezTo>
                    <a:pt x="10841" y="2919"/>
                    <a:pt x="10975" y="1751"/>
                    <a:pt x="10741" y="1518"/>
                  </a:cubicBezTo>
                  <a:cubicBezTo>
                    <a:pt x="10508" y="1284"/>
                    <a:pt x="9507" y="1284"/>
                    <a:pt x="9140" y="1217"/>
                  </a:cubicBezTo>
                  <a:cubicBezTo>
                    <a:pt x="8540" y="1051"/>
                    <a:pt x="7973" y="884"/>
                    <a:pt x="7439" y="650"/>
                  </a:cubicBezTo>
                  <a:cubicBezTo>
                    <a:pt x="6838" y="350"/>
                    <a:pt x="6238" y="117"/>
                    <a:pt x="5638" y="17"/>
                  </a:cubicBezTo>
                  <a:cubicBezTo>
                    <a:pt x="5536" y="5"/>
                    <a:pt x="5435" y="0"/>
                    <a:pt x="5336" y="0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 flipH="1">
              <a:off x="6013143" y="1974665"/>
              <a:ext cx="63899" cy="164077"/>
            </a:xfrm>
            <a:custGeom>
              <a:avLst/>
              <a:gdLst/>
              <a:ahLst/>
              <a:cxnLst/>
              <a:rect l="l" t="t" r="r" b="b"/>
              <a:pathLst>
                <a:path w="2602" h="6928" extrusionOk="0">
                  <a:moveTo>
                    <a:pt x="1767" y="0"/>
                  </a:moveTo>
                  <a:cubicBezTo>
                    <a:pt x="1755" y="0"/>
                    <a:pt x="1743" y="6"/>
                    <a:pt x="1735" y="22"/>
                  </a:cubicBezTo>
                  <a:cubicBezTo>
                    <a:pt x="567" y="856"/>
                    <a:pt x="0" y="2257"/>
                    <a:pt x="200" y="3692"/>
                  </a:cubicBezTo>
                  <a:cubicBezTo>
                    <a:pt x="300" y="4459"/>
                    <a:pt x="534" y="5226"/>
                    <a:pt x="901" y="5927"/>
                  </a:cubicBezTo>
                  <a:cubicBezTo>
                    <a:pt x="1168" y="6527"/>
                    <a:pt x="1801" y="6927"/>
                    <a:pt x="2469" y="6927"/>
                  </a:cubicBezTo>
                  <a:cubicBezTo>
                    <a:pt x="2602" y="6894"/>
                    <a:pt x="2602" y="6761"/>
                    <a:pt x="2469" y="6727"/>
                  </a:cubicBezTo>
                  <a:cubicBezTo>
                    <a:pt x="1835" y="6594"/>
                    <a:pt x="1301" y="6127"/>
                    <a:pt x="1068" y="5526"/>
                  </a:cubicBezTo>
                  <a:cubicBezTo>
                    <a:pt x="767" y="4859"/>
                    <a:pt x="567" y="4159"/>
                    <a:pt x="500" y="3425"/>
                  </a:cubicBezTo>
                  <a:cubicBezTo>
                    <a:pt x="334" y="2157"/>
                    <a:pt x="834" y="923"/>
                    <a:pt x="1801" y="89"/>
                  </a:cubicBezTo>
                  <a:cubicBezTo>
                    <a:pt x="1852" y="64"/>
                    <a:pt x="1807" y="0"/>
                    <a:pt x="1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3"/>
            <p:cNvSpPr/>
            <p:nvPr/>
          </p:nvSpPr>
          <p:spPr>
            <a:xfrm flipH="1">
              <a:off x="5936131" y="2148095"/>
              <a:ext cx="57170" cy="11178"/>
            </a:xfrm>
            <a:custGeom>
              <a:avLst/>
              <a:gdLst/>
              <a:ahLst/>
              <a:cxnLst/>
              <a:rect l="l" t="t" r="r" b="b"/>
              <a:pathLst>
                <a:path w="2328" h="472" extrusionOk="0">
                  <a:moveTo>
                    <a:pt x="130" y="1"/>
                  </a:moveTo>
                  <a:cubicBezTo>
                    <a:pt x="22" y="1"/>
                    <a:pt x="0" y="174"/>
                    <a:pt x="93" y="205"/>
                  </a:cubicBezTo>
                  <a:cubicBezTo>
                    <a:pt x="537" y="383"/>
                    <a:pt x="1012" y="472"/>
                    <a:pt x="1486" y="472"/>
                  </a:cubicBezTo>
                  <a:cubicBezTo>
                    <a:pt x="1723" y="472"/>
                    <a:pt x="1961" y="449"/>
                    <a:pt x="2194" y="405"/>
                  </a:cubicBezTo>
                  <a:cubicBezTo>
                    <a:pt x="2328" y="372"/>
                    <a:pt x="2328" y="171"/>
                    <a:pt x="2161" y="171"/>
                  </a:cubicBezTo>
                  <a:cubicBezTo>
                    <a:pt x="1988" y="189"/>
                    <a:pt x="1816" y="197"/>
                    <a:pt x="1644" y="197"/>
                  </a:cubicBezTo>
                  <a:cubicBezTo>
                    <a:pt x="1149" y="197"/>
                    <a:pt x="654" y="128"/>
                    <a:pt x="159" y="5"/>
                  </a:cubicBezTo>
                  <a:cubicBezTo>
                    <a:pt x="149" y="2"/>
                    <a:pt x="140" y="1"/>
                    <a:pt x="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3"/>
            <p:cNvSpPr/>
            <p:nvPr/>
          </p:nvSpPr>
          <p:spPr>
            <a:xfrm flipH="1">
              <a:off x="7168151" y="2625046"/>
              <a:ext cx="158127" cy="14068"/>
            </a:xfrm>
            <a:custGeom>
              <a:avLst/>
              <a:gdLst/>
              <a:ahLst/>
              <a:cxnLst/>
              <a:rect l="l" t="t" r="r" b="b"/>
              <a:pathLst>
                <a:path w="6439" h="594" extrusionOk="0">
                  <a:moveTo>
                    <a:pt x="6184" y="0"/>
                  </a:moveTo>
                  <a:cubicBezTo>
                    <a:pt x="6013" y="0"/>
                    <a:pt x="5842" y="31"/>
                    <a:pt x="5671" y="80"/>
                  </a:cubicBezTo>
                  <a:cubicBezTo>
                    <a:pt x="5371" y="114"/>
                    <a:pt x="5104" y="147"/>
                    <a:pt x="4804" y="180"/>
                  </a:cubicBezTo>
                  <a:cubicBezTo>
                    <a:pt x="4304" y="247"/>
                    <a:pt x="3770" y="314"/>
                    <a:pt x="3269" y="314"/>
                  </a:cubicBezTo>
                  <a:cubicBezTo>
                    <a:pt x="2832" y="342"/>
                    <a:pt x="2389" y="352"/>
                    <a:pt x="1945" y="352"/>
                  </a:cubicBezTo>
                  <a:cubicBezTo>
                    <a:pt x="1339" y="352"/>
                    <a:pt x="731" y="333"/>
                    <a:pt x="134" y="314"/>
                  </a:cubicBezTo>
                  <a:cubicBezTo>
                    <a:pt x="0" y="314"/>
                    <a:pt x="0" y="514"/>
                    <a:pt x="134" y="514"/>
                  </a:cubicBezTo>
                  <a:cubicBezTo>
                    <a:pt x="722" y="569"/>
                    <a:pt x="1319" y="594"/>
                    <a:pt x="1916" y="594"/>
                  </a:cubicBezTo>
                  <a:cubicBezTo>
                    <a:pt x="2403" y="594"/>
                    <a:pt x="2890" y="577"/>
                    <a:pt x="3370" y="547"/>
                  </a:cubicBezTo>
                  <a:cubicBezTo>
                    <a:pt x="3870" y="514"/>
                    <a:pt x="4370" y="447"/>
                    <a:pt x="4871" y="380"/>
                  </a:cubicBezTo>
                  <a:cubicBezTo>
                    <a:pt x="5137" y="347"/>
                    <a:pt x="5404" y="314"/>
                    <a:pt x="5671" y="280"/>
                  </a:cubicBezTo>
                  <a:cubicBezTo>
                    <a:pt x="5938" y="247"/>
                    <a:pt x="6172" y="180"/>
                    <a:pt x="6405" y="80"/>
                  </a:cubicBezTo>
                  <a:cubicBezTo>
                    <a:pt x="6438" y="47"/>
                    <a:pt x="6405" y="13"/>
                    <a:pt x="6372" y="13"/>
                  </a:cubicBezTo>
                  <a:cubicBezTo>
                    <a:pt x="6309" y="4"/>
                    <a:pt x="6247" y="0"/>
                    <a:pt x="6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3"/>
            <p:cNvSpPr/>
            <p:nvPr/>
          </p:nvSpPr>
          <p:spPr>
            <a:xfrm flipH="1">
              <a:off x="7160194" y="2832225"/>
              <a:ext cx="203755" cy="22096"/>
            </a:xfrm>
            <a:custGeom>
              <a:avLst/>
              <a:gdLst/>
              <a:ahLst/>
              <a:cxnLst/>
              <a:rect l="l" t="t" r="r" b="b"/>
              <a:pathLst>
                <a:path w="8297" h="933" extrusionOk="0">
                  <a:moveTo>
                    <a:pt x="8198" y="1"/>
                  </a:moveTo>
                  <a:cubicBezTo>
                    <a:pt x="8190" y="1"/>
                    <a:pt x="8182" y="2"/>
                    <a:pt x="8173" y="5"/>
                  </a:cubicBezTo>
                  <a:cubicBezTo>
                    <a:pt x="6838" y="339"/>
                    <a:pt x="5504" y="572"/>
                    <a:pt x="4136" y="639"/>
                  </a:cubicBezTo>
                  <a:cubicBezTo>
                    <a:pt x="2802" y="706"/>
                    <a:pt x="1434" y="639"/>
                    <a:pt x="100" y="739"/>
                  </a:cubicBezTo>
                  <a:cubicBezTo>
                    <a:pt x="0" y="739"/>
                    <a:pt x="0" y="872"/>
                    <a:pt x="100" y="872"/>
                  </a:cubicBezTo>
                  <a:cubicBezTo>
                    <a:pt x="673" y="914"/>
                    <a:pt x="1252" y="933"/>
                    <a:pt x="1831" y="933"/>
                  </a:cubicBezTo>
                  <a:cubicBezTo>
                    <a:pt x="2636" y="933"/>
                    <a:pt x="3442" y="897"/>
                    <a:pt x="4236" y="839"/>
                  </a:cubicBezTo>
                  <a:cubicBezTo>
                    <a:pt x="5571" y="739"/>
                    <a:pt x="6905" y="539"/>
                    <a:pt x="8206" y="172"/>
                  </a:cubicBezTo>
                  <a:cubicBezTo>
                    <a:pt x="8297" y="141"/>
                    <a:pt x="8278" y="1"/>
                    <a:pt x="8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3"/>
            <p:cNvSpPr/>
            <p:nvPr/>
          </p:nvSpPr>
          <p:spPr>
            <a:xfrm flipH="1">
              <a:off x="7153417" y="2581115"/>
              <a:ext cx="84380" cy="45898"/>
            </a:xfrm>
            <a:custGeom>
              <a:avLst/>
              <a:gdLst/>
              <a:ahLst/>
              <a:cxnLst/>
              <a:rect l="l" t="t" r="r" b="b"/>
              <a:pathLst>
                <a:path w="3436" h="1938" extrusionOk="0">
                  <a:moveTo>
                    <a:pt x="133" y="0"/>
                  </a:moveTo>
                  <a:cubicBezTo>
                    <a:pt x="33" y="0"/>
                    <a:pt x="0" y="67"/>
                    <a:pt x="33" y="134"/>
                  </a:cubicBezTo>
                  <a:cubicBezTo>
                    <a:pt x="200" y="401"/>
                    <a:pt x="400" y="634"/>
                    <a:pt x="667" y="801"/>
                  </a:cubicBezTo>
                  <a:cubicBezTo>
                    <a:pt x="901" y="1001"/>
                    <a:pt x="1168" y="1201"/>
                    <a:pt x="1434" y="1368"/>
                  </a:cubicBezTo>
                  <a:cubicBezTo>
                    <a:pt x="1968" y="1702"/>
                    <a:pt x="2569" y="1902"/>
                    <a:pt x="3202" y="1935"/>
                  </a:cubicBezTo>
                  <a:cubicBezTo>
                    <a:pt x="3212" y="1937"/>
                    <a:pt x="3222" y="1937"/>
                    <a:pt x="3231" y="1937"/>
                  </a:cubicBezTo>
                  <a:cubicBezTo>
                    <a:pt x="3435" y="1937"/>
                    <a:pt x="3427" y="1602"/>
                    <a:pt x="3236" y="1602"/>
                  </a:cubicBezTo>
                  <a:cubicBezTo>
                    <a:pt x="2635" y="1568"/>
                    <a:pt x="2035" y="1368"/>
                    <a:pt x="1568" y="1035"/>
                  </a:cubicBezTo>
                  <a:cubicBezTo>
                    <a:pt x="1301" y="868"/>
                    <a:pt x="1067" y="701"/>
                    <a:pt x="834" y="534"/>
                  </a:cubicBezTo>
                  <a:cubicBezTo>
                    <a:pt x="634" y="301"/>
                    <a:pt x="367" y="134"/>
                    <a:pt x="1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3"/>
            <p:cNvSpPr/>
            <p:nvPr/>
          </p:nvSpPr>
          <p:spPr>
            <a:xfrm flipH="1">
              <a:off x="6824102" y="2594519"/>
              <a:ext cx="106261" cy="117895"/>
            </a:xfrm>
            <a:custGeom>
              <a:avLst/>
              <a:gdLst/>
              <a:ahLst/>
              <a:cxnLst/>
              <a:rect l="l" t="t" r="r" b="b"/>
              <a:pathLst>
                <a:path w="4327" h="4978" extrusionOk="0">
                  <a:moveTo>
                    <a:pt x="4213" y="0"/>
                  </a:moveTo>
                  <a:cubicBezTo>
                    <a:pt x="4182" y="0"/>
                    <a:pt x="4150" y="11"/>
                    <a:pt x="4126" y="35"/>
                  </a:cubicBezTo>
                  <a:cubicBezTo>
                    <a:pt x="3893" y="502"/>
                    <a:pt x="3659" y="936"/>
                    <a:pt x="3359" y="1369"/>
                  </a:cubicBezTo>
                  <a:cubicBezTo>
                    <a:pt x="3059" y="1803"/>
                    <a:pt x="2725" y="2203"/>
                    <a:pt x="2358" y="2603"/>
                  </a:cubicBezTo>
                  <a:cubicBezTo>
                    <a:pt x="1691" y="3437"/>
                    <a:pt x="924" y="4171"/>
                    <a:pt x="90" y="4838"/>
                  </a:cubicBezTo>
                  <a:cubicBezTo>
                    <a:pt x="1" y="4868"/>
                    <a:pt x="70" y="4977"/>
                    <a:pt x="134" y="4977"/>
                  </a:cubicBezTo>
                  <a:cubicBezTo>
                    <a:pt x="142" y="4977"/>
                    <a:pt x="149" y="4975"/>
                    <a:pt x="157" y="4972"/>
                  </a:cubicBezTo>
                  <a:cubicBezTo>
                    <a:pt x="1124" y="4471"/>
                    <a:pt x="1825" y="3571"/>
                    <a:pt x="2558" y="2770"/>
                  </a:cubicBezTo>
                  <a:cubicBezTo>
                    <a:pt x="3292" y="1970"/>
                    <a:pt x="3993" y="1102"/>
                    <a:pt x="4326" y="102"/>
                  </a:cubicBezTo>
                  <a:cubicBezTo>
                    <a:pt x="4326" y="37"/>
                    <a:pt x="4271" y="0"/>
                    <a:pt x="4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3"/>
            <p:cNvSpPr/>
            <p:nvPr/>
          </p:nvSpPr>
          <p:spPr>
            <a:xfrm flipH="1">
              <a:off x="6699866" y="2702655"/>
              <a:ext cx="34749" cy="16839"/>
            </a:xfrm>
            <a:custGeom>
              <a:avLst/>
              <a:gdLst/>
              <a:ahLst/>
              <a:cxnLst/>
              <a:rect l="l" t="t" r="r" b="b"/>
              <a:pathLst>
                <a:path w="1415" h="711" extrusionOk="0">
                  <a:moveTo>
                    <a:pt x="1258" y="0"/>
                  </a:moveTo>
                  <a:cubicBezTo>
                    <a:pt x="1247" y="0"/>
                    <a:pt x="1236" y="2"/>
                    <a:pt x="1226" y="5"/>
                  </a:cubicBezTo>
                  <a:lnTo>
                    <a:pt x="925" y="139"/>
                  </a:lnTo>
                  <a:lnTo>
                    <a:pt x="658" y="272"/>
                  </a:lnTo>
                  <a:cubicBezTo>
                    <a:pt x="492" y="406"/>
                    <a:pt x="292" y="472"/>
                    <a:pt x="91" y="539"/>
                  </a:cubicBezTo>
                  <a:cubicBezTo>
                    <a:pt x="0" y="570"/>
                    <a:pt x="20" y="710"/>
                    <a:pt x="99" y="710"/>
                  </a:cubicBezTo>
                  <a:cubicBezTo>
                    <a:pt x="107" y="710"/>
                    <a:pt x="116" y="709"/>
                    <a:pt x="125" y="706"/>
                  </a:cubicBezTo>
                  <a:cubicBezTo>
                    <a:pt x="325" y="639"/>
                    <a:pt x="558" y="573"/>
                    <a:pt x="759" y="506"/>
                  </a:cubicBezTo>
                  <a:cubicBezTo>
                    <a:pt x="859" y="472"/>
                    <a:pt x="959" y="406"/>
                    <a:pt x="1059" y="372"/>
                  </a:cubicBezTo>
                  <a:cubicBezTo>
                    <a:pt x="1159" y="306"/>
                    <a:pt x="1259" y="239"/>
                    <a:pt x="1326" y="172"/>
                  </a:cubicBezTo>
                  <a:cubicBezTo>
                    <a:pt x="1415" y="113"/>
                    <a:pt x="1345" y="0"/>
                    <a:pt x="1258" y="0"/>
                  </a:cubicBezTo>
                  <a:close/>
                </a:path>
              </a:pathLst>
            </a:custGeom>
            <a:solidFill>
              <a:srgbClr val="AD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3"/>
            <p:cNvSpPr/>
            <p:nvPr/>
          </p:nvSpPr>
          <p:spPr>
            <a:xfrm flipH="1">
              <a:off x="6920760" y="2648469"/>
              <a:ext cx="12328" cy="8834"/>
            </a:xfrm>
            <a:custGeom>
              <a:avLst/>
              <a:gdLst/>
              <a:ahLst/>
              <a:cxnLst/>
              <a:rect l="l" t="t" r="r" b="b"/>
              <a:pathLst>
                <a:path w="502" h="373" extrusionOk="0">
                  <a:moveTo>
                    <a:pt x="368" y="0"/>
                  </a:moveTo>
                  <a:cubicBezTo>
                    <a:pt x="359" y="0"/>
                    <a:pt x="351" y="8"/>
                    <a:pt x="334" y="25"/>
                  </a:cubicBezTo>
                  <a:lnTo>
                    <a:pt x="68" y="192"/>
                  </a:lnTo>
                  <a:cubicBezTo>
                    <a:pt x="34" y="192"/>
                    <a:pt x="34" y="225"/>
                    <a:pt x="1" y="259"/>
                  </a:cubicBezTo>
                  <a:cubicBezTo>
                    <a:pt x="1" y="259"/>
                    <a:pt x="1" y="292"/>
                    <a:pt x="1" y="325"/>
                  </a:cubicBezTo>
                  <a:cubicBezTo>
                    <a:pt x="24" y="349"/>
                    <a:pt x="65" y="373"/>
                    <a:pt x="110" y="373"/>
                  </a:cubicBezTo>
                  <a:cubicBezTo>
                    <a:pt x="129" y="373"/>
                    <a:pt x="148" y="368"/>
                    <a:pt x="168" y="359"/>
                  </a:cubicBezTo>
                  <a:lnTo>
                    <a:pt x="435" y="225"/>
                  </a:lnTo>
                  <a:cubicBezTo>
                    <a:pt x="468" y="192"/>
                    <a:pt x="468" y="159"/>
                    <a:pt x="501" y="159"/>
                  </a:cubicBezTo>
                  <a:cubicBezTo>
                    <a:pt x="501" y="125"/>
                    <a:pt x="501" y="92"/>
                    <a:pt x="501" y="59"/>
                  </a:cubicBezTo>
                  <a:cubicBezTo>
                    <a:pt x="468" y="25"/>
                    <a:pt x="435" y="25"/>
                    <a:pt x="401" y="25"/>
                  </a:cubicBezTo>
                  <a:cubicBezTo>
                    <a:pt x="384" y="8"/>
                    <a:pt x="376" y="0"/>
                    <a:pt x="368" y="0"/>
                  </a:cubicBezTo>
                  <a:close/>
                </a:path>
              </a:pathLst>
            </a:custGeom>
            <a:solidFill>
              <a:srgbClr val="AD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3" name="Google Shape;1513;p33"/>
          <p:cNvGrpSpPr/>
          <p:nvPr/>
        </p:nvGrpSpPr>
        <p:grpSpPr>
          <a:xfrm>
            <a:off x="5707430" y="1589756"/>
            <a:ext cx="2553794" cy="2729592"/>
            <a:chOff x="5707430" y="1589756"/>
            <a:chExt cx="2553794" cy="2729592"/>
          </a:xfrm>
        </p:grpSpPr>
        <p:sp>
          <p:nvSpPr>
            <p:cNvPr id="1514" name="Google Shape;1514;p33"/>
            <p:cNvSpPr/>
            <p:nvPr/>
          </p:nvSpPr>
          <p:spPr>
            <a:xfrm rot="-1384681" flipH="1">
              <a:off x="6693618" y="4006718"/>
              <a:ext cx="169543" cy="292696"/>
            </a:xfrm>
            <a:custGeom>
              <a:avLst/>
              <a:gdLst/>
              <a:ahLst/>
              <a:cxnLst/>
              <a:rect l="l" t="t" r="r" b="b"/>
              <a:pathLst>
                <a:path w="6072" h="10742" fill="none" extrusionOk="0">
                  <a:moveTo>
                    <a:pt x="901" y="10741"/>
                  </a:moveTo>
                  <a:lnTo>
                    <a:pt x="1" y="8339"/>
                  </a:lnTo>
                  <a:lnTo>
                    <a:pt x="2402" y="8139"/>
                  </a:lnTo>
                  <a:lnTo>
                    <a:pt x="1702" y="5537"/>
                  </a:lnTo>
                  <a:lnTo>
                    <a:pt x="4270" y="5437"/>
                  </a:lnTo>
                  <a:lnTo>
                    <a:pt x="3503" y="2869"/>
                  </a:lnTo>
                  <a:lnTo>
                    <a:pt x="6072" y="2602"/>
                  </a:lnTo>
                  <a:lnTo>
                    <a:pt x="5371" y="0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6327057" y="1589756"/>
              <a:ext cx="60911" cy="118378"/>
            </a:xfrm>
            <a:custGeom>
              <a:avLst/>
              <a:gdLst/>
              <a:ahLst/>
              <a:cxnLst/>
              <a:rect l="l" t="t" r="r" b="b"/>
              <a:pathLst>
                <a:path w="2169" h="4371" fill="none" extrusionOk="0">
                  <a:moveTo>
                    <a:pt x="0" y="0"/>
                  </a:moveTo>
                  <a:cubicBezTo>
                    <a:pt x="1201" y="0"/>
                    <a:pt x="2168" y="968"/>
                    <a:pt x="2168" y="2202"/>
                  </a:cubicBezTo>
                  <a:cubicBezTo>
                    <a:pt x="2168" y="3403"/>
                    <a:pt x="1201" y="4370"/>
                    <a:pt x="0" y="4370"/>
                  </a:cubicBez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3"/>
            <p:cNvSpPr/>
            <p:nvPr/>
          </p:nvSpPr>
          <p:spPr>
            <a:xfrm flipH="1">
              <a:off x="7388954" y="2107934"/>
              <a:ext cx="139598" cy="217770"/>
            </a:xfrm>
            <a:custGeom>
              <a:avLst/>
              <a:gdLst/>
              <a:ahLst/>
              <a:cxnLst/>
              <a:rect l="l" t="t" r="r" b="b"/>
              <a:pathLst>
                <a:path w="4971" h="8041" fill="none" extrusionOk="0">
                  <a:moveTo>
                    <a:pt x="835" y="8040"/>
                  </a:moveTo>
                  <a:lnTo>
                    <a:pt x="1" y="5371"/>
                  </a:lnTo>
                  <a:lnTo>
                    <a:pt x="2703" y="5572"/>
                  </a:lnTo>
                  <a:lnTo>
                    <a:pt x="2002" y="2670"/>
                  </a:lnTo>
                  <a:lnTo>
                    <a:pt x="4971" y="2569"/>
                  </a:lnTo>
                  <a:lnTo>
                    <a:pt x="4037" y="1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3"/>
            <p:cNvSpPr/>
            <p:nvPr/>
          </p:nvSpPr>
          <p:spPr>
            <a:xfrm flipH="1">
              <a:off x="8085063" y="2325704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7761721" y="3128172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5707430" y="3408119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6090307" y="2839215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1" name="Google Shape;1521;p33"/>
          <p:cNvSpPr/>
          <p:nvPr/>
        </p:nvSpPr>
        <p:spPr>
          <a:xfrm>
            <a:off x="720010" y="1328762"/>
            <a:ext cx="4780684" cy="779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 err="1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Pendidikan</a:t>
            </a:r>
            <a:r>
              <a:rPr lang="en-US" b="0" i="0" dirty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 </a:t>
            </a:r>
            <a:r>
              <a:rPr lang="en-US" b="0" i="0" dirty="0" err="1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nasional</a:t>
            </a:r>
            <a:endParaRPr b="0" i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Bayon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52" name="Picture 51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53" name="Picture 52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54" name="Picture 53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14282" y="1071552"/>
            <a:ext cx="4000528" cy="412200"/>
          </a:xfrm>
        </p:spPr>
        <p:txBody>
          <a:bodyPr/>
          <a:lstStyle/>
          <a:p>
            <a:pPr marL="180975" indent="0" algn="just"/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Rumusan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capaian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pembelajaran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lulusan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Mata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Kuliah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Wajib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pada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Kurikulum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Pendidikan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Tinggi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Berbasis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Proyek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diambil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analisis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kebutuhan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kedua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belas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program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studi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yang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ada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Universitas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Indraprasta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PGRI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saat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ini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. </a:t>
            </a:r>
            <a:endParaRPr lang="en-US" sz="1600" baseline="30000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180975" indent="0" algn="just"/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CPL yang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ada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kedua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belas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program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studi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tersebut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terdiri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sikap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, CPL </a:t>
            </a:r>
          </a:p>
          <a:p>
            <a:pPr marL="180975" indent="0" algn="just"/>
            <a:endParaRPr lang="en-US" sz="1600" baseline="30000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Pengetahuan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, 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Keterampilan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Umum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, 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Keterampilan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Khusus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.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Adapun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hasilnya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adalah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sebagai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berikut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Pada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sikap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(S)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jumlah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terbanyak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kedua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belas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program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studi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adalah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S1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II 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sikap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untuk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keempat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MKWK.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Pada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pengetahuan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(P)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jumlah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terbanyak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kedua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belas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program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studi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adalah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P1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12 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pengetahuan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untuk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keempat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MKWK.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Pada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keterampilan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khusus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(KK)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jumlah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terbanyak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kedua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belas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program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studi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adalah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KK7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9 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keterampilan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khusus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untuk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keempat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MKWK.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Pada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keterampilan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umum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(KU)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jumlah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terbanyak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kedua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belas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program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studi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adalah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KU3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dari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11 CPL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keterampilan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umum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untuk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6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keempat</a:t>
            </a:r>
            <a:r>
              <a:rPr lang="en-US" sz="1600" baseline="30000" dirty="0" smtClean="0">
                <a:solidFill>
                  <a:schemeClr val="accent6">
                    <a:lumMod val="25000"/>
                  </a:schemeClr>
                </a:solidFill>
              </a:rPr>
              <a:t> MKWK.</a:t>
            </a:r>
          </a:p>
          <a:p>
            <a:pPr algn="just"/>
            <a:endParaRPr lang="en-US" sz="1600" baseline="30000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algn="just"/>
            <a:endParaRPr lang="en-US" sz="16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42910" y="428610"/>
            <a:ext cx="4673100" cy="1328100"/>
          </a:xfrm>
        </p:spPr>
        <p:txBody>
          <a:bodyPr/>
          <a:lstStyle/>
          <a:p>
            <a:r>
              <a:rPr lang="en-US" dirty="0" err="1" smtClean="0"/>
              <a:t>Perumusan</a:t>
            </a:r>
            <a:r>
              <a:rPr lang="en-US" dirty="0" smtClean="0"/>
              <a:t> </a:t>
            </a:r>
            <a:r>
              <a:rPr lang="en-US" dirty="0" err="1" smtClean="0"/>
              <a:t>cpl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5" name="Picture 4" descr="Logo MKWK.png"/>
            <p:cNvPicPr>
              <a:picLocks noChangeAspect="1"/>
            </p:cNvPicPr>
            <p:nvPr/>
          </p:nvPicPr>
          <p:blipFill>
            <a:blip r:embed="rId2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6" name="Picture 5" descr="logo_unindra_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7" name="Picture 6" descr="logo-kampus-merdeka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8" name="Picture 7" descr="Deskripsi KKNI Level 6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48" y="1453696"/>
            <a:ext cx="4643438" cy="24039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57"/>
          <p:cNvSpPr/>
          <p:nvPr/>
        </p:nvSpPr>
        <p:spPr>
          <a:xfrm>
            <a:off x="8382313" y="2001863"/>
            <a:ext cx="267300" cy="2673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8e1ff052-bd31-4b1a-82ab-8cd32a658571 A.jpg"/>
          <p:cNvPicPr>
            <a:picLocks noChangeAspect="1"/>
          </p:cNvPicPr>
          <p:nvPr/>
        </p:nvPicPr>
        <p:blipFill>
          <a:blip r:embed="rId4"/>
          <a:srcRect l="4897" t="8333" r="5971" b="23611"/>
          <a:stretch>
            <a:fillRect/>
          </a:stretch>
        </p:blipFill>
        <p:spPr>
          <a:xfrm>
            <a:off x="0" y="-1"/>
            <a:ext cx="9144000" cy="5398265"/>
          </a:xfrm>
          <a:prstGeom prst="rect">
            <a:avLst/>
          </a:prstGeom>
        </p:spPr>
      </p:pic>
      <p:sp>
        <p:nvSpPr>
          <p:cNvPr id="2980" name="Google Shape;2980;p57"/>
          <p:cNvSpPr/>
          <p:nvPr/>
        </p:nvSpPr>
        <p:spPr>
          <a:xfrm rot="5400000">
            <a:off x="1362550" y="1722325"/>
            <a:ext cx="1344600" cy="4086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2982" name="Google Shape;2982;p57"/>
          <p:cNvSpPr txBox="1">
            <a:spLocks noGrp="1"/>
          </p:cNvSpPr>
          <p:nvPr>
            <p:ph type="body" idx="1"/>
          </p:nvPr>
        </p:nvSpPr>
        <p:spPr>
          <a:xfrm>
            <a:off x="720000" y="3247225"/>
            <a:ext cx="3000000" cy="10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Hasil perumusan cpl dari 12 prodi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42910" y="1500180"/>
            <a:ext cx="7643866" cy="412200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CPL 1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sikap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(S1)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Mampu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menjadi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warga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negara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yang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bertaqwa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kepada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Tuhan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Yang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Maha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Esa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mampu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menunjukkan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sikap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religius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(C3; A3).</a:t>
            </a:r>
          </a:p>
          <a:p>
            <a:pPr algn="just">
              <a:buFont typeface="Arial" pitchFamily="34" charset="0"/>
              <a:buChar char="•"/>
            </a:pP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CPL 2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keterampilan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umum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(KU3)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Mampu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mengkaji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implikasi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pengembangan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atau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implementasi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ilmu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pengetahuan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teknologi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yang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memperhatikan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menerapkan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nilai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humaniora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sesuai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dengan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keahliannya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berdasarkan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kaidah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tata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cara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etika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ilmiah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dalam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rangka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menghasilkan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solusi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gagasan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desain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atau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kritik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seni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 (C4; C3). </a:t>
            </a:r>
          </a:p>
          <a:p>
            <a:pPr algn="just">
              <a:buFont typeface="Arial" pitchFamily="34" charset="0"/>
              <a:buChar char="•"/>
            </a:pP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CPL 3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pengetahuan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(P1) 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Mampu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menguasai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konsep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dasar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keilmuan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yang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mencakup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perkembangan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peserta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didik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teori-teori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belajar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hakikat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sains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pola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pikir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ilmiah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(C2).</a:t>
            </a:r>
          </a:p>
          <a:p>
            <a:pPr algn="just">
              <a:buFont typeface="Arial" pitchFamily="34" charset="0"/>
              <a:buChar char="•"/>
            </a:pP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CPL 4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keterampilan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khusus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(KK7)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Mampu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menghasilkan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karya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ilmiah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inovatif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, original,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teruji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terkait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dengan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keilmuan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masing-masing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melalui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penelitian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. (C6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)</a:t>
            </a:r>
          </a:p>
          <a:p>
            <a:pPr algn="just"/>
            <a:endParaRPr lang="en-US" sz="1800" baseline="30000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marL="180975" indent="0" algn="just"/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Hal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penting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yang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perlu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diperhatikan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dalam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pengembangan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pelaksanaan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evaluasi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kurikulum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berdasarkan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SN-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Dikti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dinyatakan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bahwasanya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SKL/CPL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merupakan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acuan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atau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landasan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utamanya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.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Dengan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demikian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Kurikulum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Pendidikan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Tinggi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yang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telah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dikembangkan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berdasarkan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SN-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Dikti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sesungguhnya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telah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menggunakan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pendekatan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Outcome Based Education (OBE). Hal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ini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sangat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mendukung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Kurikulum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. Program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Studi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pada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saat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ikut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serta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dalam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akreditasi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internasional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yang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berlandaskan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1800" baseline="30000" dirty="0" err="1" smtClean="0">
                <a:solidFill>
                  <a:schemeClr val="accent6">
                    <a:lumMod val="25000"/>
                  </a:schemeClr>
                </a:solidFill>
              </a:rPr>
              <a:t>pendekatan</a:t>
            </a:r>
            <a:r>
              <a:rPr lang="en-US" sz="1800" baseline="30000" dirty="0" smtClean="0">
                <a:solidFill>
                  <a:schemeClr val="accent6">
                    <a:lumMod val="25000"/>
                  </a:schemeClr>
                </a:solidFill>
              </a:rPr>
              <a:t> OBE.</a:t>
            </a:r>
          </a:p>
          <a:p>
            <a:pPr algn="just"/>
            <a:endParaRPr lang="en-US" sz="18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42910" y="428610"/>
            <a:ext cx="4673100" cy="1328100"/>
          </a:xfrm>
        </p:spPr>
        <p:txBody>
          <a:bodyPr/>
          <a:lstStyle/>
          <a:p>
            <a:r>
              <a:rPr lang="en-US" dirty="0" err="1" smtClean="0"/>
              <a:t>Perumusan</a:t>
            </a:r>
            <a:r>
              <a:rPr lang="en-US" dirty="0" smtClean="0"/>
              <a:t> </a:t>
            </a:r>
            <a:r>
              <a:rPr lang="en-US" dirty="0" err="1" smtClean="0"/>
              <a:t>cpl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5" name="Picture 4" descr="Logo MKWK.png"/>
            <p:cNvPicPr>
              <a:picLocks noChangeAspect="1"/>
            </p:cNvPicPr>
            <p:nvPr/>
          </p:nvPicPr>
          <p:blipFill>
            <a:blip r:embed="rId2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6" name="Picture 5" descr="logo_unindra_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7" name="Picture 6" descr="logo-kampus-merdeka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714348" y="642924"/>
            <a:ext cx="7643866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</a:t>
            </a:r>
            <a:r>
              <a:rPr lang="en" dirty="0" smtClean="0"/>
              <a:t>endekatan Outcomes based </a:t>
            </a:r>
            <a:r>
              <a:rPr lang="en" dirty="0" smtClean="0"/>
              <a:t>education (obe)</a:t>
            </a:r>
            <a:endParaRPr/>
          </a:p>
        </p:txBody>
      </p:sp>
      <p:sp>
        <p:nvSpPr>
          <p:cNvPr id="3081" name="Google Shape;3081;p60"/>
          <p:cNvSpPr txBox="1">
            <a:spLocks noGrp="1"/>
          </p:cNvSpPr>
          <p:nvPr>
            <p:ph type="subTitle" idx="1"/>
          </p:nvPr>
        </p:nvSpPr>
        <p:spPr>
          <a:xfrm>
            <a:off x="0" y="1142990"/>
            <a:ext cx="4857752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975" indent="0" algn="just">
              <a:buFont typeface="Arial" pitchFamily="34" charset="0"/>
              <a:buChar char="•"/>
            </a:pPr>
            <a:r>
              <a:rPr lang="en-US" baseline="30000" dirty="0" smtClean="0"/>
              <a:t> </a:t>
            </a:r>
            <a:r>
              <a:rPr lang="en-US" b="1" baseline="30000" dirty="0" smtClean="0"/>
              <a:t>Outcome </a:t>
            </a:r>
            <a:r>
              <a:rPr lang="en-US" b="1" baseline="30000" dirty="0" smtClean="0"/>
              <a:t>Based Curriculum (OBC), </a:t>
            </a:r>
            <a:r>
              <a:rPr lang="en-US" baseline="30000" dirty="0" err="1" smtClean="0"/>
              <a:t>pengembangan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kurikulum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didasarkan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pada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profil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Capaian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Lulusan</a:t>
            </a:r>
            <a:r>
              <a:rPr lang="en-US" baseline="30000" dirty="0" smtClean="0"/>
              <a:t> (CPL). </a:t>
            </a:r>
            <a:r>
              <a:rPr lang="en-US" baseline="30000" dirty="0" err="1" smtClean="0"/>
              <a:t>Berlandaskan</a:t>
            </a:r>
            <a:r>
              <a:rPr lang="en-US" baseline="30000" dirty="0" smtClean="0"/>
              <a:t> CPL </a:t>
            </a:r>
            <a:r>
              <a:rPr lang="en-US" baseline="30000" dirty="0" err="1" smtClean="0"/>
              <a:t>ini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kemudian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diturunkan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bahan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kajian</a:t>
            </a:r>
            <a:r>
              <a:rPr lang="en-US" baseline="30000" dirty="0" smtClean="0"/>
              <a:t> (body of knowledge), </a:t>
            </a:r>
            <a:r>
              <a:rPr lang="en-US" baseline="30000" dirty="0" err="1" smtClean="0"/>
              <a:t>pembentukan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mata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kuliah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beserta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bobot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sks-nya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peta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kurikulum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desain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dinyatakan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Rencana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Semester (RPS), </a:t>
            </a:r>
            <a:r>
              <a:rPr lang="en-US" baseline="30000" dirty="0" err="1" smtClean="0"/>
              <a:t>mengembangkan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bahan</a:t>
            </a:r>
            <a:r>
              <a:rPr lang="en-US" baseline="30000" dirty="0" smtClean="0"/>
              <a:t> ajar, </a:t>
            </a:r>
            <a:r>
              <a:rPr lang="en-US" baseline="30000" dirty="0" err="1" smtClean="0"/>
              <a:t>serta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mengembangkan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instrumen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penilaian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evaluasi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Pertanyaan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penting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adalah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bagaimana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dengan</a:t>
            </a:r>
            <a:r>
              <a:rPr lang="en-US" baseline="30000" dirty="0" smtClean="0"/>
              <a:t> OBC, </a:t>
            </a:r>
            <a:r>
              <a:rPr lang="en-US" baseline="30000" dirty="0" err="1" smtClean="0"/>
              <a:t>kurikulum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dikembangkan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secara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selaras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berdasarkan</a:t>
            </a:r>
            <a:r>
              <a:rPr lang="en-US" baseline="30000" dirty="0" smtClean="0"/>
              <a:t> CPL?</a:t>
            </a:r>
          </a:p>
          <a:p>
            <a:pPr marL="180975" indent="0" algn="just">
              <a:buFont typeface="Arial" pitchFamily="34" charset="0"/>
              <a:buChar char="•"/>
            </a:pPr>
            <a:r>
              <a:rPr lang="en-US" b="1" baseline="30000" dirty="0" smtClean="0"/>
              <a:t>Outcome Based Learning and Teaching (OBLT),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pelaksanaan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kegiatan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didefinsikan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sebagai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interaksi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kegiatan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belajar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antara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dosen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mahasiswa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sumber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belajar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Salah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satu</a:t>
            </a:r>
            <a:r>
              <a:rPr lang="en-US" baseline="30000" dirty="0" smtClean="0"/>
              <a:t> </a:t>
            </a:r>
            <a:r>
              <a:rPr lang="en-US" baseline="30000" err="1" smtClean="0"/>
              <a:t>prinsip</a:t>
            </a:r>
            <a:r>
              <a:rPr lang="en-US" baseline="30000" smtClean="0"/>
              <a:t> </a:t>
            </a:r>
            <a:r>
              <a:rPr lang="en-US" baseline="30000" smtClean="0"/>
              <a:t>penting</a:t>
            </a:r>
            <a:r>
              <a:rPr lang="en-US" baseline="30000" dirty="0" smtClean="0"/>
              <a:t> </a:t>
            </a:r>
            <a:r>
              <a:rPr lang="en-US" baseline="30000" smtClean="0"/>
              <a:t>OBLT </a:t>
            </a:r>
            <a:r>
              <a:rPr lang="en-US" baseline="30000" dirty="0" err="1" smtClean="0"/>
              <a:t>adalah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ketepatan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pemilihan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metode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dilakukan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oleh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mahasiswa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wajib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mengacu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sesuai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dengan</a:t>
            </a:r>
            <a:r>
              <a:rPr lang="en-US" baseline="30000" dirty="0" smtClean="0"/>
              <a:t> CPL. </a:t>
            </a:r>
            <a:r>
              <a:rPr lang="en-US" baseline="30000" dirty="0" err="1" smtClean="0"/>
              <a:t>Bentuk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termasuk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bentuk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luar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prodi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atau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kampus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pada</a:t>
            </a:r>
            <a:r>
              <a:rPr lang="en-US" baseline="30000" dirty="0" smtClean="0"/>
              <a:t> program </a:t>
            </a:r>
            <a:r>
              <a:rPr lang="en-US" baseline="30000" dirty="0" err="1" smtClean="0"/>
              <a:t>Merdeka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Belajar–Kampus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Merdeka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Pertanyaan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penting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adalah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bagaimana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dengan</a:t>
            </a:r>
            <a:r>
              <a:rPr lang="en-US" baseline="30000" dirty="0" smtClean="0"/>
              <a:t> OBLT, CPL </a:t>
            </a:r>
            <a:r>
              <a:rPr lang="en-US" baseline="30000" dirty="0" err="1" smtClean="0"/>
              <a:t>dapat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dicapai</a:t>
            </a:r>
            <a:r>
              <a:rPr lang="en-US" baseline="30000" dirty="0" smtClean="0"/>
              <a:t>?</a:t>
            </a:r>
          </a:p>
          <a:p>
            <a:pPr marL="180975" indent="0" algn="just">
              <a:buFont typeface="Arial" pitchFamily="34" charset="0"/>
              <a:buChar char="•"/>
            </a:pPr>
            <a:r>
              <a:rPr lang="en-US" b="1" baseline="30000" dirty="0" smtClean="0"/>
              <a:t>Outcome Based Assessment and Evaluation (OBAE)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pendekatan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penilaian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evaluasi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dilakukan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pada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pencapaian</a:t>
            </a:r>
            <a:r>
              <a:rPr lang="en-US" baseline="30000" dirty="0" smtClean="0"/>
              <a:t> CPL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rangka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untuk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peningkatan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kualitas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berkelanjutan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Penilaian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dilakukan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pada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pada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hasil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pencapaian</a:t>
            </a:r>
            <a:r>
              <a:rPr lang="en-US" baseline="30000" dirty="0" smtClean="0"/>
              <a:t> CPL. </a:t>
            </a:r>
            <a:r>
              <a:rPr lang="en-US" baseline="30000" dirty="0" err="1" smtClean="0"/>
              <a:t>Demikian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juga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evaluasi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kurikulum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dilakukan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pada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pencapaian</a:t>
            </a:r>
            <a:r>
              <a:rPr lang="en-US" baseline="30000" dirty="0" smtClean="0"/>
              <a:t> CPL Program </a:t>
            </a:r>
            <a:r>
              <a:rPr lang="en-US" baseline="30000" dirty="0" err="1" smtClean="0"/>
              <a:t>Studi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hasilnya</a:t>
            </a:r>
            <a:r>
              <a:rPr lang="en-US" baseline="30000" dirty="0" smtClean="0"/>
              <a:t> </a:t>
            </a:r>
            <a:r>
              <a:rPr lang="en-US" baseline="30000" dirty="0" err="1" smtClean="0">
                <a:solidFill>
                  <a:schemeClr val="accent6"/>
                </a:solidFill>
              </a:rPr>
              <a:t>digunakan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untuk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perbaikan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berkelanjutan</a:t>
            </a:r>
            <a:r>
              <a:rPr lang="en-US" baseline="30000" dirty="0" smtClean="0"/>
              <a:t>.</a:t>
            </a:r>
            <a:endParaRPr/>
          </a:p>
        </p:txBody>
      </p:sp>
      <p:grpSp>
        <p:nvGrpSpPr>
          <p:cNvPr id="10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000628" y="1428742"/>
            <a:ext cx="4143372" cy="2357454"/>
            <a:chOff x="3214678" y="1428742"/>
            <a:chExt cx="5929322" cy="3214710"/>
          </a:xfrm>
        </p:grpSpPr>
        <p:grpSp>
          <p:nvGrpSpPr>
            <p:cNvPr id="3075" name="Google Shape;3075;p60"/>
            <p:cNvGrpSpPr/>
            <p:nvPr/>
          </p:nvGrpSpPr>
          <p:grpSpPr>
            <a:xfrm>
              <a:off x="3214678" y="1428742"/>
              <a:ext cx="5929322" cy="3214710"/>
              <a:chOff x="4719319" y="1459088"/>
              <a:chExt cx="3704700" cy="2253002"/>
            </a:xfrm>
          </p:grpSpPr>
          <p:sp>
            <p:nvSpPr>
              <p:cNvPr id="3076" name="Google Shape;3076;p60"/>
              <p:cNvSpPr/>
              <p:nvPr/>
            </p:nvSpPr>
            <p:spPr>
              <a:xfrm>
                <a:off x="4897709" y="1459088"/>
                <a:ext cx="3348000" cy="19464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60"/>
              <p:cNvSpPr/>
              <p:nvPr/>
            </p:nvSpPr>
            <p:spPr>
              <a:xfrm>
                <a:off x="5071997" y="1588829"/>
                <a:ext cx="2999400" cy="1686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60"/>
              <p:cNvSpPr/>
              <p:nvPr/>
            </p:nvSpPr>
            <p:spPr>
              <a:xfrm>
                <a:off x="4719319" y="3543489"/>
                <a:ext cx="3704700" cy="1686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60"/>
              <p:cNvSpPr/>
              <p:nvPr/>
            </p:nvSpPr>
            <p:spPr>
              <a:xfrm>
                <a:off x="6170650" y="1647488"/>
                <a:ext cx="59100" cy="59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14744" y="1571618"/>
              <a:ext cx="4933950" cy="247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714348" y="642924"/>
            <a:ext cx="7643866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Siklus</a:t>
            </a:r>
            <a:r>
              <a:rPr lang="en-US" dirty="0" smtClean="0"/>
              <a:t> </a:t>
            </a:r>
            <a:r>
              <a:rPr lang="en" dirty="0" smtClean="0"/>
              <a:t>Outcomes based </a:t>
            </a:r>
            <a:r>
              <a:rPr lang="en" dirty="0" smtClean="0"/>
              <a:t>education (obe)</a:t>
            </a:r>
            <a:endParaRPr/>
          </a:p>
        </p:txBody>
      </p:sp>
      <p:sp>
        <p:nvSpPr>
          <p:cNvPr id="3081" name="Google Shape;3081;p60"/>
          <p:cNvSpPr txBox="1">
            <a:spLocks noGrp="1"/>
          </p:cNvSpPr>
          <p:nvPr>
            <p:ph type="subTitle" idx="1"/>
          </p:nvPr>
        </p:nvSpPr>
        <p:spPr>
          <a:xfrm>
            <a:off x="571472" y="1714494"/>
            <a:ext cx="4071934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1950" indent="0" algn="just"/>
            <a:r>
              <a:rPr lang="en-US" sz="2000" baseline="30000" dirty="0" err="1" smtClean="0"/>
              <a:t>Pendekatan</a:t>
            </a:r>
            <a:r>
              <a:rPr lang="en-US" sz="2000" baseline="30000" dirty="0" smtClean="0"/>
              <a:t> OBE </a:t>
            </a:r>
            <a:r>
              <a:rPr lang="en-US" sz="2000" baseline="30000" dirty="0" err="1" smtClean="0"/>
              <a:t>pada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kurikulum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pendidikan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tinggi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menekankan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pada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tiga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aspek</a:t>
            </a:r>
            <a:r>
              <a:rPr lang="en-US" sz="2000" baseline="30000" dirty="0" smtClean="0"/>
              <a:t> yang </a:t>
            </a:r>
            <a:r>
              <a:rPr lang="en-US" sz="2000" baseline="30000" dirty="0" err="1" smtClean="0"/>
              <a:t>harus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dipahami</a:t>
            </a:r>
            <a:r>
              <a:rPr lang="en-US" sz="2000" baseline="30000" dirty="0" smtClean="0"/>
              <a:t>, </a:t>
            </a:r>
            <a:r>
              <a:rPr lang="en-US" sz="2000" baseline="30000" dirty="0" err="1" smtClean="0"/>
              <a:t>yaitu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menekankan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pada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apa</a:t>
            </a:r>
            <a:r>
              <a:rPr lang="en-US" sz="2000" baseline="30000" dirty="0" smtClean="0"/>
              <a:t> yang </a:t>
            </a:r>
            <a:r>
              <a:rPr lang="en-US" sz="2000" baseline="30000" dirty="0" err="1" smtClean="0"/>
              <a:t>dapat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mahasiswa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kuasai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akhir</a:t>
            </a:r>
            <a:r>
              <a:rPr lang="en-US" sz="2000" baseline="30000" dirty="0" smtClean="0"/>
              <a:t> program/</a:t>
            </a:r>
            <a:r>
              <a:rPr lang="en-US" sz="2000" baseline="30000" dirty="0" err="1" smtClean="0"/>
              <a:t>pengalaman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belajar</a:t>
            </a:r>
            <a:r>
              <a:rPr lang="en-US" sz="2000" baseline="30000" dirty="0" smtClean="0"/>
              <a:t>; </a:t>
            </a:r>
            <a:r>
              <a:rPr lang="en-US" sz="2000" baseline="30000" dirty="0" err="1" smtClean="0"/>
              <a:t>kurikulum</a:t>
            </a:r>
            <a:r>
              <a:rPr lang="en-US" sz="2000" baseline="30000" dirty="0" smtClean="0"/>
              <a:t> (</a:t>
            </a:r>
            <a:r>
              <a:rPr lang="en-US" sz="2000" baseline="30000" dirty="0" err="1" smtClean="0"/>
              <a:t>dan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kelengkapannya</a:t>
            </a:r>
            <a:r>
              <a:rPr lang="en-US" sz="2000" baseline="30000" dirty="0" smtClean="0"/>
              <a:t>) </a:t>
            </a:r>
            <a:r>
              <a:rPr lang="en-US" sz="2000" baseline="30000" dirty="0" err="1" smtClean="0"/>
              <a:t>melayani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ketercapaian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capaian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pembelajaran</a:t>
            </a:r>
            <a:r>
              <a:rPr lang="en-US" sz="2000" baseline="30000" dirty="0" smtClean="0"/>
              <a:t>; </a:t>
            </a:r>
            <a:r>
              <a:rPr lang="en-US" sz="2000" baseline="30000" dirty="0" err="1" smtClean="0"/>
              <a:t>membutuhkan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penyesuaian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keselarasan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antara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materi</a:t>
            </a:r>
            <a:r>
              <a:rPr lang="en-US" sz="2000" baseline="30000" dirty="0" smtClean="0"/>
              <a:t>, </a:t>
            </a:r>
            <a:r>
              <a:rPr lang="en-US" sz="2000" baseline="30000" dirty="0" err="1" smtClean="0"/>
              <a:t>metode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belajar</a:t>
            </a:r>
            <a:r>
              <a:rPr lang="en-US" sz="2000" baseline="30000" dirty="0" smtClean="0"/>
              <a:t>, </a:t>
            </a:r>
            <a:r>
              <a:rPr lang="en-US" sz="2000" baseline="30000" dirty="0" err="1" smtClean="0"/>
              <a:t>metode</a:t>
            </a:r>
            <a:r>
              <a:rPr lang="en-US" sz="2000" i="1" baseline="30000" dirty="0" smtClean="0"/>
              <a:t> assessment, </a:t>
            </a:r>
            <a:r>
              <a:rPr lang="en-US" sz="2000" baseline="30000" dirty="0" err="1" smtClean="0"/>
              <a:t>dan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pengukuran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ketercapaiannya</a:t>
            </a:r>
            <a:r>
              <a:rPr lang="en-US" sz="2000" baseline="30000" dirty="0" smtClean="0"/>
              <a:t>. </a:t>
            </a:r>
            <a:r>
              <a:rPr lang="en-US" sz="2000" baseline="30000" dirty="0" err="1" smtClean="0"/>
              <a:t>Pendekatan</a:t>
            </a:r>
            <a:r>
              <a:rPr lang="en-US" sz="2000" baseline="30000" dirty="0" smtClean="0"/>
              <a:t> OBE </a:t>
            </a:r>
            <a:r>
              <a:rPr lang="en-US" sz="2000" baseline="30000" dirty="0" err="1" smtClean="0"/>
              <a:t>memiliki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empat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prinsip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dalam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penyusunannya</a:t>
            </a:r>
            <a:r>
              <a:rPr lang="en-US" sz="2000" baseline="30000" dirty="0" smtClean="0"/>
              <a:t>.</a:t>
            </a:r>
          </a:p>
          <a:p>
            <a:pPr marL="361950" indent="0" algn="just"/>
            <a:endParaRPr lang="en-US" sz="2000" baseline="30000" dirty="0" smtClean="0"/>
          </a:p>
          <a:p>
            <a:pPr marL="361950" indent="0" algn="just"/>
            <a:endParaRPr lang="en-US" sz="2000" baseline="30000" dirty="0" smtClean="0"/>
          </a:p>
          <a:p>
            <a:pPr marL="361950" indent="0" algn="just"/>
            <a:endParaRPr lang="en-US" sz="2000" baseline="30000" dirty="0" smtClean="0"/>
          </a:p>
          <a:p>
            <a:pPr marL="361950" indent="0" algn="just"/>
            <a:endParaRPr lang="en-US" sz="2000" baseline="30000" dirty="0" smtClean="0"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xmlns="" val="2221576141"/>
              </p:ext>
            </p:extLst>
          </p:nvPr>
        </p:nvGraphicFramePr>
        <p:xfrm>
          <a:off x="4952534" y="935208"/>
          <a:ext cx="3905746" cy="442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714348" y="642924"/>
            <a:ext cx="7643866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Siklus</a:t>
            </a:r>
            <a:r>
              <a:rPr lang="en-US" dirty="0" smtClean="0"/>
              <a:t> </a:t>
            </a:r>
            <a:r>
              <a:rPr lang="en" dirty="0" smtClean="0"/>
              <a:t>Outcomes based </a:t>
            </a:r>
            <a:r>
              <a:rPr lang="en" dirty="0" smtClean="0"/>
              <a:t>education (obe)</a:t>
            </a:r>
            <a:endParaRPr/>
          </a:p>
        </p:txBody>
      </p:sp>
      <p:sp>
        <p:nvSpPr>
          <p:cNvPr id="3081" name="Google Shape;3081;p60"/>
          <p:cNvSpPr txBox="1">
            <a:spLocks noGrp="1"/>
          </p:cNvSpPr>
          <p:nvPr>
            <p:ph type="subTitle" idx="1"/>
          </p:nvPr>
        </p:nvSpPr>
        <p:spPr>
          <a:xfrm>
            <a:off x="500034" y="1285866"/>
            <a:ext cx="7786742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5725" indent="0" algn="just"/>
            <a:r>
              <a:rPr lang="en-US" sz="1800" b="1" i="1" baseline="30000" dirty="0" smtClean="0"/>
              <a:t>1.   Focus on outcome</a:t>
            </a:r>
          </a:p>
          <a:p>
            <a:pPr marL="447675" indent="-361950" algn="just"/>
            <a:r>
              <a:rPr lang="en-US" sz="1800" baseline="30000" dirty="0" smtClean="0"/>
              <a:t>     a.  </a:t>
            </a:r>
            <a:r>
              <a:rPr lang="en-US" sz="1800" baseline="30000" dirty="0" err="1" smtClean="0"/>
              <a:t>Pahami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fokus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pada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gambaran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besar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kemampuan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akhir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lulusan</a:t>
            </a:r>
            <a:r>
              <a:rPr lang="en-US" sz="1800" baseline="30000" dirty="0" smtClean="0"/>
              <a:t>.</a:t>
            </a:r>
          </a:p>
          <a:p>
            <a:pPr marL="447675" indent="-361950" algn="just"/>
            <a:r>
              <a:rPr lang="en-US" sz="1800" baseline="30000" dirty="0" smtClean="0"/>
              <a:t>     b.  </a:t>
            </a:r>
            <a:r>
              <a:rPr lang="en-US" sz="1800" baseline="30000" dirty="0" err="1" smtClean="0"/>
              <a:t>Pahami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apa</a:t>
            </a:r>
            <a:r>
              <a:rPr lang="en-US" sz="1800" baseline="30000" dirty="0" smtClean="0"/>
              <a:t> target </a:t>
            </a:r>
            <a:r>
              <a:rPr lang="en-US" sz="1800" baseline="30000" dirty="0" err="1" smtClean="0"/>
              <a:t>kompetensi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akhir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apa</a:t>
            </a:r>
            <a:r>
              <a:rPr lang="en-US" sz="1800" baseline="30000" dirty="0" smtClean="0"/>
              <a:t> target </a:t>
            </a:r>
            <a:r>
              <a:rPr lang="en-US" sz="1800" baseline="30000" dirty="0" err="1" smtClean="0"/>
              <a:t>kompetensi</a:t>
            </a:r>
            <a:r>
              <a:rPr lang="en-US" sz="1800" baseline="30000" dirty="0" smtClean="0"/>
              <a:t> yang 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lebih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pendek</a:t>
            </a:r>
            <a:r>
              <a:rPr lang="en-US" sz="1800" baseline="30000" dirty="0" smtClean="0"/>
              <a:t>.</a:t>
            </a:r>
          </a:p>
          <a:p>
            <a:pPr marL="85725" indent="0" algn="just"/>
            <a:r>
              <a:rPr lang="en-US" sz="1800" baseline="30000" dirty="0" smtClean="0"/>
              <a:t>     c. </a:t>
            </a:r>
            <a:r>
              <a:rPr lang="en-US" sz="1800" baseline="30000" dirty="0" err="1" smtClean="0"/>
              <a:t>Observasi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dan</a:t>
            </a:r>
            <a:r>
              <a:rPr lang="en-US" sz="1800" baseline="30000" dirty="0" smtClean="0"/>
              <a:t> damping </a:t>
            </a:r>
            <a:r>
              <a:rPr lang="en-US" sz="1800" baseline="30000" dirty="0" err="1" smtClean="0"/>
              <a:t>kemajuan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peserta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didik</a:t>
            </a:r>
            <a:r>
              <a:rPr lang="en-US" sz="1800" baseline="30000" dirty="0" smtClean="0"/>
              <a:t>.</a:t>
            </a:r>
          </a:p>
          <a:p>
            <a:pPr marL="447675" indent="-361950" algn="just"/>
            <a:r>
              <a:rPr lang="en-US" sz="1800" baseline="30000" dirty="0" smtClean="0"/>
              <a:t>     d. </a:t>
            </a:r>
            <a:r>
              <a:rPr lang="en-US" sz="1800" baseline="30000" dirty="0" err="1" smtClean="0"/>
              <a:t>Ujian</a:t>
            </a:r>
            <a:r>
              <a:rPr lang="en-US" sz="1800" baseline="30000" dirty="0" smtClean="0"/>
              <a:t>/</a:t>
            </a:r>
            <a:r>
              <a:rPr lang="en-US" sz="1800" i="1" baseline="30000" dirty="0" smtClean="0"/>
              <a:t>assessment yang </a:t>
            </a:r>
            <a:r>
              <a:rPr lang="en-US" sz="1800" i="1" baseline="30000" dirty="0" err="1" smtClean="0"/>
              <a:t>dibuat</a:t>
            </a:r>
            <a:r>
              <a:rPr lang="en-US" sz="1800" i="1" baseline="30000" dirty="0" smtClean="0"/>
              <a:t> </a:t>
            </a:r>
            <a:r>
              <a:rPr lang="en-US" sz="1800" i="1" baseline="30000" dirty="0" err="1" smtClean="0"/>
              <a:t>selalu</a:t>
            </a:r>
            <a:r>
              <a:rPr lang="en-US" sz="1800" i="1" baseline="30000" dirty="0" smtClean="0"/>
              <a:t> </a:t>
            </a:r>
            <a:r>
              <a:rPr lang="en-US" sz="1800" i="1" baseline="30000" dirty="0" err="1" smtClean="0"/>
              <a:t>fokus</a:t>
            </a:r>
            <a:r>
              <a:rPr lang="en-US" sz="1800" i="1" baseline="30000" dirty="0" smtClean="0"/>
              <a:t> </a:t>
            </a:r>
            <a:r>
              <a:rPr lang="en-US" sz="1800" i="1" baseline="30000" dirty="0" err="1" smtClean="0"/>
              <a:t>untuk</a:t>
            </a:r>
            <a:r>
              <a:rPr lang="en-US" sz="1800" i="1" baseline="30000" dirty="0" smtClean="0"/>
              <a:t> </a:t>
            </a:r>
            <a:r>
              <a:rPr lang="en-US" sz="1800" i="1" baseline="30000" dirty="0" err="1" smtClean="0"/>
              <a:t>menguji</a:t>
            </a:r>
            <a:r>
              <a:rPr lang="en-US" sz="1800" i="1" baseline="30000" dirty="0" smtClean="0"/>
              <a:t> </a:t>
            </a:r>
            <a:r>
              <a:rPr lang="en-US" sz="1800" i="1" baseline="30000" dirty="0" err="1" smtClean="0"/>
              <a:t>kompetensi</a:t>
            </a:r>
            <a:r>
              <a:rPr lang="en-US" sz="1800" i="1" baseline="30000" dirty="0" smtClean="0"/>
              <a:t>/</a:t>
            </a:r>
            <a:r>
              <a:rPr lang="en-US" sz="1800" baseline="30000" dirty="0" err="1" smtClean="0"/>
              <a:t>kemampuan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akhir</a:t>
            </a:r>
            <a:r>
              <a:rPr lang="en-US" sz="1800" baseline="30000" dirty="0" smtClean="0"/>
              <a:t> yang </a:t>
            </a:r>
            <a:r>
              <a:rPr lang="en-US" sz="1800" baseline="30000" dirty="0" err="1" smtClean="0"/>
              <a:t>dituju</a:t>
            </a:r>
            <a:r>
              <a:rPr lang="en-US" sz="1800" baseline="30000" dirty="0" smtClean="0"/>
              <a:t>.</a:t>
            </a:r>
          </a:p>
          <a:p>
            <a:pPr marL="85725" indent="0" algn="just"/>
            <a:r>
              <a:rPr lang="en-US" sz="1800" b="1" i="1" baseline="30000" dirty="0" smtClean="0"/>
              <a:t>2. Expanded Opportunity</a:t>
            </a:r>
          </a:p>
          <a:p>
            <a:pPr marL="85725" indent="0" algn="just"/>
            <a:r>
              <a:rPr lang="en-US" sz="1800" baseline="30000" dirty="0" smtClean="0"/>
              <a:t>    a.  </a:t>
            </a:r>
            <a:r>
              <a:rPr lang="en-US" sz="1800" baseline="30000" dirty="0" err="1" smtClean="0"/>
              <a:t>Peserta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didik</a:t>
            </a:r>
            <a:r>
              <a:rPr lang="en-US" sz="1800" baseline="30000" dirty="0" smtClean="0"/>
              <a:t> yang </a:t>
            </a:r>
            <a:r>
              <a:rPr lang="en-US" sz="1800" baseline="30000" dirty="0" err="1" smtClean="0"/>
              <a:t>variatif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sangat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mungkin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memerlukan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berbagai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pilihan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metode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belajar</a:t>
            </a:r>
            <a:r>
              <a:rPr lang="en-US" sz="1800" baseline="30000" dirty="0" smtClean="0"/>
              <a:t>.</a:t>
            </a:r>
          </a:p>
          <a:p>
            <a:pPr marL="85725" indent="0" algn="just"/>
            <a:r>
              <a:rPr lang="en-US" sz="1800" baseline="30000" dirty="0" smtClean="0"/>
              <a:t>    b. </a:t>
            </a:r>
            <a:r>
              <a:rPr lang="en-US" sz="1800" baseline="30000" dirty="0" err="1" smtClean="0"/>
              <a:t>Perubahan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paradigma</a:t>
            </a:r>
            <a:r>
              <a:rPr lang="en-US" sz="1800" baseline="30000" dirty="0" smtClean="0"/>
              <a:t> </a:t>
            </a:r>
            <a:r>
              <a:rPr lang="en-US" sz="1800" i="1" baseline="30000" dirty="0" smtClean="0"/>
              <a:t>teachers-centered &gt; student-centered</a:t>
            </a:r>
          </a:p>
          <a:p>
            <a:pPr marL="85725" indent="0" algn="just"/>
            <a:r>
              <a:rPr lang="en-US" sz="1800" b="1" i="1" baseline="30000" dirty="0" smtClean="0"/>
              <a:t>3.  High Expectations for all</a:t>
            </a:r>
          </a:p>
          <a:p>
            <a:pPr marL="85725" indent="0" algn="just"/>
            <a:r>
              <a:rPr lang="sv-SE" sz="1800" baseline="30000" dirty="0" smtClean="0"/>
              <a:t>    a. Kebanyakan mahasiswa akan mampu mencapai standar tertentu jika 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mendapatkan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pengalaman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dan</a:t>
            </a:r>
            <a:r>
              <a:rPr lang="en-US" sz="1800" baseline="30000" dirty="0" smtClean="0"/>
              <a:t> </a:t>
            </a:r>
            <a:r>
              <a:rPr lang="en-US" sz="1800" baseline="30000" dirty="0" smtClean="0"/>
              <a:t>  </a:t>
            </a:r>
          </a:p>
          <a:p>
            <a:pPr marL="85725" indent="0" algn="just"/>
            <a:r>
              <a:rPr lang="en-US" sz="1800" baseline="30000" dirty="0" smtClean="0"/>
              <a:t> </a:t>
            </a:r>
            <a:r>
              <a:rPr lang="en-US" sz="1800" baseline="30000" dirty="0" smtClean="0"/>
              <a:t>       </a:t>
            </a:r>
            <a:r>
              <a:rPr lang="en-US" sz="1800" baseline="30000" dirty="0" err="1" smtClean="0"/>
              <a:t>kesempatan</a:t>
            </a:r>
            <a:r>
              <a:rPr lang="en-US" sz="1800" baseline="30000" dirty="0" smtClean="0"/>
              <a:t> </a:t>
            </a:r>
            <a:r>
              <a:rPr lang="en-US" sz="1800" baseline="30000" dirty="0" smtClean="0"/>
              <a:t>yang </a:t>
            </a:r>
            <a:r>
              <a:rPr lang="en-US" sz="1800" baseline="30000" dirty="0" err="1" smtClean="0"/>
              <a:t>sesuai</a:t>
            </a:r>
            <a:r>
              <a:rPr lang="en-US" sz="1800" baseline="30000" dirty="0" smtClean="0"/>
              <a:t>/</a:t>
            </a:r>
            <a:r>
              <a:rPr lang="en-US" sz="1800" baseline="30000" dirty="0" err="1" smtClean="0"/>
              <a:t>cukup</a:t>
            </a:r>
            <a:r>
              <a:rPr lang="en-US" sz="1800" baseline="30000" dirty="0" smtClean="0"/>
              <a:t>.</a:t>
            </a:r>
          </a:p>
          <a:p>
            <a:pPr marL="85725" indent="0" algn="just"/>
            <a:r>
              <a:rPr lang="en-US" sz="1800" baseline="30000" dirty="0" smtClean="0"/>
              <a:t>    b. </a:t>
            </a:r>
            <a:r>
              <a:rPr lang="en-US" sz="1800" baseline="30000" dirty="0" err="1" smtClean="0"/>
              <a:t>Saat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mahasiswa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terlihat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tidak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mampu</a:t>
            </a:r>
            <a:r>
              <a:rPr lang="en-US" sz="1800" baseline="30000" dirty="0" smtClean="0"/>
              <a:t>, </a:t>
            </a:r>
            <a:r>
              <a:rPr lang="en-US" sz="1800" baseline="30000" dirty="0" err="1" smtClean="0"/>
              <a:t>cari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alternatif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kesempatan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belajar</a:t>
            </a:r>
            <a:r>
              <a:rPr lang="en-US" sz="1800" baseline="30000" dirty="0" smtClean="0"/>
              <a:t> </a:t>
            </a:r>
            <a:r>
              <a:rPr lang="en-US" sz="1800" baseline="30000" dirty="0" smtClean="0"/>
              <a:t>lain. </a:t>
            </a:r>
            <a:r>
              <a:rPr lang="en-US" sz="1800" baseline="30000" dirty="0" err="1" smtClean="0"/>
              <a:t>Bukan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menurunkan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standar</a:t>
            </a:r>
            <a:r>
              <a:rPr lang="en-US" sz="1800" baseline="30000" dirty="0" smtClean="0"/>
              <a:t> </a:t>
            </a:r>
            <a:endParaRPr lang="en-US" sz="1800" baseline="30000" dirty="0" smtClean="0"/>
          </a:p>
          <a:p>
            <a:pPr marL="85725" indent="0" algn="just"/>
            <a:r>
              <a:rPr lang="en-US" sz="1800" baseline="30000" dirty="0" smtClean="0"/>
              <a:t> </a:t>
            </a:r>
            <a:r>
              <a:rPr lang="en-US" sz="1800" baseline="30000" dirty="0" smtClean="0"/>
              <a:t>       </a:t>
            </a:r>
            <a:r>
              <a:rPr lang="en-US" sz="1800" baseline="30000" dirty="0" err="1" smtClean="0"/>
              <a:t>belajar</a:t>
            </a:r>
            <a:r>
              <a:rPr lang="en-US" sz="1800" baseline="30000" dirty="0" smtClean="0"/>
              <a:t>/</a:t>
            </a:r>
            <a:r>
              <a:rPr lang="en-US" sz="1800" baseline="30000" dirty="0" err="1" smtClean="0"/>
              <a:t>pencapaiannya</a:t>
            </a:r>
            <a:r>
              <a:rPr lang="en-US" sz="1800" baseline="30000" dirty="0" smtClean="0"/>
              <a:t>.</a:t>
            </a:r>
          </a:p>
          <a:p>
            <a:pPr marL="85725" indent="0" algn="just"/>
            <a:r>
              <a:rPr lang="en-US" sz="1800" b="1" i="1" baseline="30000" dirty="0" smtClean="0"/>
              <a:t>4. Designing Backward Curriculum</a:t>
            </a:r>
          </a:p>
          <a:p>
            <a:pPr marL="85725" indent="0" algn="just"/>
            <a:r>
              <a:rPr lang="en-US" sz="1800" baseline="30000" dirty="0" smtClean="0"/>
              <a:t>     a. </a:t>
            </a:r>
            <a:r>
              <a:rPr lang="en-US" sz="1800" baseline="30000" dirty="0" err="1" smtClean="0"/>
              <a:t>Rancang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kurikulum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mundur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ke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belakang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mulai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dari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profil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lulusan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dan</a:t>
            </a:r>
            <a:r>
              <a:rPr lang="en-US" sz="1800" baseline="30000" dirty="0" smtClean="0"/>
              <a:t> </a:t>
            </a:r>
            <a:r>
              <a:rPr lang="es-ES" sz="1800" baseline="30000" dirty="0" err="1" smtClean="0"/>
              <a:t>capaian</a:t>
            </a:r>
            <a:r>
              <a:rPr lang="es-ES" sz="1800" baseline="30000" dirty="0" smtClean="0"/>
              <a:t> </a:t>
            </a:r>
            <a:r>
              <a:rPr lang="es-ES" sz="1800" baseline="30000" dirty="0" err="1" smtClean="0"/>
              <a:t>akhir</a:t>
            </a:r>
            <a:r>
              <a:rPr lang="es-ES" sz="1800" baseline="30000" dirty="0" smtClean="0"/>
              <a:t> </a:t>
            </a:r>
            <a:r>
              <a:rPr lang="es-ES" sz="1800" baseline="30000" dirty="0" err="1" smtClean="0"/>
              <a:t>pembelajaran</a:t>
            </a:r>
            <a:r>
              <a:rPr lang="es-ES" sz="1800" baseline="30000" dirty="0" smtClean="0"/>
              <a:t> </a:t>
            </a:r>
            <a:r>
              <a:rPr lang="es-ES" sz="1800" baseline="30000" dirty="0" err="1" smtClean="0"/>
              <a:t>sampai</a:t>
            </a:r>
            <a:r>
              <a:rPr lang="es-ES" sz="1800" baseline="30000" dirty="0" smtClean="0"/>
              <a:t> </a:t>
            </a:r>
            <a:r>
              <a:rPr lang="es-ES" sz="1800" baseline="30000" dirty="0" err="1" smtClean="0"/>
              <a:t>ke</a:t>
            </a:r>
            <a:r>
              <a:rPr lang="es-ES" sz="1800" baseline="30000" dirty="0" smtClean="0"/>
              <a:t> </a:t>
            </a:r>
            <a:endParaRPr lang="es-ES" sz="1800" baseline="30000" dirty="0" smtClean="0"/>
          </a:p>
          <a:p>
            <a:pPr marL="85725" indent="0" algn="just"/>
            <a:r>
              <a:rPr lang="es-ES" sz="1800" baseline="30000" dirty="0" smtClean="0"/>
              <a:t> </a:t>
            </a:r>
            <a:r>
              <a:rPr lang="es-ES" sz="1800" baseline="30000" dirty="0" smtClean="0"/>
              <a:t>        </a:t>
            </a:r>
            <a:r>
              <a:rPr lang="es-ES" sz="1800" baseline="30000" dirty="0" err="1" smtClean="0"/>
              <a:t>rencana</a:t>
            </a:r>
            <a:r>
              <a:rPr lang="es-ES" sz="1800" baseline="30000" dirty="0" smtClean="0"/>
              <a:t> </a:t>
            </a:r>
            <a:r>
              <a:rPr lang="es-ES" sz="1800" baseline="30000" dirty="0" err="1" smtClean="0"/>
              <a:t>pembelajaran</a:t>
            </a:r>
            <a:r>
              <a:rPr lang="es-ES" sz="1800" baseline="30000" dirty="0" smtClean="0"/>
              <a:t>, </a:t>
            </a:r>
            <a:r>
              <a:rPr lang="es-ES" sz="1800" baseline="30000" dirty="0" err="1" smtClean="0"/>
              <a:t>dst</a:t>
            </a:r>
            <a:r>
              <a:rPr lang="es-ES" sz="1800" baseline="30000" dirty="0" smtClean="0"/>
              <a:t>.</a:t>
            </a:r>
          </a:p>
          <a:p>
            <a:pPr marL="85725" indent="0" algn="just"/>
            <a:r>
              <a:rPr lang="en-US" sz="1800" baseline="30000" dirty="0" smtClean="0"/>
              <a:t>     b. </a:t>
            </a:r>
            <a:r>
              <a:rPr lang="en-US" sz="1800" baseline="30000" dirty="0" err="1" smtClean="0"/>
              <a:t>Pemahaman</a:t>
            </a:r>
            <a:r>
              <a:rPr lang="en-US" sz="1800" baseline="30000" dirty="0" smtClean="0"/>
              <a:t> </a:t>
            </a:r>
            <a:r>
              <a:rPr lang="en-US" sz="1800" i="1" baseline="30000" dirty="0" smtClean="0"/>
              <a:t>backward curriculum </a:t>
            </a:r>
            <a:r>
              <a:rPr lang="en-US" sz="1800" i="1" baseline="30000" dirty="0" err="1" smtClean="0"/>
              <a:t>menjadi</a:t>
            </a:r>
            <a:r>
              <a:rPr lang="en-US" sz="1800" i="1" baseline="30000" dirty="0" smtClean="0"/>
              <a:t> </a:t>
            </a:r>
            <a:r>
              <a:rPr lang="en-US" sz="1800" i="1" baseline="30000" dirty="0" err="1" smtClean="0"/>
              <a:t>komponen</a:t>
            </a:r>
            <a:r>
              <a:rPr lang="en-US" sz="1800" i="1" baseline="30000" dirty="0" smtClean="0"/>
              <a:t> </a:t>
            </a:r>
            <a:r>
              <a:rPr lang="en-US" sz="1800" i="1" baseline="30000" dirty="0" err="1" smtClean="0"/>
              <a:t>penting</a:t>
            </a:r>
            <a:r>
              <a:rPr lang="en-US" sz="1800" i="1" baseline="30000" dirty="0" smtClean="0"/>
              <a:t> </a:t>
            </a:r>
            <a:r>
              <a:rPr lang="en-US" sz="1800" i="1" baseline="30000" dirty="0" err="1" smtClean="0"/>
              <a:t>mema</a:t>
            </a:r>
            <a:r>
              <a:rPr lang="en-US" sz="1800" baseline="30000" dirty="0" err="1" smtClean="0"/>
              <a:t>hami</a:t>
            </a:r>
            <a:r>
              <a:rPr lang="en-US" sz="1800" baseline="30000" dirty="0" smtClean="0"/>
              <a:t> </a:t>
            </a:r>
            <a:r>
              <a:rPr lang="en-US" sz="1800" baseline="30000" dirty="0" smtClean="0"/>
              <a:t>OBE </a:t>
            </a:r>
            <a:r>
              <a:rPr lang="en-US" sz="1800" baseline="30000" dirty="0" err="1" smtClean="0"/>
              <a:t>dan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implementasi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teknisnya</a:t>
            </a:r>
            <a:r>
              <a:rPr lang="en-US" sz="1800" baseline="30000" dirty="0" smtClean="0"/>
              <a:t> </a:t>
            </a:r>
            <a:r>
              <a:rPr lang="en-US" sz="1800" baseline="30000" dirty="0" err="1" smtClean="0"/>
              <a:t>di</a:t>
            </a:r>
            <a:r>
              <a:rPr lang="en-US" sz="1800" baseline="30000" dirty="0" smtClean="0"/>
              <a:t> </a:t>
            </a:r>
            <a:endParaRPr lang="en-US" sz="1800" baseline="30000" dirty="0" smtClean="0"/>
          </a:p>
          <a:p>
            <a:pPr marL="85725" indent="0" algn="just"/>
            <a:r>
              <a:rPr lang="en-US" sz="1800" baseline="30000" dirty="0" smtClean="0"/>
              <a:t> </a:t>
            </a:r>
            <a:r>
              <a:rPr lang="en-US" sz="1800" baseline="30000" dirty="0" smtClean="0"/>
              <a:t>        </a:t>
            </a:r>
            <a:r>
              <a:rPr lang="en-US" sz="1800" baseline="30000" dirty="0" err="1" smtClean="0"/>
              <a:t>perkuliahan</a:t>
            </a:r>
            <a:r>
              <a:rPr lang="en-US" sz="1800" baseline="30000" dirty="0" smtClean="0"/>
              <a:t>.</a:t>
            </a:r>
          </a:p>
          <a:p>
            <a:pPr marL="85725" indent="0" algn="just"/>
            <a:endParaRPr lang="en-US" sz="1800" baseline="30000" dirty="0" smtClean="0"/>
          </a:p>
          <a:p>
            <a:pPr marL="85725" indent="0" algn="just"/>
            <a:r>
              <a:rPr lang="en-US" sz="1800" baseline="30000" dirty="0" smtClean="0"/>
              <a:t> </a:t>
            </a:r>
          </a:p>
          <a:p>
            <a:pPr marL="85725" indent="0" algn="just"/>
            <a:endParaRPr lang="en-US" sz="1800" baseline="30000" dirty="0" smtClean="0"/>
          </a:p>
          <a:p>
            <a:pPr marL="85725" indent="0" algn="just"/>
            <a:endParaRPr lang="en-US" sz="1800" baseline="30000" dirty="0" smtClean="0"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714348" y="642924"/>
            <a:ext cx="214314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RPS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obe</a:t>
            </a:r>
            <a:endParaRPr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8" name="Picture 7" descr="RPS 1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02" y="345022"/>
            <a:ext cx="6072197" cy="47984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714348" y="642924"/>
            <a:ext cx="214314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RPS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obe</a:t>
            </a:r>
            <a:endParaRPr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642924"/>
            <a:ext cx="6297601" cy="408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714348" y="642924"/>
            <a:ext cx="214314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RPS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obe</a:t>
            </a:r>
            <a:endParaRPr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571486"/>
            <a:ext cx="571658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2571750"/>
            <a:ext cx="5964237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714348" y="642924"/>
            <a:ext cx="214314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RPS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obe</a:t>
            </a:r>
            <a:endParaRPr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1714494"/>
            <a:ext cx="7013162" cy="282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33"/>
          <p:cNvSpPr/>
          <p:nvPr/>
        </p:nvSpPr>
        <p:spPr>
          <a:xfrm>
            <a:off x="6032675" y="2025275"/>
            <a:ext cx="2010600" cy="2010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3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914666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Tujuan pendidikan nasional uu nri nomor 20 tahun 2003</a:t>
            </a:r>
            <a:endParaRPr sz="2800"/>
          </a:p>
        </p:txBody>
      </p:sp>
      <p:sp>
        <p:nvSpPr>
          <p:cNvPr id="1474" name="Google Shape;1474;p33"/>
          <p:cNvSpPr txBox="1">
            <a:spLocks noGrp="1"/>
          </p:cNvSpPr>
          <p:nvPr>
            <p:ph type="body" idx="1"/>
          </p:nvPr>
        </p:nvSpPr>
        <p:spPr>
          <a:xfrm>
            <a:off x="729300" y="2143122"/>
            <a:ext cx="4937700" cy="21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indent="0" algn="just">
              <a:buNone/>
            </a:pPr>
            <a:r>
              <a:rPr lang="en-US" dirty="0" err="1" smtClean="0"/>
              <a:t>Kurikulum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seperangkat</a:t>
            </a:r>
            <a:r>
              <a:rPr lang="en-US" dirty="0" smtClean="0"/>
              <a:t> </a:t>
            </a:r>
            <a:r>
              <a:rPr lang="en-US" dirty="0" err="1" smtClean="0"/>
              <a:t>rencana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pengaturan</a:t>
            </a:r>
            <a:r>
              <a:rPr lang="en-US" dirty="0" smtClean="0"/>
              <a:t> </a:t>
            </a:r>
            <a:r>
              <a:rPr lang="en-US" dirty="0" err="1" smtClean="0"/>
              <a:t>mengenai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, </a:t>
            </a:r>
            <a:r>
              <a:rPr lang="en-US" dirty="0" err="1" smtClean="0"/>
              <a:t>isi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ajar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yang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pedoman</a:t>
            </a:r>
            <a:r>
              <a:rPr lang="en-US" dirty="0" smtClean="0"/>
              <a:t> </a:t>
            </a:r>
            <a:r>
              <a:rPr lang="en-US" dirty="0" err="1" smtClean="0"/>
              <a:t>penyelenggaraan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mencapai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.</a:t>
            </a:r>
          </a:p>
          <a:p>
            <a:pPr marL="174625" indent="0" algn="just">
              <a:buNone/>
            </a:pPr>
            <a:r>
              <a:rPr lang="en-US" dirty="0" err="1" smtClean="0"/>
              <a:t>Kurikulum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</a:t>
            </a:r>
            <a:r>
              <a:rPr lang="en-US" dirty="0" err="1" smtClean="0"/>
              <a:t>sebagaimana</a:t>
            </a:r>
            <a:r>
              <a:rPr lang="en-US" dirty="0" smtClean="0"/>
              <a:t> </a:t>
            </a:r>
            <a:r>
              <a:rPr lang="en-US" dirty="0" err="1" smtClean="0"/>
              <a:t>dimaksud</a:t>
            </a:r>
            <a:r>
              <a:rPr lang="en-US" dirty="0" smtClean="0"/>
              <a:t> </a:t>
            </a:r>
            <a:r>
              <a:rPr lang="en-US" dirty="0" err="1" smtClean="0"/>
              <a:t>wajib</a:t>
            </a:r>
            <a:r>
              <a:rPr lang="en-US" dirty="0" smtClean="0"/>
              <a:t> </a:t>
            </a:r>
            <a:r>
              <a:rPr lang="en-US" dirty="0" err="1" smtClean="0"/>
              <a:t>memuat</a:t>
            </a:r>
            <a:r>
              <a:rPr lang="en-US" dirty="0" smtClean="0"/>
              <a:t> </a:t>
            </a:r>
            <a:r>
              <a:rPr lang="en-US" dirty="0" err="1" smtClean="0"/>
              <a:t>mata</a:t>
            </a:r>
            <a:r>
              <a:rPr lang="en-US" dirty="0" smtClean="0"/>
              <a:t> </a:t>
            </a:r>
            <a:r>
              <a:rPr lang="en-US" dirty="0" err="1" smtClean="0"/>
              <a:t>kuliah</a:t>
            </a:r>
            <a:r>
              <a:rPr lang="en-US" dirty="0" smtClean="0"/>
              <a:t>:</a:t>
            </a:r>
          </a:p>
          <a:p>
            <a:pPr lvl="0" algn="just"/>
            <a:r>
              <a:rPr lang="en-US" b="1" dirty="0" smtClean="0"/>
              <a:t>Agama;</a:t>
            </a:r>
            <a:endParaRPr lang="en-US" dirty="0" smtClean="0"/>
          </a:p>
          <a:p>
            <a:pPr lvl="0" algn="just"/>
            <a:r>
              <a:rPr lang="en-US" b="1" dirty="0" err="1" smtClean="0"/>
              <a:t>Pancasila</a:t>
            </a:r>
            <a:r>
              <a:rPr lang="en-US" b="1" dirty="0" smtClean="0"/>
              <a:t>;</a:t>
            </a:r>
            <a:endParaRPr lang="en-US" dirty="0" smtClean="0"/>
          </a:p>
          <a:p>
            <a:pPr lvl="0" algn="just"/>
            <a:r>
              <a:rPr lang="en-US" b="1" dirty="0" err="1" smtClean="0"/>
              <a:t>Kewarganegaraan</a:t>
            </a:r>
            <a:r>
              <a:rPr lang="en-US" b="1" dirty="0" smtClean="0"/>
              <a:t>; </a:t>
            </a:r>
            <a:r>
              <a:rPr lang="en-US" b="1" dirty="0" err="1" smtClean="0"/>
              <a:t>dan</a:t>
            </a:r>
            <a:endParaRPr lang="en-US" dirty="0" smtClean="0"/>
          </a:p>
          <a:p>
            <a:pPr lvl="0" algn="just"/>
            <a:r>
              <a:rPr lang="en-US" b="1" dirty="0" err="1" smtClean="0"/>
              <a:t>Bahasa</a:t>
            </a:r>
            <a:r>
              <a:rPr lang="en-US" b="1" dirty="0" smtClean="0"/>
              <a:t> Indonesia.</a:t>
            </a:r>
            <a:endParaRPr lang="en-US" dirty="0" smtClean="0"/>
          </a:p>
          <a:p>
            <a:pPr algn="just"/>
            <a:endParaRPr lang="en-US" dirty="0"/>
          </a:p>
        </p:txBody>
      </p:sp>
      <p:grpSp>
        <p:nvGrpSpPr>
          <p:cNvPr id="3" name="Google Shape;1513;p33"/>
          <p:cNvGrpSpPr/>
          <p:nvPr/>
        </p:nvGrpSpPr>
        <p:grpSpPr>
          <a:xfrm>
            <a:off x="5707430" y="1589756"/>
            <a:ext cx="2553794" cy="2729592"/>
            <a:chOff x="5707430" y="1589756"/>
            <a:chExt cx="2553794" cy="2729592"/>
          </a:xfrm>
        </p:grpSpPr>
        <p:sp>
          <p:nvSpPr>
            <p:cNvPr id="1514" name="Google Shape;1514;p33"/>
            <p:cNvSpPr/>
            <p:nvPr/>
          </p:nvSpPr>
          <p:spPr>
            <a:xfrm rot="-1384681" flipH="1">
              <a:off x="6693618" y="4006718"/>
              <a:ext cx="169543" cy="292696"/>
            </a:xfrm>
            <a:custGeom>
              <a:avLst/>
              <a:gdLst/>
              <a:ahLst/>
              <a:cxnLst/>
              <a:rect l="l" t="t" r="r" b="b"/>
              <a:pathLst>
                <a:path w="6072" h="10742" fill="none" extrusionOk="0">
                  <a:moveTo>
                    <a:pt x="901" y="10741"/>
                  </a:moveTo>
                  <a:lnTo>
                    <a:pt x="1" y="8339"/>
                  </a:lnTo>
                  <a:lnTo>
                    <a:pt x="2402" y="8139"/>
                  </a:lnTo>
                  <a:lnTo>
                    <a:pt x="1702" y="5537"/>
                  </a:lnTo>
                  <a:lnTo>
                    <a:pt x="4270" y="5437"/>
                  </a:lnTo>
                  <a:lnTo>
                    <a:pt x="3503" y="2869"/>
                  </a:lnTo>
                  <a:lnTo>
                    <a:pt x="6072" y="2602"/>
                  </a:lnTo>
                  <a:lnTo>
                    <a:pt x="5371" y="0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6327057" y="1589756"/>
              <a:ext cx="60911" cy="118378"/>
            </a:xfrm>
            <a:custGeom>
              <a:avLst/>
              <a:gdLst/>
              <a:ahLst/>
              <a:cxnLst/>
              <a:rect l="l" t="t" r="r" b="b"/>
              <a:pathLst>
                <a:path w="2169" h="4371" fill="none" extrusionOk="0">
                  <a:moveTo>
                    <a:pt x="0" y="0"/>
                  </a:moveTo>
                  <a:cubicBezTo>
                    <a:pt x="1201" y="0"/>
                    <a:pt x="2168" y="968"/>
                    <a:pt x="2168" y="2202"/>
                  </a:cubicBezTo>
                  <a:cubicBezTo>
                    <a:pt x="2168" y="3403"/>
                    <a:pt x="1201" y="4370"/>
                    <a:pt x="0" y="4370"/>
                  </a:cubicBez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3"/>
            <p:cNvSpPr/>
            <p:nvPr/>
          </p:nvSpPr>
          <p:spPr>
            <a:xfrm flipH="1">
              <a:off x="7388954" y="2107934"/>
              <a:ext cx="139598" cy="217770"/>
            </a:xfrm>
            <a:custGeom>
              <a:avLst/>
              <a:gdLst/>
              <a:ahLst/>
              <a:cxnLst/>
              <a:rect l="l" t="t" r="r" b="b"/>
              <a:pathLst>
                <a:path w="4971" h="8041" fill="none" extrusionOk="0">
                  <a:moveTo>
                    <a:pt x="835" y="8040"/>
                  </a:moveTo>
                  <a:lnTo>
                    <a:pt x="1" y="5371"/>
                  </a:lnTo>
                  <a:lnTo>
                    <a:pt x="2703" y="5572"/>
                  </a:lnTo>
                  <a:lnTo>
                    <a:pt x="2002" y="2670"/>
                  </a:lnTo>
                  <a:lnTo>
                    <a:pt x="4971" y="2569"/>
                  </a:lnTo>
                  <a:lnTo>
                    <a:pt x="4037" y="1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3"/>
            <p:cNvSpPr/>
            <p:nvPr/>
          </p:nvSpPr>
          <p:spPr>
            <a:xfrm flipH="1">
              <a:off x="8085063" y="2325704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7761721" y="3128172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5707430" y="3408119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6090307" y="2839215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1" name="Google Shape;1521;p33"/>
          <p:cNvSpPr/>
          <p:nvPr/>
        </p:nvSpPr>
        <p:spPr>
          <a:xfrm>
            <a:off x="720010" y="1328762"/>
            <a:ext cx="4780684" cy="779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 err="1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Pendidikan</a:t>
            </a:r>
            <a:r>
              <a:rPr lang="en-US" b="0" i="0" dirty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 </a:t>
            </a:r>
            <a:r>
              <a:rPr lang="en-US" b="0" i="0" dirty="0" err="1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tinggi</a:t>
            </a:r>
            <a:endParaRPr b="0" i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Bayon"/>
            </a:endParaRPr>
          </a:p>
        </p:txBody>
      </p:sp>
      <p:grpSp>
        <p:nvGrpSpPr>
          <p:cNvPr id="53" name="Google Shape;2009;p41"/>
          <p:cNvGrpSpPr/>
          <p:nvPr/>
        </p:nvGrpSpPr>
        <p:grpSpPr>
          <a:xfrm>
            <a:off x="5786446" y="1785932"/>
            <a:ext cx="2571768" cy="2780078"/>
            <a:chOff x="469760" y="984550"/>
            <a:chExt cx="3372486" cy="3645653"/>
          </a:xfrm>
        </p:grpSpPr>
        <p:sp>
          <p:nvSpPr>
            <p:cNvPr id="54" name="Google Shape;2010;p41"/>
            <p:cNvSpPr/>
            <p:nvPr/>
          </p:nvSpPr>
          <p:spPr>
            <a:xfrm flipH="1">
              <a:off x="469760" y="984550"/>
              <a:ext cx="3168300" cy="3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" name="Google Shape;2011;p41"/>
            <p:cNvGrpSpPr/>
            <p:nvPr/>
          </p:nvGrpSpPr>
          <p:grpSpPr>
            <a:xfrm>
              <a:off x="889068" y="1052400"/>
              <a:ext cx="2217507" cy="2765938"/>
              <a:chOff x="889068" y="1052400"/>
              <a:chExt cx="2217507" cy="2765938"/>
            </a:xfrm>
          </p:grpSpPr>
          <p:sp>
            <p:nvSpPr>
              <p:cNvPr id="142" name="Google Shape;2012;p41"/>
              <p:cNvSpPr/>
              <p:nvPr/>
            </p:nvSpPr>
            <p:spPr>
              <a:xfrm rot="1430105">
                <a:off x="889068" y="3210376"/>
                <a:ext cx="151798" cy="268546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10742" fill="none" extrusionOk="0">
                    <a:moveTo>
                      <a:pt x="901" y="10741"/>
                    </a:moveTo>
                    <a:lnTo>
                      <a:pt x="1" y="8339"/>
                    </a:lnTo>
                    <a:lnTo>
                      <a:pt x="2402" y="8139"/>
                    </a:lnTo>
                    <a:lnTo>
                      <a:pt x="1702" y="5537"/>
                    </a:lnTo>
                    <a:lnTo>
                      <a:pt x="4270" y="5437"/>
                    </a:lnTo>
                    <a:lnTo>
                      <a:pt x="3503" y="2869"/>
                    </a:lnTo>
                    <a:lnTo>
                      <a:pt x="6072" y="2602"/>
                    </a:lnTo>
                    <a:lnTo>
                      <a:pt x="5371" y="0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13;p41"/>
              <p:cNvSpPr/>
              <p:nvPr/>
            </p:nvSpPr>
            <p:spPr>
              <a:xfrm rot="-1432269">
                <a:off x="2441676" y="1084749"/>
                <a:ext cx="54228" cy="10928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4371" fill="none" extrusionOk="0">
                    <a:moveTo>
                      <a:pt x="0" y="0"/>
                    </a:moveTo>
                    <a:cubicBezTo>
                      <a:pt x="1201" y="0"/>
                      <a:pt x="2168" y="968"/>
                      <a:pt x="2168" y="2202"/>
                    </a:cubicBezTo>
                    <a:cubicBezTo>
                      <a:pt x="2168" y="3403"/>
                      <a:pt x="1201" y="4370"/>
                      <a:pt x="0" y="4370"/>
                    </a:cubicBez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14;p41"/>
              <p:cNvSpPr/>
              <p:nvPr/>
            </p:nvSpPr>
            <p:spPr>
              <a:xfrm>
                <a:off x="1347050" y="1052400"/>
                <a:ext cx="1242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8041" fill="none" extrusionOk="0">
                    <a:moveTo>
                      <a:pt x="835" y="8040"/>
                    </a:moveTo>
                    <a:lnTo>
                      <a:pt x="1" y="5371"/>
                    </a:lnTo>
                    <a:lnTo>
                      <a:pt x="2703" y="5572"/>
                    </a:lnTo>
                    <a:lnTo>
                      <a:pt x="2002" y="2670"/>
                    </a:lnTo>
                    <a:lnTo>
                      <a:pt x="4971" y="2569"/>
                    </a:lnTo>
                    <a:lnTo>
                      <a:pt x="4037" y="1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15;p41"/>
              <p:cNvSpPr/>
              <p:nvPr/>
            </p:nvSpPr>
            <p:spPr>
              <a:xfrm>
                <a:off x="2949750" y="3061050"/>
                <a:ext cx="156825" cy="20850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8340" fill="none" extrusionOk="0">
                    <a:moveTo>
                      <a:pt x="1702" y="4070"/>
                    </a:moveTo>
                    <a:cubicBezTo>
                      <a:pt x="2536" y="3036"/>
                      <a:pt x="3270" y="2035"/>
                      <a:pt x="4104" y="1001"/>
                    </a:cubicBezTo>
                    <a:cubicBezTo>
                      <a:pt x="4304" y="667"/>
                      <a:pt x="4638" y="367"/>
                      <a:pt x="5004" y="200"/>
                    </a:cubicBezTo>
                    <a:cubicBezTo>
                      <a:pt x="5371" y="0"/>
                      <a:pt x="5838" y="100"/>
                      <a:pt x="6072" y="467"/>
                    </a:cubicBezTo>
                    <a:cubicBezTo>
                      <a:pt x="6272" y="868"/>
                      <a:pt x="6039" y="1301"/>
                      <a:pt x="5872" y="1668"/>
                    </a:cubicBezTo>
                    <a:cubicBezTo>
                      <a:pt x="5471" y="2469"/>
                      <a:pt x="5305" y="3303"/>
                      <a:pt x="5271" y="4170"/>
                    </a:cubicBezTo>
                    <a:cubicBezTo>
                      <a:pt x="5338" y="4804"/>
                      <a:pt x="5305" y="5438"/>
                      <a:pt x="5238" y="6071"/>
                    </a:cubicBezTo>
                    <a:cubicBezTo>
                      <a:pt x="4771" y="8340"/>
                      <a:pt x="1" y="7472"/>
                      <a:pt x="1202" y="4837"/>
                    </a:cubicBezTo>
                    <a:cubicBezTo>
                      <a:pt x="1335" y="4570"/>
                      <a:pt x="1502" y="4303"/>
                      <a:pt x="1702" y="4070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16;p41"/>
              <p:cNvSpPr/>
              <p:nvPr/>
            </p:nvSpPr>
            <p:spPr>
              <a:xfrm flipH="1">
                <a:off x="1522575" y="376408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fill="none" extrusionOk="0">
                    <a:moveTo>
                      <a:pt x="2168" y="1068"/>
                    </a:moveTo>
                    <a:cubicBezTo>
                      <a:pt x="2168" y="1669"/>
                      <a:pt x="1701" y="2169"/>
                      <a:pt x="1101" y="2169"/>
                    </a:cubicBezTo>
                    <a:cubicBezTo>
                      <a:pt x="500" y="2169"/>
                      <a:pt x="0" y="1669"/>
                      <a:pt x="0" y="1068"/>
                    </a:cubicBezTo>
                    <a:cubicBezTo>
                      <a:pt x="0" y="501"/>
                      <a:pt x="500" y="1"/>
                      <a:pt x="1101" y="1"/>
                    </a:cubicBezTo>
                    <a:cubicBezTo>
                      <a:pt x="1701" y="1"/>
                      <a:pt x="2168" y="501"/>
                      <a:pt x="2168" y="1068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" name="Google Shape;2017;p41"/>
            <p:cNvGrpSpPr/>
            <p:nvPr/>
          </p:nvGrpSpPr>
          <p:grpSpPr>
            <a:xfrm>
              <a:off x="705400" y="1467297"/>
              <a:ext cx="2380710" cy="1363994"/>
              <a:chOff x="705400" y="1467297"/>
              <a:chExt cx="2380710" cy="1363994"/>
            </a:xfrm>
          </p:grpSpPr>
          <p:sp>
            <p:nvSpPr>
              <p:cNvPr id="90" name="Google Shape;2018;p41"/>
              <p:cNvSpPr/>
              <p:nvPr/>
            </p:nvSpPr>
            <p:spPr>
              <a:xfrm>
                <a:off x="705400" y="1495795"/>
                <a:ext cx="2380710" cy="1335496"/>
              </a:xfrm>
              <a:custGeom>
                <a:avLst/>
                <a:gdLst/>
                <a:ahLst/>
                <a:cxnLst/>
                <a:rect l="l" t="t" r="r" b="b"/>
                <a:pathLst>
                  <a:path w="85376" h="47893" extrusionOk="0">
                    <a:moveTo>
                      <a:pt x="3655" y="1"/>
                    </a:moveTo>
                    <a:cubicBezTo>
                      <a:pt x="3561" y="1"/>
                      <a:pt x="3466" y="3"/>
                      <a:pt x="3372" y="8"/>
                    </a:cubicBezTo>
                    <a:cubicBezTo>
                      <a:pt x="283" y="136"/>
                      <a:pt x="541" y="3276"/>
                      <a:pt x="541" y="6648"/>
                    </a:cubicBezTo>
                    <a:cubicBezTo>
                      <a:pt x="566" y="11719"/>
                      <a:pt x="566" y="16789"/>
                      <a:pt x="566" y="21860"/>
                    </a:cubicBezTo>
                    <a:lnTo>
                      <a:pt x="566" y="36556"/>
                    </a:lnTo>
                    <a:cubicBezTo>
                      <a:pt x="566" y="40005"/>
                      <a:pt x="0" y="44072"/>
                      <a:pt x="721" y="47418"/>
                    </a:cubicBezTo>
                    <a:cubicBezTo>
                      <a:pt x="3106" y="47777"/>
                      <a:pt x="5606" y="47892"/>
                      <a:pt x="8146" y="47892"/>
                    </a:cubicBezTo>
                    <a:cubicBezTo>
                      <a:pt x="12703" y="47892"/>
                      <a:pt x="17385" y="47521"/>
                      <a:pt x="21749" y="47521"/>
                    </a:cubicBezTo>
                    <a:lnTo>
                      <a:pt x="26640" y="47521"/>
                    </a:lnTo>
                    <a:cubicBezTo>
                      <a:pt x="36266" y="47495"/>
                      <a:pt x="45892" y="47495"/>
                      <a:pt x="55518" y="47469"/>
                    </a:cubicBezTo>
                    <a:cubicBezTo>
                      <a:pt x="60898" y="47469"/>
                      <a:pt x="66303" y="47444"/>
                      <a:pt x="71682" y="47444"/>
                    </a:cubicBezTo>
                    <a:cubicBezTo>
                      <a:pt x="73902" y="47444"/>
                      <a:pt x="76478" y="47734"/>
                      <a:pt x="78919" y="47734"/>
                    </a:cubicBezTo>
                    <a:cubicBezTo>
                      <a:pt x="80187" y="47734"/>
                      <a:pt x="81418" y="47655"/>
                      <a:pt x="82544" y="47418"/>
                    </a:cubicBezTo>
                    <a:cubicBezTo>
                      <a:pt x="83367" y="47263"/>
                      <a:pt x="83779" y="47160"/>
                      <a:pt x="84011" y="46980"/>
                    </a:cubicBezTo>
                    <a:cubicBezTo>
                      <a:pt x="84320" y="46723"/>
                      <a:pt x="84320" y="46260"/>
                      <a:pt x="84448" y="45179"/>
                    </a:cubicBezTo>
                    <a:cubicBezTo>
                      <a:pt x="84680" y="43454"/>
                      <a:pt x="84500" y="41575"/>
                      <a:pt x="84526" y="39825"/>
                    </a:cubicBezTo>
                    <a:cubicBezTo>
                      <a:pt x="84603" y="34677"/>
                      <a:pt x="84680" y="29504"/>
                      <a:pt x="84706" y="24356"/>
                    </a:cubicBezTo>
                    <a:cubicBezTo>
                      <a:pt x="84732" y="22889"/>
                      <a:pt x="85375" y="2453"/>
                      <a:pt x="84448" y="2350"/>
                    </a:cubicBezTo>
                    <a:cubicBezTo>
                      <a:pt x="79722" y="1986"/>
                      <a:pt x="74922" y="1867"/>
                      <a:pt x="70094" y="1867"/>
                    </a:cubicBezTo>
                    <a:cubicBezTo>
                      <a:pt x="60909" y="1867"/>
                      <a:pt x="51622" y="2298"/>
                      <a:pt x="42546" y="2298"/>
                    </a:cubicBezTo>
                    <a:lnTo>
                      <a:pt x="12612" y="2298"/>
                    </a:lnTo>
                    <a:cubicBezTo>
                      <a:pt x="9593" y="2298"/>
                      <a:pt x="6647" y="1"/>
                      <a:pt x="36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019;p41"/>
              <p:cNvSpPr/>
              <p:nvPr/>
            </p:nvSpPr>
            <p:spPr>
              <a:xfrm>
                <a:off x="710419" y="1467297"/>
                <a:ext cx="2361330" cy="106242"/>
              </a:xfrm>
              <a:custGeom>
                <a:avLst/>
                <a:gdLst/>
                <a:ahLst/>
                <a:cxnLst/>
                <a:rect l="l" t="t" r="r" b="b"/>
                <a:pathLst>
                  <a:path w="84681" h="3810" extrusionOk="0">
                    <a:moveTo>
                      <a:pt x="0" y="0"/>
                    </a:moveTo>
                    <a:lnTo>
                      <a:pt x="0" y="3809"/>
                    </a:lnTo>
                    <a:lnTo>
                      <a:pt x="84680" y="3809"/>
                    </a:lnTo>
                    <a:lnTo>
                      <a:pt x="846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020;p41"/>
              <p:cNvSpPr/>
              <p:nvPr/>
            </p:nvSpPr>
            <p:spPr>
              <a:xfrm>
                <a:off x="820952" y="1661065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021;p41"/>
              <p:cNvSpPr/>
              <p:nvPr/>
            </p:nvSpPr>
            <p:spPr>
              <a:xfrm>
                <a:off x="1006103" y="1661065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022;p41"/>
              <p:cNvSpPr/>
              <p:nvPr/>
            </p:nvSpPr>
            <p:spPr>
              <a:xfrm>
                <a:off x="1191979" y="1661065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23;p41"/>
              <p:cNvSpPr/>
              <p:nvPr/>
            </p:nvSpPr>
            <p:spPr>
              <a:xfrm>
                <a:off x="1377884" y="1661065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24;p41"/>
              <p:cNvSpPr/>
              <p:nvPr/>
            </p:nvSpPr>
            <p:spPr>
              <a:xfrm>
                <a:off x="1563035" y="1661065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25;p41"/>
              <p:cNvSpPr/>
              <p:nvPr/>
            </p:nvSpPr>
            <p:spPr>
              <a:xfrm>
                <a:off x="1748214" y="1661065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26;p41"/>
              <p:cNvSpPr/>
              <p:nvPr/>
            </p:nvSpPr>
            <p:spPr>
              <a:xfrm>
                <a:off x="1927621" y="1661065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027;p41"/>
              <p:cNvSpPr/>
              <p:nvPr/>
            </p:nvSpPr>
            <p:spPr>
              <a:xfrm>
                <a:off x="820952" y="1849088"/>
                <a:ext cx="155041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028;p41"/>
              <p:cNvSpPr/>
              <p:nvPr/>
            </p:nvSpPr>
            <p:spPr>
              <a:xfrm>
                <a:off x="1006103" y="1849088"/>
                <a:ext cx="155766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029;p41"/>
              <p:cNvSpPr/>
              <p:nvPr/>
            </p:nvSpPr>
            <p:spPr>
              <a:xfrm>
                <a:off x="1191979" y="1849088"/>
                <a:ext cx="155068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030;p41"/>
              <p:cNvSpPr/>
              <p:nvPr/>
            </p:nvSpPr>
            <p:spPr>
              <a:xfrm>
                <a:off x="1377884" y="1849088"/>
                <a:ext cx="155041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031;p41"/>
              <p:cNvSpPr/>
              <p:nvPr/>
            </p:nvSpPr>
            <p:spPr>
              <a:xfrm>
                <a:off x="1563035" y="1849088"/>
                <a:ext cx="155068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032;p41"/>
              <p:cNvSpPr/>
              <p:nvPr/>
            </p:nvSpPr>
            <p:spPr>
              <a:xfrm>
                <a:off x="1748214" y="1849088"/>
                <a:ext cx="155766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033;p41"/>
              <p:cNvSpPr/>
              <p:nvPr/>
            </p:nvSpPr>
            <p:spPr>
              <a:xfrm>
                <a:off x="1927621" y="1849088"/>
                <a:ext cx="155793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034;p41"/>
              <p:cNvSpPr/>
              <p:nvPr/>
            </p:nvSpPr>
            <p:spPr>
              <a:xfrm>
                <a:off x="820952" y="2037138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035;p41"/>
              <p:cNvSpPr/>
              <p:nvPr/>
            </p:nvSpPr>
            <p:spPr>
              <a:xfrm>
                <a:off x="1006103" y="2037138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036;p41"/>
              <p:cNvSpPr/>
              <p:nvPr/>
            </p:nvSpPr>
            <p:spPr>
              <a:xfrm>
                <a:off x="1191979" y="2037138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037;p41"/>
              <p:cNvSpPr/>
              <p:nvPr/>
            </p:nvSpPr>
            <p:spPr>
              <a:xfrm>
                <a:off x="1377884" y="2037138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038;p41"/>
              <p:cNvSpPr/>
              <p:nvPr/>
            </p:nvSpPr>
            <p:spPr>
              <a:xfrm>
                <a:off x="1563035" y="2037138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039;p41"/>
              <p:cNvSpPr/>
              <p:nvPr/>
            </p:nvSpPr>
            <p:spPr>
              <a:xfrm>
                <a:off x="1748214" y="2037138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040;p41"/>
              <p:cNvSpPr/>
              <p:nvPr/>
            </p:nvSpPr>
            <p:spPr>
              <a:xfrm>
                <a:off x="1927621" y="2037138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041;p41"/>
              <p:cNvSpPr/>
              <p:nvPr/>
            </p:nvSpPr>
            <p:spPr>
              <a:xfrm>
                <a:off x="820952" y="2224464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042;p41"/>
              <p:cNvSpPr/>
              <p:nvPr/>
            </p:nvSpPr>
            <p:spPr>
              <a:xfrm>
                <a:off x="1006103" y="2224464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043;p41"/>
              <p:cNvSpPr/>
              <p:nvPr/>
            </p:nvSpPr>
            <p:spPr>
              <a:xfrm>
                <a:off x="1191979" y="2224464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044;p41"/>
              <p:cNvSpPr/>
              <p:nvPr/>
            </p:nvSpPr>
            <p:spPr>
              <a:xfrm>
                <a:off x="1377884" y="2224464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045;p41"/>
              <p:cNvSpPr/>
              <p:nvPr/>
            </p:nvSpPr>
            <p:spPr>
              <a:xfrm>
                <a:off x="1563035" y="2224464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046;p41"/>
              <p:cNvSpPr/>
              <p:nvPr/>
            </p:nvSpPr>
            <p:spPr>
              <a:xfrm>
                <a:off x="1748214" y="2224464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047;p41"/>
              <p:cNvSpPr/>
              <p:nvPr/>
            </p:nvSpPr>
            <p:spPr>
              <a:xfrm>
                <a:off x="820952" y="2412487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048;p41"/>
              <p:cNvSpPr/>
              <p:nvPr/>
            </p:nvSpPr>
            <p:spPr>
              <a:xfrm>
                <a:off x="1006103" y="2412487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049;p41"/>
              <p:cNvSpPr/>
              <p:nvPr/>
            </p:nvSpPr>
            <p:spPr>
              <a:xfrm>
                <a:off x="1191979" y="2412487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050;p41"/>
              <p:cNvSpPr/>
              <p:nvPr/>
            </p:nvSpPr>
            <p:spPr>
              <a:xfrm>
                <a:off x="1377884" y="2412487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051;p41"/>
              <p:cNvSpPr/>
              <p:nvPr/>
            </p:nvSpPr>
            <p:spPr>
              <a:xfrm>
                <a:off x="2302273" y="1692351"/>
                <a:ext cx="120603" cy="114440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04" extrusionOk="0">
                    <a:moveTo>
                      <a:pt x="3887" y="449"/>
                    </a:moveTo>
                    <a:lnTo>
                      <a:pt x="3887" y="526"/>
                    </a:lnTo>
                    <a:lnTo>
                      <a:pt x="3887" y="757"/>
                    </a:lnTo>
                    <a:cubicBezTo>
                      <a:pt x="3887" y="886"/>
                      <a:pt x="3887" y="1041"/>
                      <a:pt x="3887" y="1195"/>
                    </a:cubicBezTo>
                    <a:cubicBezTo>
                      <a:pt x="3887" y="1504"/>
                      <a:pt x="3861" y="1787"/>
                      <a:pt x="3861" y="2096"/>
                    </a:cubicBezTo>
                    <a:cubicBezTo>
                      <a:pt x="3861" y="2662"/>
                      <a:pt x="3861" y="3203"/>
                      <a:pt x="3836" y="3769"/>
                    </a:cubicBezTo>
                    <a:lnTo>
                      <a:pt x="2214" y="3743"/>
                    </a:lnTo>
                    <a:lnTo>
                      <a:pt x="490" y="3743"/>
                    </a:lnTo>
                    <a:cubicBezTo>
                      <a:pt x="515" y="3486"/>
                      <a:pt x="490" y="3228"/>
                      <a:pt x="490" y="2997"/>
                    </a:cubicBezTo>
                    <a:cubicBezTo>
                      <a:pt x="464" y="2688"/>
                      <a:pt x="464" y="2379"/>
                      <a:pt x="464" y="2096"/>
                    </a:cubicBezTo>
                    <a:cubicBezTo>
                      <a:pt x="438" y="1658"/>
                      <a:pt x="438" y="1221"/>
                      <a:pt x="412" y="783"/>
                    </a:cubicBezTo>
                    <a:cubicBezTo>
                      <a:pt x="412" y="706"/>
                      <a:pt x="438" y="603"/>
                      <a:pt x="438" y="526"/>
                    </a:cubicBezTo>
                    <a:cubicBezTo>
                      <a:pt x="507" y="534"/>
                      <a:pt x="578" y="537"/>
                      <a:pt x="652" y="537"/>
                    </a:cubicBezTo>
                    <a:cubicBezTo>
                      <a:pt x="798" y="537"/>
                      <a:pt x="953" y="526"/>
                      <a:pt x="1107" y="526"/>
                    </a:cubicBezTo>
                    <a:cubicBezTo>
                      <a:pt x="1416" y="526"/>
                      <a:pt x="1725" y="500"/>
                      <a:pt x="2008" y="500"/>
                    </a:cubicBezTo>
                    <a:cubicBezTo>
                      <a:pt x="2317" y="500"/>
                      <a:pt x="2626" y="500"/>
                      <a:pt x="2935" y="474"/>
                    </a:cubicBezTo>
                    <a:lnTo>
                      <a:pt x="3630" y="474"/>
                    </a:lnTo>
                    <a:cubicBezTo>
                      <a:pt x="3681" y="474"/>
                      <a:pt x="3836" y="474"/>
                      <a:pt x="3861" y="449"/>
                    </a:cubicBezTo>
                    <a:close/>
                    <a:moveTo>
                      <a:pt x="1718" y="1"/>
                    </a:moveTo>
                    <a:cubicBezTo>
                      <a:pt x="1267" y="1"/>
                      <a:pt x="820" y="25"/>
                      <a:pt x="387" y="62"/>
                    </a:cubicBezTo>
                    <a:cubicBezTo>
                      <a:pt x="309" y="62"/>
                      <a:pt x="258" y="62"/>
                      <a:pt x="206" y="88"/>
                    </a:cubicBezTo>
                    <a:cubicBezTo>
                      <a:pt x="103" y="88"/>
                      <a:pt x="1" y="165"/>
                      <a:pt x="1" y="268"/>
                    </a:cubicBezTo>
                    <a:cubicBezTo>
                      <a:pt x="26" y="886"/>
                      <a:pt x="26" y="1478"/>
                      <a:pt x="26" y="2096"/>
                    </a:cubicBezTo>
                    <a:lnTo>
                      <a:pt x="52" y="2997"/>
                    </a:lnTo>
                    <a:cubicBezTo>
                      <a:pt x="52" y="3280"/>
                      <a:pt x="26" y="3614"/>
                      <a:pt x="103" y="3872"/>
                    </a:cubicBezTo>
                    <a:cubicBezTo>
                      <a:pt x="129" y="3975"/>
                      <a:pt x="206" y="4026"/>
                      <a:pt x="309" y="4026"/>
                    </a:cubicBezTo>
                    <a:cubicBezTo>
                      <a:pt x="361" y="4026"/>
                      <a:pt x="412" y="4026"/>
                      <a:pt x="438" y="4052"/>
                    </a:cubicBezTo>
                    <a:lnTo>
                      <a:pt x="927" y="4052"/>
                    </a:lnTo>
                    <a:cubicBezTo>
                      <a:pt x="1262" y="4052"/>
                      <a:pt x="1622" y="4078"/>
                      <a:pt x="1957" y="4078"/>
                    </a:cubicBezTo>
                    <a:lnTo>
                      <a:pt x="3990" y="4103"/>
                    </a:lnTo>
                    <a:cubicBezTo>
                      <a:pt x="4093" y="4103"/>
                      <a:pt x="4170" y="4026"/>
                      <a:pt x="4170" y="3949"/>
                    </a:cubicBezTo>
                    <a:cubicBezTo>
                      <a:pt x="4170" y="3280"/>
                      <a:pt x="4196" y="2611"/>
                      <a:pt x="4222" y="1941"/>
                    </a:cubicBezTo>
                    <a:lnTo>
                      <a:pt x="4222" y="886"/>
                    </a:lnTo>
                    <a:cubicBezTo>
                      <a:pt x="4247" y="680"/>
                      <a:pt x="4325" y="294"/>
                      <a:pt x="4093" y="140"/>
                    </a:cubicBezTo>
                    <a:lnTo>
                      <a:pt x="4119" y="140"/>
                    </a:lnTo>
                    <a:cubicBezTo>
                      <a:pt x="4016" y="88"/>
                      <a:pt x="3861" y="88"/>
                      <a:pt x="3758" y="88"/>
                    </a:cubicBezTo>
                    <a:lnTo>
                      <a:pt x="3630" y="88"/>
                    </a:lnTo>
                    <a:cubicBezTo>
                      <a:pt x="3475" y="88"/>
                      <a:pt x="3321" y="62"/>
                      <a:pt x="3166" y="62"/>
                    </a:cubicBezTo>
                    <a:cubicBezTo>
                      <a:pt x="2857" y="11"/>
                      <a:pt x="2523" y="11"/>
                      <a:pt x="2214" y="11"/>
                    </a:cubicBezTo>
                    <a:cubicBezTo>
                      <a:pt x="2049" y="4"/>
                      <a:pt x="1883" y="1"/>
                      <a:pt x="1718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052;p41"/>
              <p:cNvSpPr/>
              <p:nvPr/>
            </p:nvSpPr>
            <p:spPr>
              <a:xfrm>
                <a:off x="2483855" y="1687499"/>
                <a:ext cx="121328" cy="117424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1" extrusionOk="0">
                    <a:moveTo>
                      <a:pt x="412" y="391"/>
                    </a:moveTo>
                    <a:lnTo>
                      <a:pt x="412" y="391"/>
                    </a:lnTo>
                    <a:cubicBezTo>
                      <a:pt x="721" y="468"/>
                      <a:pt x="1056" y="468"/>
                      <a:pt x="1365" y="468"/>
                    </a:cubicBezTo>
                    <a:cubicBezTo>
                      <a:pt x="1673" y="494"/>
                      <a:pt x="1957" y="494"/>
                      <a:pt x="2265" y="520"/>
                    </a:cubicBezTo>
                    <a:cubicBezTo>
                      <a:pt x="2806" y="545"/>
                      <a:pt x="3372" y="571"/>
                      <a:pt x="3913" y="623"/>
                    </a:cubicBezTo>
                    <a:cubicBezTo>
                      <a:pt x="3887" y="1652"/>
                      <a:pt x="3835" y="2682"/>
                      <a:pt x="3835" y="3737"/>
                    </a:cubicBezTo>
                    <a:cubicBezTo>
                      <a:pt x="3265" y="3805"/>
                      <a:pt x="2687" y="3837"/>
                      <a:pt x="2113" y="3837"/>
                    </a:cubicBezTo>
                    <a:cubicBezTo>
                      <a:pt x="1600" y="3837"/>
                      <a:pt x="1091" y="3811"/>
                      <a:pt x="592" y="3763"/>
                    </a:cubicBezTo>
                    <a:cubicBezTo>
                      <a:pt x="412" y="3196"/>
                      <a:pt x="361" y="2630"/>
                      <a:pt x="386" y="2038"/>
                    </a:cubicBezTo>
                    <a:cubicBezTo>
                      <a:pt x="386" y="1498"/>
                      <a:pt x="438" y="931"/>
                      <a:pt x="412" y="391"/>
                    </a:cubicBezTo>
                    <a:close/>
                    <a:moveTo>
                      <a:pt x="806" y="1"/>
                    </a:moveTo>
                    <a:cubicBezTo>
                      <a:pt x="673" y="1"/>
                      <a:pt x="543" y="9"/>
                      <a:pt x="412" y="31"/>
                    </a:cubicBezTo>
                    <a:cubicBezTo>
                      <a:pt x="361" y="31"/>
                      <a:pt x="335" y="56"/>
                      <a:pt x="309" y="56"/>
                    </a:cubicBezTo>
                    <a:cubicBezTo>
                      <a:pt x="284" y="56"/>
                      <a:pt x="232" y="82"/>
                      <a:pt x="206" y="108"/>
                    </a:cubicBezTo>
                    <a:cubicBezTo>
                      <a:pt x="129" y="442"/>
                      <a:pt x="103" y="777"/>
                      <a:pt x="78" y="1112"/>
                    </a:cubicBezTo>
                    <a:cubicBezTo>
                      <a:pt x="52" y="1446"/>
                      <a:pt x="26" y="1781"/>
                      <a:pt x="26" y="2115"/>
                    </a:cubicBezTo>
                    <a:cubicBezTo>
                      <a:pt x="0" y="2733"/>
                      <a:pt x="52" y="3377"/>
                      <a:pt x="258" y="3994"/>
                    </a:cubicBezTo>
                    <a:cubicBezTo>
                      <a:pt x="284" y="4071"/>
                      <a:pt x="361" y="4123"/>
                      <a:pt x="438" y="4123"/>
                    </a:cubicBezTo>
                    <a:cubicBezTo>
                      <a:pt x="1009" y="4184"/>
                      <a:pt x="1575" y="4210"/>
                      <a:pt x="2138" y="4210"/>
                    </a:cubicBezTo>
                    <a:cubicBezTo>
                      <a:pt x="2766" y="4210"/>
                      <a:pt x="3391" y="4177"/>
                      <a:pt x="4016" y="4123"/>
                    </a:cubicBezTo>
                    <a:cubicBezTo>
                      <a:pt x="4144" y="4097"/>
                      <a:pt x="4222" y="4020"/>
                      <a:pt x="4222" y="3917"/>
                    </a:cubicBezTo>
                    <a:cubicBezTo>
                      <a:pt x="4273" y="2733"/>
                      <a:pt x="4324" y="1575"/>
                      <a:pt x="4350" y="417"/>
                    </a:cubicBezTo>
                    <a:cubicBezTo>
                      <a:pt x="4350" y="288"/>
                      <a:pt x="4247" y="211"/>
                      <a:pt x="4144" y="185"/>
                    </a:cubicBezTo>
                    <a:lnTo>
                      <a:pt x="4144" y="211"/>
                    </a:lnTo>
                    <a:cubicBezTo>
                      <a:pt x="3501" y="159"/>
                      <a:pt x="2883" y="108"/>
                      <a:pt x="2265" y="82"/>
                    </a:cubicBezTo>
                    <a:cubicBezTo>
                      <a:pt x="1957" y="56"/>
                      <a:pt x="1648" y="56"/>
                      <a:pt x="1365" y="31"/>
                    </a:cubicBezTo>
                    <a:cubicBezTo>
                      <a:pt x="1171" y="16"/>
                      <a:pt x="987" y="1"/>
                      <a:pt x="806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053;p41"/>
              <p:cNvSpPr/>
              <p:nvPr/>
            </p:nvSpPr>
            <p:spPr>
              <a:xfrm>
                <a:off x="2670456" y="1689060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464" y="438"/>
                    </a:moveTo>
                    <a:lnTo>
                      <a:pt x="464" y="438"/>
                    </a:lnTo>
                    <a:cubicBezTo>
                      <a:pt x="1210" y="456"/>
                      <a:pt x="1943" y="474"/>
                      <a:pt x="2673" y="474"/>
                    </a:cubicBezTo>
                    <a:cubicBezTo>
                      <a:pt x="2975" y="474"/>
                      <a:pt x="3277" y="471"/>
                      <a:pt x="3578" y="464"/>
                    </a:cubicBezTo>
                    <a:cubicBezTo>
                      <a:pt x="3630" y="1545"/>
                      <a:pt x="3681" y="2626"/>
                      <a:pt x="3733" y="3707"/>
                    </a:cubicBezTo>
                    <a:cubicBezTo>
                      <a:pt x="2677" y="3732"/>
                      <a:pt x="1596" y="3732"/>
                      <a:pt x="541" y="3732"/>
                    </a:cubicBezTo>
                    <a:cubicBezTo>
                      <a:pt x="438" y="2651"/>
                      <a:pt x="464" y="1545"/>
                      <a:pt x="464" y="438"/>
                    </a:cubicBezTo>
                    <a:close/>
                    <a:moveTo>
                      <a:pt x="412" y="0"/>
                    </a:moveTo>
                    <a:cubicBezTo>
                      <a:pt x="335" y="0"/>
                      <a:pt x="284" y="52"/>
                      <a:pt x="232" y="103"/>
                    </a:cubicBezTo>
                    <a:cubicBezTo>
                      <a:pt x="232" y="103"/>
                      <a:pt x="206" y="129"/>
                      <a:pt x="206" y="155"/>
                    </a:cubicBezTo>
                    <a:cubicBezTo>
                      <a:pt x="0" y="1416"/>
                      <a:pt x="26" y="2703"/>
                      <a:pt x="155" y="3938"/>
                    </a:cubicBezTo>
                    <a:cubicBezTo>
                      <a:pt x="155" y="4067"/>
                      <a:pt x="232" y="4144"/>
                      <a:pt x="361" y="4144"/>
                    </a:cubicBezTo>
                    <a:lnTo>
                      <a:pt x="3964" y="4144"/>
                    </a:lnTo>
                    <a:cubicBezTo>
                      <a:pt x="4067" y="4144"/>
                      <a:pt x="4170" y="4041"/>
                      <a:pt x="4170" y="3938"/>
                    </a:cubicBezTo>
                    <a:cubicBezTo>
                      <a:pt x="4119" y="2703"/>
                      <a:pt x="4067" y="1467"/>
                      <a:pt x="4016" y="232"/>
                    </a:cubicBezTo>
                    <a:cubicBezTo>
                      <a:pt x="4016" y="129"/>
                      <a:pt x="3913" y="26"/>
                      <a:pt x="3784" y="26"/>
                    </a:cubicBezTo>
                    <a:cubicBezTo>
                      <a:pt x="3326" y="37"/>
                      <a:pt x="2863" y="43"/>
                      <a:pt x="2397" y="43"/>
                    </a:cubicBezTo>
                    <a:cubicBezTo>
                      <a:pt x="1739" y="43"/>
                      <a:pt x="1076" y="30"/>
                      <a:pt x="412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054;p41"/>
              <p:cNvSpPr/>
              <p:nvPr/>
            </p:nvSpPr>
            <p:spPr>
              <a:xfrm>
                <a:off x="2849891" y="1689060"/>
                <a:ext cx="119878" cy="113548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72" extrusionOk="0">
                    <a:moveTo>
                      <a:pt x="3784" y="464"/>
                    </a:moveTo>
                    <a:lnTo>
                      <a:pt x="3835" y="2317"/>
                    </a:lnTo>
                    <a:cubicBezTo>
                      <a:pt x="3861" y="2677"/>
                      <a:pt x="3861" y="3012"/>
                      <a:pt x="3861" y="3372"/>
                    </a:cubicBezTo>
                    <a:cubicBezTo>
                      <a:pt x="3861" y="3423"/>
                      <a:pt x="3861" y="3552"/>
                      <a:pt x="3887" y="3604"/>
                    </a:cubicBezTo>
                    <a:lnTo>
                      <a:pt x="3295" y="3604"/>
                    </a:lnTo>
                    <a:cubicBezTo>
                      <a:pt x="2600" y="3629"/>
                      <a:pt x="1905" y="3629"/>
                      <a:pt x="1210" y="3655"/>
                    </a:cubicBezTo>
                    <a:lnTo>
                      <a:pt x="438" y="3655"/>
                    </a:lnTo>
                    <a:cubicBezTo>
                      <a:pt x="412" y="3655"/>
                      <a:pt x="438" y="3578"/>
                      <a:pt x="438" y="3552"/>
                    </a:cubicBezTo>
                    <a:cubicBezTo>
                      <a:pt x="412" y="3218"/>
                      <a:pt x="412" y="2857"/>
                      <a:pt x="412" y="2523"/>
                    </a:cubicBezTo>
                    <a:cubicBezTo>
                      <a:pt x="412" y="1853"/>
                      <a:pt x="412" y="1210"/>
                      <a:pt x="412" y="541"/>
                    </a:cubicBezTo>
                    <a:cubicBezTo>
                      <a:pt x="1519" y="515"/>
                      <a:pt x="2651" y="489"/>
                      <a:pt x="3784" y="464"/>
                    </a:cubicBezTo>
                    <a:close/>
                    <a:moveTo>
                      <a:pt x="3990" y="0"/>
                    </a:moveTo>
                    <a:cubicBezTo>
                      <a:pt x="2780" y="26"/>
                      <a:pt x="1544" y="52"/>
                      <a:pt x="335" y="77"/>
                    </a:cubicBezTo>
                    <a:lnTo>
                      <a:pt x="309" y="77"/>
                    </a:lnTo>
                    <a:cubicBezTo>
                      <a:pt x="296" y="71"/>
                      <a:pt x="282" y="68"/>
                      <a:pt x="267" y="68"/>
                    </a:cubicBezTo>
                    <a:cubicBezTo>
                      <a:pt x="224" y="68"/>
                      <a:pt x="180" y="97"/>
                      <a:pt x="180" y="155"/>
                    </a:cubicBezTo>
                    <a:cubicBezTo>
                      <a:pt x="103" y="232"/>
                      <a:pt x="103" y="335"/>
                      <a:pt x="129" y="438"/>
                    </a:cubicBezTo>
                    <a:cubicBezTo>
                      <a:pt x="52" y="1107"/>
                      <a:pt x="26" y="1802"/>
                      <a:pt x="26" y="2471"/>
                    </a:cubicBezTo>
                    <a:cubicBezTo>
                      <a:pt x="26" y="2857"/>
                      <a:pt x="0" y="3243"/>
                      <a:pt x="26" y="3629"/>
                    </a:cubicBezTo>
                    <a:cubicBezTo>
                      <a:pt x="26" y="3784"/>
                      <a:pt x="77" y="3913"/>
                      <a:pt x="206" y="4015"/>
                    </a:cubicBezTo>
                    <a:cubicBezTo>
                      <a:pt x="299" y="4062"/>
                      <a:pt x="401" y="4071"/>
                      <a:pt x="501" y="4071"/>
                    </a:cubicBezTo>
                    <a:cubicBezTo>
                      <a:pt x="567" y="4071"/>
                      <a:pt x="633" y="4067"/>
                      <a:pt x="695" y="4067"/>
                    </a:cubicBezTo>
                    <a:cubicBezTo>
                      <a:pt x="1493" y="4067"/>
                      <a:pt x="2265" y="4041"/>
                      <a:pt x="3063" y="4041"/>
                    </a:cubicBezTo>
                    <a:cubicBezTo>
                      <a:pt x="3243" y="4041"/>
                      <a:pt x="3423" y="4015"/>
                      <a:pt x="3603" y="4015"/>
                    </a:cubicBezTo>
                    <a:cubicBezTo>
                      <a:pt x="3694" y="4015"/>
                      <a:pt x="3797" y="4028"/>
                      <a:pt x="3896" y="4028"/>
                    </a:cubicBezTo>
                    <a:cubicBezTo>
                      <a:pt x="3996" y="4028"/>
                      <a:pt x="4093" y="4015"/>
                      <a:pt x="4170" y="3964"/>
                    </a:cubicBezTo>
                    <a:cubicBezTo>
                      <a:pt x="4298" y="3861"/>
                      <a:pt x="4298" y="3707"/>
                      <a:pt x="4298" y="3578"/>
                    </a:cubicBezTo>
                    <a:cubicBezTo>
                      <a:pt x="4298" y="3372"/>
                      <a:pt x="4298" y="3140"/>
                      <a:pt x="4298" y="2934"/>
                    </a:cubicBezTo>
                    <a:lnTo>
                      <a:pt x="4221" y="232"/>
                    </a:lnTo>
                    <a:cubicBezTo>
                      <a:pt x="4221" y="129"/>
                      <a:pt x="4118" y="0"/>
                      <a:pt x="3990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055;p41"/>
              <p:cNvSpPr/>
              <p:nvPr/>
            </p:nvSpPr>
            <p:spPr>
              <a:xfrm>
                <a:off x="2302273" y="1851681"/>
                <a:ext cx="120603" cy="115165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30" extrusionOk="0">
                    <a:moveTo>
                      <a:pt x="3887" y="474"/>
                    </a:moveTo>
                    <a:lnTo>
                      <a:pt x="3887" y="551"/>
                    </a:lnTo>
                    <a:lnTo>
                      <a:pt x="3887" y="757"/>
                    </a:lnTo>
                    <a:cubicBezTo>
                      <a:pt x="3887" y="912"/>
                      <a:pt x="3887" y="1040"/>
                      <a:pt x="3887" y="1195"/>
                    </a:cubicBezTo>
                    <a:cubicBezTo>
                      <a:pt x="3887" y="1504"/>
                      <a:pt x="3861" y="1813"/>
                      <a:pt x="3861" y="2096"/>
                    </a:cubicBezTo>
                    <a:cubicBezTo>
                      <a:pt x="3861" y="2662"/>
                      <a:pt x="3861" y="3228"/>
                      <a:pt x="3836" y="3769"/>
                    </a:cubicBezTo>
                    <a:lnTo>
                      <a:pt x="2214" y="3743"/>
                    </a:lnTo>
                    <a:lnTo>
                      <a:pt x="490" y="3743"/>
                    </a:lnTo>
                    <a:cubicBezTo>
                      <a:pt x="515" y="3486"/>
                      <a:pt x="490" y="3228"/>
                      <a:pt x="490" y="2997"/>
                    </a:cubicBezTo>
                    <a:cubicBezTo>
                      <a:pt x="464" y="2688"/>
                      <a:pt x="464" y="2405"/>
                      <a:pt x="464" y="2096"/>
                    </a:cubicBezTo>
                    <a:cubicBezTo>
                      <a:pt x="438" y="1658"/>
                      <a:pt x="438" y="1221"/>
                      <a:pt x="412" y="783"/>
                    </a:cubicBezTo>
                    <a:cubicBezTo>
                      <a:pt x="412" y="706"/>
                      <a:pt x="438" y="629"/>
                      <a:pt x="438" y="526"/>
                    </a:cubicBezTo>
                    <a:cubicBezTo>
                      <a:pt x="507" y="534"/>
                      <a:pt x="578" y="537"/>
                      <a:pt x="652" y="537"/>
                    </a:cubicBezTo>
                    <a:cubicBezTo>
                      <a:pt x="798" y="537"/>
                      <a:pt x="953" y="526"/>
                      <a:pt x="1107" y="526"/>
                    </a:cubicBezTo>
                    <a:cubicBezTo>
                      <a:pt x="1416" y="526"/>
                      <a:pt x="1725" y="526"/>
                      <a:pt x="2008" y="500"/>
                    </a:cubicBezTo>
                    <a:lnTo>
                      <a:pt x="2935" y="500"/>
                    </a:lnTo>
                    <a:cubicBezTo>
                      <a:pt x="3089" y="474"/>
                      <a:pt x="3269" y="474"/>
                      <a:pt x="3424" y="474"/>
                    </a:cubicBezTo>
                    <a:lnTo>
                      <a:pt x="3630" y="474"/>
                    </a:lnTo>
                    <a:cubicBezTo>
                      <a:pt x="3664" y="474"/>
                      <a:pt x="3744" y="486"/>
                      <a:pt x="3801" y="486"/>
                    </a:cubicBezTo>
                    <a:cubicBezTo>
                      <a:pt x="3830" y="486"/>
                      <a:pt x="3853" y="483"/>
                      <a:pt x="3861" y="474"/>
                    </a:cubicBezTo>
                    <a:close/>
                    <a:moveTo>
                      <a:pt x="1718" y="1"/>
                    </a:moveTo>
                    <a:cubicBezTo>
                      <a:pt x="1267" y="1"/>
                      <a:pt x="820" y="25"/>
                      <a:pt x="387" y="62"/>
                    </a:cubicBezTo>
                    <a:cubicBezTo>
                      <a:pt x="309" y="88"/>
                      <a:pt x="258" y="88"/>
                      <a:pt x="206" y="88"/>
                    </a:cubicBezTo>
                    <a:cubicBezTo>
                      <a:pt x="103" y="88"/>
                      <a:pt x="1" y="165"/>
                      <a:pt x="1" y="268"/>
                    </a:cubicBezTo>
                    <a:cubicBezTo>
                      <a:pt x="26" y="886"/>
                      <a:pt x="26" y="1478"/>
                      <a:pt x="26" y="2096"/>
                    </a:cubicBezTo>
                    <a:lnTo>
                      <a:pt x="52" y="2997"/>
                    </a:lnTo>
                    <a:cubicBezTo>
                      <a:pt x="52" y="3280"/>
                      <a:pt x="26" y="3614"/>
                      <a:pt x="103" y="3897"/>
                    </a:cubicBezTo>
                    <a:cubicBezTo>
                      <a:pt x="129" y="3975"/>
                      <a:pt x="206" y="4026"/>
                      <a:pt x="309" y="4026"/>
                    </a:cubicBezTo>
                    <a:cubicBezTo>
                      <a:pt x="361" y="4026"/>
                      <a:pt x="412" y="4052"/>
                      <a:pt x="438" y="4052"/>
                    </a:cubicBezTo>
                    <a:lnTo>
                      <a:pt x="927" y="4052"/>
                    </a:lnTo>
                    <a:cubicBezTo>
                      <a:pt x="1262" y="4078"/>
                      <a:pt x="1622" y="4078"/>
                      <a:pt x="1957" y="4078"/>
                    </a:cubicBezTo>
                    <a:lnTo>
                      <a:pt x="3990" y="4129"/>
                    </a:lnTo>
                    <a:cubicBezTo>
                      <a:pt x="4093" y="4129"/>
                      <a:pt x="4170" y="4026"/>
                      <a:pt x="4170" y="3949"/>
                    </a:cubicBezTo>
                    <a:cubicBezTo>
                      <a:pt x="4170" y="3280"/>
                      <a:pt x="4196" y="2610"/>
                      <a:pt x="4222" y="1941"/>
                    </a:cubicBezTo>
                    <a:lnTo>
                      <a:pt x="4222" y="886"/>
                    </a:lnTo>
                    <a:cubicBezTo>
                      <a:pt x="4247" y="680"/>
                      <a:pt x="4325" y="294"/>
                      <a:pt x="4093" y="140"/>
                    </a:cubicBezTo>
                    <a:lnTo>
                      <a:pt x="4119" y="140"/>
                    </a:lnTo>
                    <a:cubicBezTo>
                      <a:pt x="4058" y="109"/>
                      <a:pt x="3980" y="97"/>
                      <a:pt x="3905" y="97"/>
                    </a:cubicBezTo>
                    <a:cubicBezTo>
                      <a:pt x="3852" y="97"/>
                      <a:pt x="3801" y="103"/>
                      <a:pt x="3758" y="114"/>
                    </a:cubicBezTo>
                    <a:lnTo>
                      <a:pt x="3630" y="114"/>
                    </a:lnTo>
                    <a:cubicBezTo>
                      <a:pt x="3475" y="88"/>
                      <a:pt x="3321" y="62"/>
                      <a:pt x="3166" y="62"/>
                    </a:cubicBezTo>
                    <a:cubicBezTo>
                      <a:pt x="2857" y="37"/>
                      <a:pt x="2523" y="11"/>
                      <a:pt x="2214" y="11"/>
                    </a:cubicBezTo>
                    <a:cubicBezTo>
                      <a:pt x="2049" y="4"/>
                      <a:pt x="1883" y="1"/>
                      <a:pt x="1718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056;p41"/>
              <p:cNvSpPr/>
              <p:nvPr/>
            </p:nvSpPr>
            <p:spPr>
              <a:xfrm>
                <a:off x="2483855" y="1846829"/>
                <a:ext cx="121328" cy="117424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1" extrusionOk="0">
                    <a:moveTo>
                      <a:pt x="412" y="391"/>
                    </a:moveTo>
                    <a:cubicBezTo>
                      <a:pt x="721" y="468"/>
                      <a:pt x="1056" y="468"/>
                      <a:pt x="1365" y="468"/>
                    </a:cubicBezTo>
                    <a:cubicBezTo>
                      <a:pt x="1673" y="494"/>
                      <a:pt x="1957" y="520"/>
                      <a:pt x="2265" y="520"/>
                    </a:cubicBezTo>
                    <a:cubicBezTo>
                      <a:pt x="2806" y="545"/>
                      <a:pt x="3372" y="571"/>
                      <a:pt x="3913" y="622"/>
                    </a:cubicBezTo>
                    <a:cubicBezTo>
                      <a:pt x="3887" y="1652"/>
                      <a:pt x="3835" y="2682"/>
                      <a:pt x="3835" y="3737"/>
                    </a:cubicBezTo>
                    <a:cubicBezTo>
                      <a:pt x="3265" y="3805"/>
                      <a:pt x="2687" y="3837"/>
                      <a:pt x="2113" y="3837"/>
                    </a:cubicBezTo>
                    <a:cubicBezTo>
                      <a:pt x="1600" y="3837"/>
                      <a:pt x="1091" y="3811"/>
                      <a:pt x="592" y="3763"/>
                    </a:cubicBezTo>
                    <a:cubicBezTo>
                      <a:pt x="412" y="3196"/>
                      <a:pt x="361" y="2630"/>
                      <a:pt x="386" y="2038"/>
                    </a:cubicBezTo>
                    <a:cubicBezTo>
                      <a:pt x="386" y="1498"/>
                      <a:pt x="438" y="957"/>
                      <a:pt x="412" y="391"/>
                    </a:cubicBezTo>
                    <a:close/>
                    <a:moveTo>
                      <a:pt x="806" y="1"/>
                    </a:moveTo>
                    <a:cubicBezTo>
                      <a:pt x="673" y="1"/>
                      <a:pt x="543" y="9"/>
                      <a:pt x="412" y="30"/>
                    </a:cubicBezTo>
                    <a:cubicBezTo>
                      <a:pt x="361" y="30"/>
                      <a:pt x="335" y="56"/>
                      <a:pt x="309" y="56"/>
                    </a:cubicBezTo>
                    <a:cubicBezTo>
                      <a:pt x="284" y="56"/>
                      <a:pt x="232" y="82"/>
                      <a:pt x="206" y="108"/>
                    </a:cubicBezTo>
                    <a:cubicBezTo>
                      <a:pt x="129" y="442"/>
                      <a:pt x="103" y="777"/>
                      <a:pt x="78" y="1111"/>
                    </a:cubicBezTo>
                    <a:cubicBezTo>
                      <a:pt x="52" y="1446"/>
                      <a:pt x="26" y="1781"/>
                      <a:pt x="26" y="2115"/>
                    </a:cubicBezTo>
                    <a:cubicBezTo>
                      <a:pt x="0" y="2733"/>
                      <a:pt x="52" y="3376"/>
                      <a:pt x="258" y="3994"/>
                    </a:cubicBezTo>
                    <a:cubicBezTo>
                      <a:pt x="284" y="4071"/>
                      <a:pt x="361" y="4123"/>
                      <a:pt x="438" y="4123"/>
                    </a:cubicBezTo>
                    <a:cubicBezTo>
                      <a:pt x="1009" y="4184"/>
                      <a:pt x="1575" y="4210"/>
                      <a:pt x="2138" y="4210"/>
                    </a:cubicBezTo>
                    <a:cubicBezTo>
                      <a:pt x="2766" y="4210"/>
                      <a:pt x="3391" y="4177"/>
                      <a:pt x="4016" y="4123"/>
                    </a:cubicBezTo>
                    <a:cubicBezTo>
                      <a:pt x="4144" y="4097"/>
                      <a:pt x="4222" y="4020"/>
                      <a:pt x="4222" y="3917"/>
                    </a:cubicBezTo>
                    <a:cubicBezTo>
                      <a:pt x="4273" y="2733"/>
                      <a:pt x="4324" y="1575"/>
                      <a:pt x="4350" y="417"/>
                    </a:cubicBezTo>
                    <a:cubicBezTo>
                      <a:pt x="4350" y="288"/>
                      <a:pt x="4247" y="211"/>
                      <a:pt x="4144" y="185"/>
                    </a:cubicBezTo>
                    <a:lnTo>
                      <a:pt x="4144" y="211"/>
                    </a:lnTo>
                    <a:cubicBezTo>
                      <a:pt x="3501" y="159"/>
                      <a:pt x="2883" y="108"/>
                      <a:pt x="2265" y="82"/>
                    </a:cubicBezTo>
                    <a:cubicBezTo>
                      <a:pt x="1957" y="56"/>
                      <a:pt x="1648" y="56"/>
                      <a:pt x="1365" y="30"/>
                    </a:cubicBezTo>
                    <a:cubicBezTo>
                      <a:pt x="1171" y="16"/>
                      <a:pt x="987" y="1"/>
                      <a:pt x="806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057;p41"/>
              <p:cNvSpPr/>
              <p:nvPr/>
            </p:nvSpPr>
            <p:spPr>
              <a:xfrm>
                <a:off x="2670456" y="1849088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464" y="413"/>
                    </a:moveTo>
                    <a:lnTo>
                      <a:pt x="464" y="413"/>
                    </a:lnTo>
                    <a:cubicBezTo>
                      <a:pt x="1082" y="443"/>
                      <a:pt x="1691" y="455"/>
                      <a:pt x="2297" y="455"/>
                    </a:cubicBezTo>
                    <a:cubicBezTo>
                      <a:pt x="2725" y="455"/>
                      <a:pt x="3152" y="449"/>
                      <a:pt x="3578" y="439"/>
                    </a:cubicBezTo>
                    <a:cubicBezTo>
                      <a:pt x="3630" y="1520"/>
                      <a:pt x="3681" y="2601"/>
                      <a:pt x="3733" y="3707"/>
                    </a:cubicBezTo>
                    <a:lnTo>
                      <a:pt x="541" y="3707"/>
                    </a:lnTo>
                    <a:cubicBezTo>
                      <a:pt x="438" y="2626"/>
                      <a:pt x="464" y="1520"/>
                      <a:pt x="464" y="413"/>
                    </a:cubicBezTo>
                    <a:close/>
                    <a:moveTo>
                      <a:pt x="412" y="1"/>
                    </a:moveTo>
                    <a:cubicBezTo>
                      <a:pt x="335" y="1"/>
                      <a:pt x="284" y="27"/>
                      <a:pt x="232" y="78"/>
                    </a:cubicBezTo>
                    <a:cubicBezTo>
                      <a:pt x="232" y="78"/>
                      <a:pt x="206" y="104"/>
                      <a:pt x="206" y="130"/>
                    </a:cubicBezTo>
                    <a:cubicBezTo>
                      <a:pt x="0" y="1391"/>
                      <a:pt x="26" y="2678"/>
                      <a:pt x="155" y="3939"/>
                    </a:cubicBezTo>
                    <a:cubicBezTo>
                      <a:pt x="155" y="4042"/>
                      <a:pt x="232" y="4145"/>
                      <a:pt x="361" y="4145"/>
                    </a:cubicBezTo>
                    <a:lnTo>
                      <a:pt x="3964" y="4119"/>
                    </a:lnTo>
                    <a:cubicBezTo>
                      <a:pt x="4067" y="4119"/>
                      <a:pt x="4170" y="4016"/>
                      <a:pt x="4170" y="3913"/>
                    </a:cubicBezTo>
                    <a:cubicBezTo>
                      <a:pt x="4119" y="2678"/>
                      <a:pt x="4067" y="1442"/>
                      <a:pt x="4016" y="233"/>
                    </a:cubicBezTo>
                    <a:cubicBezTo>
                      <a:pt x="4016" y="104"/>
                      <a:pt x="3913" y="1"/>
                      <a:pt x="3784" y="1"/>
                    </a:cubicBezTo>
                    <a:cubicBezTo>
                      <a:pt x="3231" y="14"/>
                      <a:pt x="2671" y="20"/>
                      <a:pt x="2108" y="20"/>
                    </a:cubicBezTo>
                    <a:cubicBezTo>
                      <a:pt x="1545" y="20"/>
                      <a:pt x="978" y="14"/>
                      <a:pt x="412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058;p41"/>
              <p:cNvSpPr/>
              <p:nvPr/>
            </p:nvSpPr>
            <p:spPr>
              <a:xfrm>
                <a:off x="2849891" y="1849004"/>
                <a:ext cx="119878" cy="112934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50" extrusionOk="0">
                    <a:moveTo>
                      <a:pt x="3784" y="442"/>
                    </a:moveTo>
                    <a:lnTo>
                      <a:pt x="3835" y="2295"/>
                    </a:lnTo>
                    <a:cubicBezTo>
                      <a:pt x="3861" y="2655"/>
                      <a:pt x="3861" y="2990"/>
                      <a:pt x="3861" y="3350"/>
                    </a:cubicBezTo>
                    <a:cubicBezTo>
                      <a:pt x="3861" y="3401"/>
                      <a:pt x="3861" y="3530"/>
                      <a:pt x="3887" y="3556"/>
                    </a:cubicBezTo>
                    <a:lnTo>
                      <a:pt x="3809" y="3556"/>
                    </a:lnTo>
                    <a:cubicBezTo>
                      <a:pt x="3655" y="3582"/>
                      <a:pt x="3475" y="3582"/>
                      <a:pt x="3295" y="3582"/>
                    </a:cubicBezTo>
                    <a:cubicBezTo>
                      <a:pt x="2600" y="3607"/>
                      <a:pt x="1905" y="3633"/>
                      <a:pt x="1210" y="3633"/>
                    </a:cubicBezTo>
                    <a:lnTo>
                      <a:pt x="746" y="3633"/>
                    </a:lnTo>
                    <a:cubicBezTo>
                      <a:pt x="695" y="3633"/>
                      <a:pt x="632" y="3645"/>
                      <a:pt x="573" y="3645"/>
                    </a:cubicBezTo>
                    <a:cubicBezTo>
                      <a:pt x="543" y="3645"/>
                      <a:pt x="515" y="3642"/>
                      <a:pt x="489" y="3633"/>
                    </a:cubicBezTo>
                    <a:lnTo>
                      <a:pt x="489" y="3633"/>
                    </a:lnTo>
                    <a:cubicBezTo>
                      <a:pt x="528" y="3646"/>
                      <a:pt x="508" y="3646"/>
                      <a:pt x="483" y="3646"/>
                    </a:cubicBezTo>
                    <a:cubicBezTo>
                      <a:pt x="457" y="3646"/>
                      <a:pt x="425" y="3646"/>
                      <a:pt x="438" y="3659"/>
                    </a:cubicBezTo>
                    <a:lnTo>
                      <a:pt x="438" y="3659"/>
                    </a:lnTo>
                    <a:cubicBezTo>
                      <a:pt x="412" y="3633"/>
                      <a:pt x="438" y="3556"/>
                      <a:pt x="438" y="3530"/>
                    </a:cubicBezTo>
                    <a:cubicBezTo>
                      <a:pt x="412" y="3196"/>
                      <a:pt x="412" y="2835"/>
                      <a:pt x="412" y="2501"/>
                    </a:cubicBezTo>
                    <a:cubicBezTo>
                      <a:pt x="412" y="1831"/>
                      <a:pt x="412" y="1188"/>
                      <a:pt x="412" y="519"/>
                    </a:cubicBezTo>
                    <a:cubicBezTo>
                      <a:pt x="1519" y="493"/>
                      <a:pt x="2651" y="467"/>
                      <a:pt x="3784" y="442"/>
                    </a:cubicBezTo>
                    <a:close/>
                    <a:moveTo>
                      <a:pt x="4023" y="1"/>
                    </a:moveTo>
                    <a:cubicBezTo>
                      <a:pt x="4012" y="1"/>
                      <a:pt x="4001" y="2"/>
                      <a:pt x="3990" y="4"/>
                    </a:cubicBezTo>
                    <a:cubicBezTo>
                      <a:pt x="2780" y="4"/>
                      <a:pt x="1544" y="30"/>
                      <a:pt x="335" y="55"/>
                    </a:cubicBezTo>
                    <a:lnTo>
                      <a:pt x="309" y="55"/>
                    </a:lnTo>
                    <a:cubicBezTo>
                      <a:pt x="296" y="49"/>
                      <a:pt x="282" y="46"/>
                      <a:pt x="267" y="46"/>
                    </a:cubicBezTo>
                    <a:cubicBezTo>
                      <a:pt x="224" y="46"/>
                      <a:pt x="180" y="75"/>
                      <a:pt x="180" y="133"/>
                    </a:cubicBezTo>
                    <a:cubicBezTo>
                      <a:pt x="103" y="210"/>
                      <a:pt x="103" y="313"/>
                      <a:pt x="129" y="416"/>
                    </a:cubicBezTo>
                    <a:cubicBezTo>
                      <a:pt x="52" y="1085"/>
                      <a:pt x="26" y="1780"/>
                      <a:pt x="26" y="2449"/>
                    </a:cubicBezTo>
                    <a:cubicBezTo>
                      <a:pt x="26" y="2835"/>
                      <a:pt x="0" y="3247"/>
                      <a:pt x="26" y="3607"/>
                    </a:cubicBezTo>
                    <a:cubicBezTo>
                      <a:pt x="26" y="3762"/>
                      <a:pt x="77" y="3916"/>
                      <a:pt x="206" y="3993"/>
                    </a:cubicBezTo>
                    <a:cubicBezTo>
                      <a:pt x="299" y="4040"/>
                      <a:pt x="401" y="4049"/>
                      <a:pt x="501" y="4049"/>
                    </a:cubicBezTo>
                    <a:cubicBezTo>
                      <a:pt x="567" y="4049"/>
                      <a:pt x="633" y="4045"/>
                      <a:pt x="695" y="4045"/>
                    </a:cubicBezTo>
                    <a:cubicBezTo>
                      <a:pt x="1493" y="4045"/>
                      <a:pt x="2265" y="4045"/>
                      <a:pt x="3063" y="4019"/>
                    </a:cubicBezTo>
                    <a:cubicBezTo>
                      <a:pt x="3243" y="4019"/>
                      <a:pt x="3423" y="4019"/>
                      <a:pt x="3603" y="3993"/>
                    </a:cubicBezTo>
                    <a:cubicBezTo>
                      <a:pt x="3694" y="3993"/>
                      <a:pt x="3797" y="4006"/>
                      <a:pt x="3896" y="4006"/>
                    </a:cubicBezTo>
                    <a:cubicBezTo>
                      <a:pt x="3996" y="4006"/>
                      <a:pt x="4093" y="3993"/>
                      <a:pt x="4170" y="3942"/>
                    </a:cubicBezTo>
                    <a:cubicBezTo>
                      <a:pt x="4298" y="3865"/>
                      <a:pt x="4298" y="3710"/>
                      <a:pt x="4298" y="3556"/>
                    </a:cubicBezTo>
                    <a:cubicBezTo>
                      <a:pt x="4298" y="3350"/>
                      <a:pt x="4298" y="3144"/>
                      <a:pt x="4298" y="2938"/>
                    </a:cubicBezTo>
                    <a:lnTo>
                      <a:pt x="4221" y="210"/>
                    </a:lnTo>
                    <a:cubicBezTo>
                      <a:pt x="4221" y="116"/>
                      <a:pt x="4136" y="1"/>
                      <a:pt x="4023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059;p41"/>
              <p:cNvSpPr/>
              <p:nvPr/>
            </p:nvSpPr>
            <p:spPr>
              <a:xfrm>
                <a:off x="2302273" y="2011290"/>
                <a:ext cx="120603" cy="114858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19" extrusionOk="0">
                    <a:moveTo>
                      <a:pt x="3887" y="464"/>
                    </a:moveTo>
                    <a:lnTo>
                      <a:pt x="3887" y="541"/>
                    </a:lnTo>
                    <a:lnTo>
                      <a:pt x="3887" y="747"/>
                    </a:lnTo>
                    <a:cubicBezTo>
                      <a:pt x="3887" y="902"/>
                      <a:pt x="3887" y="1056"/>
                      <a:pt x="3887" y="1185"/>
                    </a:cubicBezTo>
                    <a:cubicBezTo>
                      <a:pt x="3887" y="1494"/>
                      <a:pt x="3861" y="1803"/>
                      <a:pt x="3861" y="2086"/>
                    </a:cubicBezTo>
                    <a:cubicBezTo>
                      <a:pt x="3861" y="2652"/>
                      <a:pt x="3861" y="3218"/>
                      <a:pt x="3836" y="3759"/>
                    </a:cubicBezTo>
                    <a:lnTo>
                      <a:pt x="2214" y="3733"/>
                    </a:lnTo>
                    <a:lnTo>
                      <a:pt x="490" y="3733"/>
                    </a:lnTo>
                    <a:cubicBezTo>
                      <a:pt x="515" y="3476"/>
                      <a:pt x="490" y="3218"/>
                      <a:pt x="490" y="2987"/>
                    </a:cubicBezTo>
                    <a:cubicBezTo>
                      <a:pt x="464" y="2678"/>
                      <a:pt x="464" y="2395"/>
                      <a:pt x="464" y="2086"/>
                    </a:cubicBezTo>
                    <a:cubicBezTo>
                      <a:pt x="438" y="1648"/>
                      <a:pt x="438" y="1211"/>
                      <a:pt x="412" y="773"/>
                    </a:cubicBezTo>
                    <a:cubicBezTo>
                      <a:pt x="412" y="696"/>
                      <a:pt x="438" y="619"/>
                      <a:pt x="438" y="541"/>
                    </a:cubicBezTo>
                    <a:cubicBezTo>
                      <a:pt x="644" y="541"/>
                      <a:pt x="876" y="541"/>
                      <a:pt x="1107" y="516"/>
                    </a:cubicBezTo>
                    <a:lnTo>
                      <a:pt x="2008" y="516"/>
                    </a:lnTo>
                    <a:cubicBezTo>
                      <a:pt x="2317" y="490"/>
                      <a:pt x="2626" y="490"/>
                      <a:pt x="2935" y="490"/>
                    </a:cubicBezTo>
                    <a:cubicBezTo>
                      <a:pt x="3089" y="490"/>
                      <a:pt x="3269" y="464"/>
                      <a:pt x="3424" y="464"/>
                    </a:cubicBezTo>
                    <a:lnTo>
                      <a:pt x="3630" y="464"/>
                    </a:lnTo>
                    <a:cubicBezTo>
                      <a:pt x="3664" y="464"/>
                      <a:pt x="3744" y="476"/>
                      <a:pt x="3801" y="476"/>
                    </a:cubicBezTo>
                    <a:cubicBezTo>
                      <a:pt x="3830" y="476"/>
                      <a:pt x="3853" y="473"/>
                      <a:pt x="3861" y="464"/>
                    </a:cubicBezTo>
                    <a:close/>
                    <a:moveTo>
                      <a:pt x="2214" y="1"/>
                    </a:moveTo>
                    <a:cubicBezTo>
                      <a:pt x="1596" y="1"/>
                      <a:pt x="979" y="27"/>
                      <a:pt x="387" y="52"/>
                    </a:cubicBezTo>
                    <a:cubicBezTo>
                      <a:pt x="309" y="78"/>
                      <a:pt x="258" y="78"/>
                      <a:pt x="206" y="78"/>
                    </a:cubicBezTo>
                    <a:cubicBezTo>
                      <a:pt x="103" y="78"/>
                      <a:pt x="1" y="155"/>
                      <a:pt x="1" y="258"/>
                    </a:cubicBezTo>
                    <a:cubicBezTo>
                      <a:pt x="26" y="876"/>
                      <a:pt x="26" y="1468"/>
                      <a:pt x="26" y="2086"/>
                    </a:cubicBezTo>
                    <a:lnTo>
                      <a:pt x="52" y="2987"/>
                    </a:lnTo>
                    <a:cubicBezTo>
                      <a:pt x="52" y="3270"/>
                      <a:pt x="26" y="3604"/>
                      <a:pt x="103" y="3887"/>
                    </a:cubicBezTo>
                    <a:cubicBezTo>
                      <a:pt x="129" y="3990"/>
                      <a:pt x="206" y="4016"/>
                      <a:pt x="309" y="4016"/>
                    </a:cubicBezTo>
                    <a:cubicBezTo>
                      <a:pt x="361" y="4016"/>
                      <a:pt x="412" y="4042"/>
                      <a:pt x="438" y="4042"/>
                    </a:cubicBezTo>
                    <a:lnTo>
                      <a:pt x="927" y="4042"/>
                    </a:lnTo>
                    <a:cubicBezTo>
                      <a:pt x="1262" y="4068"/>
                      <a:pt x="1622" y="4068"/>
                      <a:pt x="1957" y="4068"/>
                    </a:cubicBezTo>
                    <a:lnTo>
                      <a:pt x="3990" y="4119"/>
                    </a:lnTo>
                    <a:cubicBezTo>
                      <a:pt x="4093" y="4119"/>
                      <a:pt x="4170" y="4042"/>
                      <a:pt x="4170" y="3939"/>
                    </a:cubicBezTo>
                    <a:cubicBezTo>
                      <a:pt x="4170" y="3270"/>
                      <a:pt x="4196" y="2600"/>
                      <a:pt x="4222" y="1931"/>
                    </a:cubicBezTo>
                    <a:lnTo>
                      <a:pt x="4222" y="876"/>
                    </a:lnTo>
                    <a:cubicBezTo>
                      <a:pt x="4247" y="670"/>
                      <a:pt x="4325" y="284"/>
                      <a:pt x="4093" y="155"/>
                    </a:cubicBezTo>
                    <a:lnTo>
                      <a:pt x="4119" y="130"/>
                    </a:lnTo>
                    <a:cubicBezTo>
                      <a:pt x="4058" y="99"/>
                      <a:pt x="3980" y="87"/>
                      <a:pt x="3905" y="87"/>
                    </a:cubicBezTo>
                    <a:cubicBezTo>
                      <a:pt x="3852" y="87"/>
                      <a:pt x="3801" y="93"/>
                      <a:pt x="3758" y="104"/>
                    </a:cubicBezTo>
                    <a:lnTo>
                      <a:pt x="3630" y="104"/>
                    </a:lnTo>
                    <a:cubicBezTo>
                      <a:pt x="3475" y="78"/>
                      <a:pt x="3321" y="52"/>
                      <a:pt x="3166" y="52"/>
                    </a:cubicBezTo>
                    <a:cubicBezTo>
                      <a:pt x="2857" y="27"/>
                      <a:pt x="2523" y="1"/>
                      <a:pt x="2214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060;p41"/>
              <p:cNvSpPr/>
              <p:nvPr/>
            </p:nvSpPr>
            <p:spPr>
              <a:xfrm>
                <a:off x="2483855" y="2006354"/>
                <a:ext cx="121328" cy="117480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3" extrusionOk="0">
                    <a:moveTo>
                      <a:pt x="412" y="409"/>
                    </a:moveTo>
                    <a:lnTo>
                      <a:pt x="412" y="409"/>
                    </a:lnTo>
                    <a:cubicBezTo>
                      <a:pt x="721" y="487"/>
                      <a:pt x="1056" y="461"/>
                      <a:pt x="1365" y="487"/>
                    </a:cubicBezTo>
                    <a:cubicBezTo>
                      <a:pt x="1673" y="487"/>
                      <a:pt x="1957" y="512"/>
                      <a:pt x="2265" y="512"/>
                    </a:cubicBezTo>
                    <a:cubicBezTo>
                      <a:pt x="2806" y="538"/>
                      <a:pt x="3372" y="590"/>
                      <a:pt x="3913" y="615"/>
                    </a:cubicBezTo>
                    <a:cubicBezTo>
                      <a:pt x="3887" y="1645"/>
                      <a:pt x="3835" y="2700"/>
                      <a:pt x="3835" y="3730"/>
                    </a:cubicBezTo>
                    <a:cubicBezTo>
                      <a:pt x="3265" y="3798"/>
                      <a:pt x="2687" y="3830"/>
                      <a:pt x="2113" y="3830"/>
                    </a:cubicBezTo>
                    <a:cubicBezTo>
                      <a:pt x="1600" y="3830"/>
                      <a:pt x="1091" y="3804"/>
                      <a:pt x="592" y="3755"/>
                    </a:cubicBezTo>
                    <a:cubicBezTo>
                      <a:pt x="412" y="3215"/>
                      <a:pt x="361" y="2623"/>
                      <a:pt x="386" y="2031"/>
                    </a:cubicBezTo>
                    <a:cubicBezTo>
                      <a:pt x="386" y="1491"/>
                      <a:pt x="438" y="950"/>
                      <a:pt x="412" y="409"/>
                    </a:cubicBezTo>
                    <a:close/>
                    <a:moveTo>
                      <a:pt x="722" y="1"/>
                    </a:moveTo>
                    <a:cubicBezTo>
                      <a:pt x="618" y="1"/>
                      <a:pt x="515" y="6"/>
                      <a:pt x="412" y="23"/>
                    </a:cubicBezTo>
                    <a:cubicBezTo>
                      <a:pt x="361" y="23"/>
                      <a:pt x="335" y="49"/>
                      <a:pt x="309" y="49"/>
                    </a:cubicBezTo>
                    <a:cubicBezTo>
                      <a:pt x="284" y="49"/>
                      <a:pt x="232" y="75"/>
                      <a:pt x="206" y="126"/>
                    </a:cubicBezTo>
                    <a:cubicBezTo>
                      <a:pt x="129" y="435"/>
                      <a:pt x="103" y="770"/>
                      <a:pt x="78" y="1104"/>
                    </a:cubicBezTo>
                    <a:cubicBezTo>
                      <a:pt x="52" y="1439"/>
                      <a:pt x="26" y="1774"/>
                      <a:pt x="26" y="2108"/>
                    </a:cubicBezTo>
                    <a:cubicBezTo>
                      <a:pt x="0" y="2752"/>
                      <a:pt x="52" y="3395"/>
                      <a:pt x="258" y="3987"/>
                    </a:cubicBezTo>
                    <a:cubicBezTo>
                      <a:pt x="284" y="4064"/>
                      <a:pt x="361" y="4116"/>
                      <a:pt x="438" y="4116"/>
                    </a:cubicBezTo>
                    <a:cubicBezTo>
                      <a:pt x="1043" y="4180"/>
                      <a:pt x="1641" y="4212"/>
                      <a:pt x="2236" y="4212"/>
                    </a:cubicBezTo>
                    <a:cubicBezTo>
                      <a:pt x="2832" y="4212"/>
                      <a:pt x="3424" y="4180"/>
                      <a:pt x="4016" y="4116"/>
                    </a:cubicBezTo>
                    <a:cubicBezTo>
                      <a:pt x="4144" y="4090"/>
                      <a:pt x="4222" y="4039"/>
                      <a:pt x="4222" y="3910"/>
                    </a:cubicBezTo>
                    <a:cubicBezTo>
                      <a:pt x="4273" y="2752"/>
                      <a:pt x="4324" y="1568"/>
                      <a:pt x="4350" y="409"/>
                    </a:cubicBezTo>
                    <a:cubicBezTo>
                      <a:pt x="4350" y="281"/>
                      <a:pt x="4247" y="204"/>
                      <a:pt x="4144" y="204"/>
                    </a:cubicBezTo>
                    <a:cubicBezTo>
                      <a:pt x="3501" y="152"/>
                      <a:pt x="2883" y="126"/>
                      <a:pt x="2265" y="75"/>
                    </a:cubicBezTo>
                    <a:cubicBezTo>
                      <a:pt x="1957" y="75"/>
                      <a:pt x="1648" y="49"/>
                      <a:pt x="1365" y="23"/>
                    </a:cubicBezTo>
                    <a:cubicBezTo>
                      <a:pt x="1141" y="23"/>
                      <a:pt x="930" y="1"/>
                      <a:pt x="722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61;p41"/>
              <p:cNvSpPr/>
              <p:nvPr/>
            </p:nvSpPr>
            <p:spPr>
              <a:xfrm>
                <a:off x="2670456" y="2008418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3578" y="438"/>
                    </a:moveTo>
                    <a:cubicBezTo>
                      <a:pt x="3630" y="1519"/>
                      <a:pt x="3681" y="2626"/>
                      <a:pt x="3733" y="3707"/>
                    </a:cubicBezTo>
                    <a:lnTo>
                      <a:pt x="541" y="3733"/>
                    </a:lnTo>
                    <a:cubicBezTo>
                      <a:pt x="438" y="2626"/>
                      <a:pt x="464" y="1545"/>
                      <a:pt x="464" y="438"/>
                    </a:cubicBezTo>
                    <a:lnTo>
                      <a:pt x="464" y="438"/>
                    </a:lnTo>
                    <a:cubicBezTo>
                      <a:pt x="991" y="451"/>
                      <a:pt x="1513" y="458"/>
                      <a:pt x="2031" y="458"/>
                    </a:cubicBezTo>
                    <a:cubicBezTo>
                      <a:pt x="2549" y="458"/>
                      <a:pt x="3063" y="451"/>
                      <a:pt x="3578" y="438"/>
                    </a:cubicBezTo>
                    <a:close/>
                    <a:moveTo>
                      <a:pt x="412" y="1"/>
                    </a:moveTo>
                    <a:cubicBezTo>
                      <a:pt x="335" y="1"/>
                      <a:pt x="284" y="27"/>
                      <a:pt x="232" y="78"/>
                    </a:cubicBezTo>
                    <a:cubicBezTo>
                      <a:pt x="232" y="104"/>
                      <a:pt x="206" y="130"/>
                      <a:pt x="206" y="155"/>
                    </a:cubicBezTo>
                    <a:cubicBezTo>
                      <a:pt x="0" y="1391"/>
                      <a:pt x="26" y="2678"/>
                      <a:pt x="155" y="3939"/>
                    </a:cubicBezTo>
                    <a:cubicBezTo>
                      <a:pt x="155" y="4042"/>
                      <a:pt x="232" y="4145"/>
                      <a:pt x="361" y="4145"/>
                    </a:cubicBezTo>
                    <a:lnTo>
                      <a:pt x="3964" y="4119"/>
                    </a:lnTo>
                    <a:cubicBezTo>
                      <a:pt x="4067" y="4119"/>
                      <a:pt x="4170" y="4016"/>
                      <a:pt x="4170" y="3913"/>
                    </a:cubicBezTo>
                    <a:lnTo>
                      <a:pt x="4016" y="233"/>
                    </a:lnTo>
                    <a:cubicBezTo>
                      <a:pt x="4016" y="104"/>
                      <a:pt x="3913" y="1"/>
                      <a:pt x="3784" y="1"/>
                    </a:cubicBezTo>
                    <a:cubicBezTo>
                      <a:pt x="3231" y="14"/>
                      <a:pt x="2671" y="20"/>
                      <a:pt x="2108" y="20"/>
                    </a:cubicBezTo>
                    <a:cubicBezTo>
                      <a:pt x="1545" y="20"/>
                      <a:pt x="978" y="14"/>
                      <a:pt x="412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62;p41"/>
              <p:cNvSpPr/>
              <p:nvPr/>
            </p:nvSpPr>
            <p:spPr>
              <a:xfrm>
                <a:off x="2849891" y="2008418"/>
                <a:ext cx="119878" cy="112823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46" extrusionOk="0">
                    <a:moveTo>
                      <a:pt x="3784" y="438"/>
                    </a:moveTo>
                    <a:lnTo>
                      <a:pt x="3835" y="2292"/>
                    </a:lnTo>
                    <a:cubicBezTo>
                      <a:pt x="3861" y="2652"/>
                      <a:pt x="3861" y="2987"/>
                      <a:pt x="3861" y="3347"/>
                    </a:cubicBezTo>
                    <a:cubicBezTo>
                      <a:pt x="3861" y="3398"/>
                      <a:pt x="3861" y="3527"/>
                      <a:pt x="3887" y="3579"/>
                    </a:cubicBezTo>
                    <a:lnTo>
                      <a:pt x="3295" y="3579"/>
                    </a:lnTo>
                    <a:cubicBezTo>
                      <a:pt x="2600" y="3604"/>
                      <a:pt x="1905" y="3630"/>
                      <a:pt x="1210" y="3630"/>
                    </a:cubicBezTo>
                    <a:lnTo>
                      <a:pt x="746" y="3630"/>
                    </a:lnTo>
                    <a:cubicBezTo>
                      <a:pt x="695" y="3630"/>
                      <a:pt x="632" y="3641"/>
                      <a:pt x="573" y="3641"/>
                    </a:cubicBezTo>
                    <a:cubicBezTo>
                      <a:pt x="543" y="3641"/>
                      <a:pt x="515" y="3639"/>
                      <a:pt x="489" y="3630"/>
                    </a:cubicBezTo>
                    <a:lnTo>
                      <a:pt x="489" y="3630"/>
                    </a:lnTo>
                    <a:cubicBezTo>
                      <a:pt x="528" y="3643"/>
                      <a:pt x="508" y="3643"/>
                      <a:pt x="483" y="3643"/>
                    </a:cubicBezTo>
                    <a:cubicBezTo>
                      <a:pt x="457" y="3643"/>
                      <a:pt x="425" y="3643"/>
                      <a:pt x="438" y="3656"/>
                    </a:cubicBezTo>
                    <a:lnTo>
                      <a:pt x="438" y="3656"/>
                    </a:lnTo>
                    <a:cubicBezTo>
                      <a:pt x="412" y="3630"/>
                      <a:pt x="438" y="3553"/>
                      <a:pt x="438" y="3527"/>
                    </a:cubicBezTo>
                    <a:cubicBezTo>
                      <a:pt x="412" y="3192"/>
                      <a:pt x="412" y="2832"/>
                      <a:pt x="412" y="2498"/>
                    </a:cubicBezTo>
                    <a:cubicBezTo>
                      <a:pt x="412" y="1828"/>
                      <a:pt x="412" y="1185"/>
                      <a:pt x="412" y="516"/>
                    </a:cubicBezTo>
                    <a:cubicBezTo>
                      <a:pt x="1519" y="490"/>
                      <a:pt x="2651" y="464"/>
                      <a:pt x="3784" y="438"/>
                    </a:cubicBezTo>
                    <a:close/>
                    <a:moveTo>
                      <a:pt x="3990" y="1"/>
                    </a:moveTo>
                    <a:cubicBezTo>
                      <a:pt x="2780" y="1"/>
                      <a:pt x="1544" y="27"/>
                      <a:pt x="335" y="52"/>
                    </a:cubicBezTo>
                    <a:lnTo>
                      <a:pt x="309" y="52"/>
                    </a:lnTo>
                    <a:cubicBezTo>
                      <a:pt x="296" y="46"/>
                      <a:pt x="282" y="43"/>
                      <a:pt x="267" y="43"/>
                    </a:cubicBezTo>
                    <a:cubicBezTo>
                      <a:pt x="224" y="43"/>
                      <a:pt x="180" y="72"/>
                      <a:pt x="180" y="130"/>
                    </a:cubicBezTo>
                    <a:cubicBezTo>
                      <a:pt x="103" y="207"/>
                      <a:pt x="103" y="310"/>
                      <a:pt x="129" y="413"/>
                    </a:cubicBezTo>
                    <a:cubicBezTo>
                      <a:pt x="52" y="1082"/>
                      <a:pt x="26" y="1777"/>
                      <a:pt x="26" y="2472"/>
                    </a:cubicBezTo>
                    <a:cubicBezTo>
                      <a:pt x="26" y="2858"/>
                      <a:pt x="0" y="3244"/>
                      <a:pt x="26" y="3604"/>
                    </a:cubicBezTo>
                    <a:cubicBezTo>
                      <a:pt x="26" y="3759"/>
                      <a:pt x="77" y="3913"/>
                      <a:pt x="206" y="3990"/>
                    </a:cubicBezTo>
                    <a:cubicBezTo>
                      <a:pt x="299" y="4037"/>
                      <a:pt x="401" y="4046"/>
                      <a:pt x="501" y="4046"/>
                    </a:cubicBezTo>
                    <a:cubicBezTo>
                      <a:pt x="567" y="4046"/>
                      <a:pt x="633" y="4042"/>
                      <a:pt x="695" y="4042"/>
                    </a:cubicBezTo>
                    <a:cubicBezTo>
                      <a:pt x="1493" y="4042"/>
                      <a:pt x="2265" y="4042"/>
                      <a:pt x="3063" y="4016"/>
                    </a:cubicBezTo>
                    <a:lnTo>
                      <a:pt x="3603" y="4016"/>
                    </a:lnTo>
                    <a:cubicBezTo>
                      <a:pt x="3664" y="4008"/>
                      <a:pt x="3729" y="4008"/>
                      <a:pt x="3796" y="4008"/>
                    </a:cubicBezTo>
                    <a:cubicBezTo>
                      <a:pt x="3929" y="4008"/>
                      <a:pt x="4067" y="4008"/>
                      <a:pt x="4170" y="3939"/>
                    </a:cubicBezTo>
                    <a:cubicBezTo>
                      <a:pt x="4298" y="3862"/>
                      <a:pt x="4298" y="3707"/>
                      <a:pt x="4298" y="3553"/>
                    </a:cubicBezTo>
                    <a:cubicBezTo>
                      <a:pt x="4298" y="3347"/>
                      <a:pt x="4298" y="3141"/>
                      <a:pt x="4298" y="2935"/>
                    </a:cubicBezTo>
                    <a:lnTo>
                      <a:pt x="4221" y="207"/>
                    </a:lnTo>
                    <a:cubicBezTo>
                      <a:pt x="4221" y="104"/>
                      <a:pt x="4118" y="1"/>
                      <a:pt x="3990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63;p41"/>
              <p:cNvSpPr/>
              <p:nvPr/>
            </p:nvSpPr>
            <p:spPr>
              <a:xfrm>
                <a:off x="2341032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7" y="433"/>
                      <a:pt x="2806" y="614"/>
                    </a:cubicBezTo>
                    <a:cubicBezTo>
                      <a:pt x="2754" y="794"/>
                      <a:pt x="2677" y="974"/>
                      <a:pt x="2600" y="1180"/>
                    </a:cubicBezTo>
                    <a:cubicBezTo>
                      <a:pt x="2446" y="1566"/>
                      <a:pt x="2265" y="1952"/>
                      <a:pt x="2059" y="2338"/>
                    </a:cubicBezTo>
                    <a:cubicBezTo>
                      <a:pt x="1725" y="3059"/>
                      <a:pt x="1365" y="3754"/>
                      <a:pt x="1004" y="4474"/>
                    </a:cubicBezTo>
                    <a:cubicBezTo>
                      <a:pt x="747" y="4243"/>
                      <a:pt x="464" y="4011"/>
                      <a:pt x="206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99" y="3713"/>
                      <a:pt x="78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0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09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4" y="4783"/>
                    </a:cubicBezTo>
                    <a:cubicBezTo>
                      <a:pt x="1570" y="4011"/>
                      <a:pt x="1982" y="3239"/>
                      <a:pt x="2368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69" y="150"/>
                    </a:cubicBezTo>
                    <a:cubicBezTo>
                      <a:pt x="3269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64;p41"/>
              <p:cNvSpPr/>
              <p:nvPr/>
            </p:nvSpPr>
            <p:spPr>
              <a:xfrm>
                <a:off x="2519017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55" y="794"/>
                      <a:pt x="2677" y="974"/>
                      <a:pt x="2600" y="1180"/>
                    </a:cubicBezTo>
                    <a:cubicBezTo>
                      <a:pt x="2446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4" y="4474"/>
                    </a:cubicBezTo>
                    <a:cubicBezTo>
                      <a:pt x="747" y="4243"/>
                      <a:pt x="464" y="4011"/>
                      <a:pt x="206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100" y="3713"/>
                      <a:pt x="78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1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09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5" y="4783"/>
                    </a:cubicBezTo>
                    <a:cubicBezTo>
                      <a:pt x="1571" y="4011"/>
                      <a:pt x="1982" y="3239"/>
                      <a:pt x="2369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69" y="150"/>
                    </a:cubicBezTo>
                    <a:cubicBezTo>
                      <a:pt x="3269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65;p41"/>
              <p:cNvSpPr/>
              <p:nvPr/>
            </p:nvSpPr>
            <p:spPr>
              <a:xfrm>
                <a:off x="2697002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55" y="794"/>
                      <a:pt x="2678" y="974"/>
                      <a:pt x="2600" y="1180"/>
                    </a:cubicBezTo>
                    <a:cubicBezTo>
                      <a:pt x="2446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5" y="4474"/>
                    </a:cubicBezTo>
                    <a:cubicBezTo>
                      <a:pt x="747" y="4243"/>
                      <a:pt x="464" y="4011"/>
                      <a:pt x="207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100" y="3713"/>
                      <a:pt x="79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1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10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5" y="4783"/>
                    </a:cubicBezTo>
                    <a:cubicBezTo>
                      <a:pt x="1571" y="4011"/>
                      <a:pt x="1983" y="3239"/>
                      <a:pt x="2369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70" y="150"/>
                    </a:cubicBezTo>
                    <a:cubicBezTo>
                      <a:pt x="3270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66;p41"/>
              <p:cNvSpPr/>
              <p:nvPr/>
            </p:nvSpPr>
            <p:spPr>
              <a:xfrm>
                <a:off x="2511126" y="1788412"/>
                <a:ext cx="90905" cy="135633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864" extrusionOk="0">
                    <a:moveTo>
                      <a:pt x="3085" y="0"/>
                    </a:moveTo>
                    <a:cubicBezTo>
                      <a:pt x="3036" y="0"/>
                      <a:pt x="2988" y="20"/>
                      <a:pt x="2960" y="66"/>
                    </a:cubicBezTo>
                    <a:lnTo>
                      <a:pt x="2986" y="66"/>
                    </a:lnTo>
                    <a:cubicBezTo>
                      <a:pt x="2909" y="247"/>
                      <a:pt x="2857" y="427"/>
                      <a:pt x="2806" y="607"/>
                    </a:cubicBezTo>
                    <a:cubicBezTo>
                      <a:pt x="2729" y="787"/>
                      <a:pt x="2652" y="993"/>
                      <a:pt x="2600" y="1173"/>
                    </a:cubicBezTo>
                    <a:cubicBezTo>
                      <a:pt x="2420" y="1559"/>
                      <a:pt x="2240" y="1945"/>
                      <a:pt x="2060" y="2331"/>
                    </a:cubicBezTo>
                    <a:cubicBezTo>
                      <a:pt x="1725" y="3052"/>
                      <a:pt x="1339" y="3773"/>
                      <a:pt x="1004" y="4468"/>
                    </a:cubicBezTo>
                    <a:cubicBezTo>
                      <a:pt x="747" y="4236"/>
                      <a:pt x="464" y="4030"/>
                      <a:pt x="206" y="3773"/>
                    </a:cubicBezTo>
                    <a:cubicBezTo>
                      <a:pt x="181" y="3773"/>
                      <a:pt x="155" y="3747"/>
                      <a:pt x="129" y="3747"/>
                    </a:cubicBezTo>
                    <a:cubicBezTo>
                      <a:pt x="129" y="3747"/>
                      <a:pt x="129" y="3721"/>
                      <a:pt x="103" y="3721"/>
                    </a:cubicBezTo>
                    <a:cubicBezTo>
                      <a:pt x="86" y="3721"/>
                      <a:pt x="69" y="3710"/>
                      <a:pt x="52" y="3710"/>
                    </a:cubicBezTo>
                    <a:cubicBezTo>
                      <a:pt x="43" y="3710"/>
                      <a:pt x="35" y="3713"/>
                      <a:pt x="26" y="3721"/>
                    </a:cubicBezTo>
                    <a:cubicBezTo>
                      <a:pt x="0" y="3747"/>
                      <a:pt x="26" y="3798"/>
                      <a:pt x="26" y="3798"/>
                    </a:cubicBezTo>
                    <a:cubicBezTo>
                      <a:pt x="0" y="3850"/>
                      <a:pt x="26" y="3901"/>
                      <a:pt x="52" y="3927"/>
                    </a:cubicBezTo>
                    <a:cubicBezTo>
                      <a:pt x="309" y="4262"/>
                      <a:pt x="644" y="4519"/>
                      <a:pt x="927" y="4828"/>
                    </a:cubicBezTo>
                    <a:cubicBezTo>
                      <a:pt x="962" y="4851"/>
                      <a:pt x="1007" y="4864"/>
                      <a:pt x="1048" y="4864"/>
                    </a:cubicBezTo>
                    <a:cubicBezTo>
                      <a:pt x="1099" y="4864"/>
                      <a:pt x="1145" y="4845"/>
                      <a:pt x="1159" y="4802"/>
                    </a:cubicBezTo>
                    <a:cubicBezTo>
                      <a:pt x="1571" y="4004"/>
                      <a:pt x="1982" y="3232"/>
                      <a:pt x="2368" y="2460"/>
                    </a:cubicBezTo>
                    <a:cubicBezTo>
                      <a:pt x="2549" y="2074"/>
                      <a:pt x="2729" y="1662"/>
                      <a:pt x="2883" y="1276"/>
                    </a:cubicBezTo>
                    <a:cubicBezTo>
                      <a:pt x="3038" y="916"/>
                      <a:pt x="3218" y="530"/>
                      <a:pt x="3244" y="144"/>
                    </a:cubicBezTo>
                    <a:cubicBezTo>
                      <a:pt x="3260" y="61"/>
                      <a:pt x="3171" y="0"/>
                      <a:pt x="3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67;p41"/>
              <p:cNvSpPr/>
              <p:nvPr/>
            </p:nvSpPr>
            <p:spPr>
              <a:xfrm>
                <a:off x="2692708" y="1942918"/>
                <a:ext cx="90905" cy="135437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857" extrusionOk="0">
                    <a:moveTo>
                      <a:pt x="3082" y="1"/>
                    </a:moveTo>
                    <a:cubicBezTo>
                      <a:pt x="3030" y="1"/>
                      <a:pt x="2980" y="26"/>
                      <a:pt x="2960" y="85"/>
                    </a:cubicBezTo>
                    <a:cubicBezTo>
                      <a:pt x="2909" y="239"/>
                      <a:pt x="2857" y="420"/>
                      <a:pt x="2806" y="600"/>
                    </a:cubicBezTo>
                    <a:cubicBezTo>
                      <a:pt x="2729" y="780"/>
                      <a:pt x="2651" y="986"/>
                      <a:pt x="2574" y="1166"/>
                    </a:cubicBezTo>
                    <a:cubicBezTo>
                      <a:pt x="2420" y="1552"/>
                      <a:pt x="2240" y="1964"/>
                      <a:pt x="2059" y="2350"/>
                    </a:cubicBezTo>
                    <a:cubicBezTo>
                      <a:pt x="1725" y="3045"/>
                      <a:pt x="1339" y="3766"/>
                      <a:pt x="1004" y="4486"/>
                    </a:cubicBezTo>
                    <a:cubicBezTo>
                      <a:pt x="721" y="4255"/>
                      <a:pt x="464" y="4023"/>
                      <a:pt x="206" y="3791"/>
                    </a:cubicBezTo>
                    <a:cubicBezTo>
                      <a:pt x="188" y="3773"/>
                      <a:pt x="170" y="3755"/>
                      <a:pt x="152" y="3755"/>
                    </a:cubicBezTo>
                    <a:cubicBezTo>
                      <a:pt x="144" y="3755"/>
                      <a:pt x="137" y="3758"/>
                      <a:pt x="129" y="3766"/>
                    </a:cubicBezTo>
                    <a:cubicBezTo>
                      <a:pt x="129" y="3740"/>
                      <a:pt x="129" y="3740"/>
                      <a:pt x="103" y="3714"/>
                    </a:cubicBezTo>
                    <a:cubicBezTo>
                      <a:pt x="86" y="3714"/>
                      <a:pt x="58" y="3703"/>
                      <a:pt x="33" y="3703"/>
                    </a:cubicBezTo>
                    <a:cubicBezTo>
                      <a:pt x="20" y="3703"/>
                      <a:pt x="9" y="3705"/>
                      <a:pt x="0" y="3714"/>
                    </a:cubicBezTo>
                    <a:cubicBezTo>
                      <a:pt x="0" y="3740"/>
                      <a:pt x="26" y="3791"/>
                      <a:pt x="26" y="3791"/>
                    </a:cubicBezTo>
                    <a:cubicBezTo>
                      <a:pt x="0" y="3843"/>
                      <a:pt x="26" y="3894"/>
                      <a:pt x="52" y="3920"/>
                    </a:cubicBezTo>
                    <a:cubicBezTo>
                      <a:pt x="309" y="4255"/>
                      <a:pt x="618" y="4538"/>
                      <a:pt x="927" y="4821"/>
                    </a:cubicBezTo>
                    <a:cubicBezTo>
                      <a:pt x="962" y="4844"/>
                      <a:pt x="1002" y="4857"/>
                      <a:pt x="1040" y="4857"/>
                    </a:cubicBezTo>
                    <a:cubicBezTo>
                      <a:pt x="1086" y="4857"/>
                      <a:pt x="1130" y="4838"/>
                      <a:pt x="1159" y="4795"/>
                    </a:cubicBezTo>
                    <a:cubicBezTo>
                      <a:pt x="1570" y="4023"/>
                      <a:pt x="1982" y="3225"/>
                      <a:pt x="2368" y="2453"/>
                    </a:cubicBezTo>
                    <a:cubicBezTo>
                      <a:pt x="2548" y="2067"/>
                      <a:pt x="2729" y="1681"/>
                      <a:pt x="2883" y="1269"/>
                    </a:cubicBezTo>
                    <a:cubicBezTo>
                      <a:pt x="3012" y="909"/>
                      <a:pt x="3192" y="522"/>
                      <a:pt x="3243" y="162"/>
                    </a:cubicBezTo>
                    <a:cubicBezTo>
                      <a:pt x="3259" y="67"/>
                      <a:pt x="3167" y="1"/>
                      <a:pt x="30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68;p41"/>
              <p:cNvSpPr/>
              <p:nvPr/>
            </p:nvSpPr>
            <p:spPr>
              <a:xfrm>
                <a:off x="2874987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7" y="23"/>
                      <a:pt x="2987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29" y="794"/>
                      <a:pt x="2678" y="974"/>
                      <a:pt x="2601" y="1180"/>
                    </a:cubicBezTo>
                    <a:cubicBezTo>
                      <a:pt x="2420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5" y="4474"/>
                    </a:cubicBezTo>
                    <a:cubicBezTo>
                      <a:pt x="747" y="4243"/>
                      <a:pt x="464" y="4011"/>
                      <a:pt x="207" y="3779"/>
                    </a:cubicBezTo>
                    <a:cubicBezTo>
                      <a:pt x="181" y="3754"/>
                      <a:pt x="155" y="3754"/>
                      <a:pt x="130" y="3754"/>
                    </a:cubicBezTo>
                    <a:cubicBezTo>
                      <a:pt x="130" y="3754"/>
                      <a:pt x="130" y="3728"/>
                      <a:pt x="104" y="3728"/>
                    </a:cubicBezTo>
                    <a:cubicBezTo>
                      <a:pt x="89" y="3713"/>
                      <a:pt x="74" y="3698"/>
                      <a:pt x="59" y="3698"/>
                    </a:cubicBezTo>
                    <a:cubicBezTo>
                      <a:pt x="48" y="3698"/>
                      <a:pt x="38" y="3706"/>
                      <a:pt x="27" y="3728"/>
                    </a:cubicBezTo>
                    <a:cubicBezTo>
                      <a:pt x="1" y="3754"/>
                      <a:pt x="52" y="3805"/>
                      <a:pt x="27" y="3805"/>
                    </a:cubicBezTo>
                    <a:cubicBezTo>
                      <a:pt x="1" y="3857"/>
                      <a:pt x="27" y="3882"/>
                      <a:pt x="52" y="3934"/>
                    </a:cubicBezTo>
                    <a:cubicBezTo>
                      <a:pt x="310" y="4268"/>
                      <a:pt x="644" y="4526"/>
                      <a:pt x="928" y="4809"/>
                    </a:cubicBezTo>
                    <a:cubicBezTo>
                      <a:pt x="963" y="4845"/>
                      <a:pt x="1010" y="4864"/>
                      <a:pt x="1055" y="4864"/>
                    </a:cubicBezTo>
                    <a:cubicBezTo>
                      <a:pt x="1108" y="4864"/>
                      <a:pt x="1157" y="4838"/>
                      <a:pt x="1185" y="4783"/>
                    </a:cubicBezTo>
                    <a:cubicBezTo>
                      <a:pt x="1571" y="4011"/>
                      <a:pt x="1983" y="3239"/>
                      <a:pt x="2369" y="2441"/>
                    </a:cubicBezTo>
                    <a:cubicBezTo>
                      <a:pt x="2549" y="2055"/>
                      <a:pt x="2729" y="1669"/>
                      <a:pt x="2884" y="1283"/>
                    </a:cubicBezTo>
                    <a:cubicBezTo>
                      <a:pt x="3038" y="922"/>
                      <a:pt x="3218" y="536"/>
                      <a:pt x="3270" y="150"/>
                    </a:cubicBezTo>
                    <a:cubicBezTo>
                      <a:pt x="3270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69;p41"/>
              <p:cNvSpPr/>
              <p:nvPr/>
            </p:nvSpPr>
            <p:spPr>
              <a:xfrm>
                <a:off x="1685056" y="2342136"/>
                <a:ext cx="474435" cy="421816"/>
              </a:xfrm>
              <a:custGeom>
                <a:avLst/>
                <a:gdLst/>
                <a:ahLst/>
                <a:cxnLst/>
                <a:rect l="l" t="t" r="r" b="b"/>
                <a:pathLst>
                  <a:path w="17014" h="15127" extrusionOk="0">
                    <a:moveTo>
                      <a:pt x="12958" y="0"/>
                    </a:moveTo>
                    <a:cubicBezTo>
                      <a:pt x="12928" y="0"/>
                      <a:pt x="12899" y="1"/>
                      <a:pt x="12870" y="1"/>
                    </a:cubicBezTo>
                    <a:cubicBezTo>
                      <a:pt x="11454" y="27"/>
                      <a:pt x="10116" y="619"/>
                      <a:pt x="8906" y="1314"/>
                    </a:cubicBezTo>
                    <a:cubicBezTo>
                      <a:pt x="7902" y="1880"/>
                      <a:pt x="6924" y="2524"/>
                      <a:pt x="6049" y="3270"/>
                    </a:cubicBezTo>
                    <a:cubicBezTo>
                      <a:pt x="5174" y="4042"/>
                      <a:pt x="4376" y="4917"/>
                      <a:pt x="3604" y="5792"/>
                    </a:cubicBezTo>
                    <a:cubicBezTo>
                      <a:pt x="2960" y="6565"/>
                      <a:pt x="2317" y="7362"/>
                      <a:pt x="1776" y="8212"/>
                    </a:cubicBezTo>
                    <a:lnTo>
                      <a:pt x="1751" y="8212"/>
                    </a:lnTo>
                    <a:cubicBezTo>
                      <a:pt x="1545" y="8546"/>
                      <a:pt x="1364" y="8855"/>
                      <a:pt x="1184" y="9216"/>
                    </a:cubicBezTo>
                    <a:cubicBezTo>
                      <a:pt x="747" y="10065"/>
                      <a:pt x="412" y="10992"/>
                      <a:pt x="283" y="11944"/>
                    </a:cubicBezTo>
                    <a:cubicBezTo>
                      <a:pt x="155" y="12768"/>
                      <a:pt x="0" y="13746"/>
                      <a:pt x="567" y="14441"/>
                    </a:cubicBezTo>
                    <a:cubicBezTo>
                      <a:pt x="1018" y="14972"/>
                      <a:pt x="1655" y="15126"/>
                      <a:pt x="2322" y="15126"/>
                    </a:cubicBezTo>
                    <a:cubicBezTo>
                      <a:pt x="2946" y="15126"/>
                      <a:pt x="3596" y="14991"/>
                      <a:pt x="4144" y="14904"/>
                    </a:cubicBezTo>
                    <a:cubicBezTo>
                      <a:pt x="5302" y="14698"/>
                      <a:pt x="6332" y="14080"/>
                      <a:pt x="7336" y="13488"/>
                    </a:cubicBezTo>
                    <a:cubicBezTo>
                      <a:pt x="9369" y="12253"/>
                      <a:pt x="11403" y="10966"/>
                      <a:pt x="13256" y="9447"/>
                    </a:cubicBezTo>
                    <a:cubicBezTo>
                      <a:pt x="14440" y="8469"/>
                      <a:pt x="15546" y="7362"/>
                      <a:pt x="16216" y="5973"/>
                    </a:cubicBezTo>
                    <a:cubicBezTo>
                      <a:pt x="16833" y="4711"/>
                      <a:pt x="17014" y="2935"/>
                      <a:pt x="16344" y="1674"/>
                    </a:cubicBezTo>
                    <a:cubicBezTo>
                      <a:pt x="15716" y="518"/>
                      <a:pt x="14180" y="0"/>
                      <a:pt x="12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2070;p41"/>
            <p:cNvGrpSpPr/>
            <p:nvPr/>
          </p:nvGrpSpPr>
          <p:grpSpPr>
            <a:xfrm>
              <a:off x="1654188" y="2024451"/>
              <a:ext cx="1088079" cy="2605753"/>
              <a:chOff x="1654188" y="2024451"/>
              <a:chExt cx="1088079" cy="2605753"/>
            </a:xfrm>
          </p:grpSpPr>
          <p:sp>
            <p:nvSpPr>
              <p:cNvPr id="64" name="Google Shape;2071;p41"/>
              <p:cNvSpPr/>
              <p:nvPr/>
            </p:nvSpPr>
            <p:spPr>
              <a:xfrm>
                <a:off x="1927621" y="2224464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72;p41"/>
              <p:cNvSpPr/>
              <p:nvPr/>
            </p:nvSpPr>
            <p:spPr>
              <a:xfrm>
                <a:off x="2388407" y="4108068"/>
                <a:ext cx="160785" cy="445351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15971" extrusionOk="0">
                    <a:moveTo>
                      <a:pt x="2200" y="0"/>
                    </a:moveTo>
                    <a:cubicBezTo>
                      <a:pt x="1449" y="0"/>
                      <a:pt x="665" y="402"/>
                      <a:pt x="309" y="1094"/>
                    </a:cubicBezTo>
                    <a:cubicBezTo>
                      <a:pt x="0" y="1660"/>
                      <a:pt x="26" y="2355"/>
                      <a:pt x="52" y="2998"/>
                    </a:cubicBezTo>
                    <a:cubicBezTo>
                      <a:pt x="258" y="6911"/>
                      <a:pt x="875" y="11698"/>
                      <a:pt x="1853" y="15481"/>
                    </a:cubicBezTo>
                    <a:cubicBezTo>
                      <a:pt x="1879" y="15584"/>
                      <a:pt x="1905" y="15687"/>
                      <a:pt x="1982" y="15765"/>
                    </a:cubicBezTo>
                    <a:cubicBezTo>
                      <a:pt x="2059" y="15868"/>
                      <a:pt x="2188" y="15893"/>
                      <a:pt x="2317" y="15919"/>
                    </a:cubicBezTo>
                    <a:cubicBezTo>
                      <a:pt x="2465" y="15955"/>
                      <a:pt x="2619" y="15971"/>
                      <a:pt x="2776" y="15971"/>
                    </a:cubicBezTo>
                    <a:cubicBezTo>
                      <a:pt x="3637" y="15971"/>
                      <a:pt x="4609" y="15513"/>
                      <a:pt x="5470" y="15513"/>
                    </a:cubicBezTo>
                    <a:cubicBezTo>
                      <a:pt x="5570" y="15513"/>
                      <a:pt x="5669" y="15519"/>
                      <a:pt x="5766" y="15533"/>
                    </a:cubicBezTo>
                    <a:cubicBezTo>
                      <a:pt x="5482" y="11904"/>
                      <a:pt x="5688" y="8197"/>
                      <a:pt x="5354" y="4594"/>
                    </a:cubicBezTo>
                    <a:cubicBezTo>
                      <a:pt x="5277" y="3642"/>
                      <a:pt x="5122" y="2689"/>
                      <a:pt x="4710" y="1840"/>
                    </a:cubicBezTo>
                    <a:cubicBezTo>
                      <a:pt x="4298" y="991"/>
                      <a:pt x="3604" y="270"/>
                      <a:pt x="2703" y="64"/>
                    </a:cubicBezTo>
                    <a:cubicBezTo>
                      <a:pt x="2540" y="21"/>
                      <a:pt x="2371" y="0"/>
                      <a:pt x="220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73;p41"/>
              <p:cNvSpPr/>
              <p:nvPr/>
            </p:nvSpPr>
            <p:spPr>
              <a:xfrm>
                <a:off x="2422119" y="4504972"/>
                <a:ext cx="320148" cy="116504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4178" extrusionOk="0">
                    <a:moveTo>
                      <a:pt x="4376" y="1"/>
                    </a:moveTo>
                    <a:cubicBezTo>
                      <a:pt x="4273" y="1"/>
                      <a:pt x="4171" y="12"/>
                      <a:pt x="4068" y="12"/>
                    </a:cubicBezTo>
                    <a:cubicBezTo>
                      <a:pt x="3233" y="131"/>
                      <a:pt x="2433" y="250"/>
                      <a:pt x="1622" y="250"/>
                    </a:cubicBezTo>
                    <a:cubicBezTo>
                      <a:pt x="1206" y="250"/>
                      <a:pt x="788" y="219"/>
                      <a:pt x="361" y="141"/>
                    </a:cubicBezTo>
                    <a:cubicBezTo>
                      <a:pt x="335" y="784"/>
                      <a:pt x="310" y="1479"/>
                      <a:pt x="155" y="2123"/>
                    </a:cubicBezTo>
                    <a:cubicBezTo>
                      <a:pt x="52" y="2586"/>
                      <a:pt x="1" y="3307"/>
                      <a:pt x="310" y="3667"/>
                    </a:cubicBezTo>
                    <a:cubicBezTo>
                      <a:pt x="510" y="3892"/>
                      <a:pt x="825" y="3947"/>
                      <a:pt x="1162" y="3947"/>
                    </a:cubicBezTo>
                    <a:cubicBezTo>
                      <a:pt x="1483" y="3947"/>
                      <a:pt x="1824" y="3897"/>
                      <a:pt x="2102" y="3897"/>
                    </a:cubicBezTo>
                    <a:cubicBezTo>
                      <a:pt x="2131" y="3897"/>
                      <a:pt x="2160" y="3897"/>
                      <a:pt x="2189" y="3899"/>
                    </a:cubicBezTo>
                    <a:cubicBezTo>
                      <a:pt x="3141" y="3950"/>
                      <a:pt x="4119" y="3924"/>
                      <a:pt x="5071" y="3950"/>
                    </a:cubicBezTo>
                    <a:cubicBezTo>
                      <a:pt x="6204" y="3950"/>
                      <a:pt x="7336" y="4079"/>
                      <a:pt x="8469" y="4079"/>
                    </a:cubicBezTo>
                    <a:cubicBezTo>
                      <a:pt x="8778" y="4079"/>
                      <a:pt x="9405" y="4177"/>
                      <a:pt x="10005" y="4177"/>
                    </a:cubicBezTo>
                    <a:cubicBezTo>
                      <a:pt x="10706" y="4177"/>
                      <a:pt x="11371" y="4043"/>
                      <a:pt x="11455" y="3461"/>
                    </a:cubicBezTo>
                    <a:cubicBezTo>
                      <a:pt x="11480" y="3255"/>
                      <a:pt x="11377" y="3049"/>
                      <a:pt x="11274" y="2843"/>
                    </a:cubicBezTo>
                    <a:cubicBezTo>
                      <a:pt x="10682" y="1891"/>
                      <a:pt x="9524" y="1376"/>
                      <a:pt x="8417" y="1119"/>
                    </a:cubicBezTo>
                    <a:cubicBezTo>
                      <a:pt x="7311" y="836"/>
                      <a:pt x="6152" y="707"/>
                      <a:pt x="5123" y="218"/>
                    </a:cubicBezTo>
                    <a:cubicBezTo>
                      <a:pt x="4943" y="141"/>
                      <a:pt x="4737" y="38"/>
                      <a:pt x="4531" y="12"/>
                    </a:cubicBezTo>
                    <a:cubicBezTo>
                      <a:pt x="4479" y="3"/>
                      <a:pt x="4428" y="1"/>
                      <a:pt x="4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74;p41"/>
              <p:cNvSpPr/>
              <p:nvPr/>
            </p:nvSpPr>
            <p:spPr>
              <a:xfrm>
                <a:off x="1913316" y="4131714"/>
                <a:ext cx="149993" cy="432468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15509" extrusionOk="0">
                    <a:moveTo>
                      <a:pt x="2012" y="0"/>
                    </a:moveTo>
                    <a:cubicBezTo>
                      <a:pt x="1942" y="0"/>
                      <a:pt x="1871" y="5"/>
                      <a:pt x="1801" y="14"/>
                    </a:cubicBezTo>
                    <a:cubicBezTo>
                      <a:pt x="1595" y="40"/>
                      <a:pt x="1363" y="117"/>
                      <a:pt x="1209" y="271"/>
                    </a:cubicBezTo>
                    <a:cubicBezTo>
                      <a:pt x="1029" y="400"/>
                      <a:pt x="926" y="606"/>
                      <a:pt x="849" y="812"/>
                    </a:cubicBezTo>
                    <a:cubicBezTo>
                      <a:pt x="668" y="1275"/>
                      <a:pt x="565" y="1790"/>
                      <a:pt x="488" y="2279"/>
                    </a:cubicBezTo>
                    <a:cubicBezTo>
                      <a:pt x="334" y="3332"/>
                      <a:pt x="1" y="15509"/>
                      <a:pt x="306" y="15509"/>
                    </a:cubicBezTo>
                    <a:cubicBezTo>
                      <a:pt x="307" y="15509"/>
                      <a:pt x="307" y="15509"/>
                      <a:pt x="308" y="15509"/>
                    </a:cubicBezTo>
                    <a:cubicBezTo>
                      <a:pt x="1363" y="15380"/>
                      <a:pt x="2419" y="15225"/>
                      <a:pt x="3474" y="14968"/>
                    </a:cubicBezTo>
                    <a:cubicBezTo>
                      <a:pt x="3577" y="14942"/>
                      <a:pt x="3706" y="14917"/>
                      <a:pt x="3783" y="14839"/>
                    </a:cubicBezTo>
                    <a:cubicBezTo>
                      <a:pt x="3860" y="14762"/>
                      <a:pt x="3886" y="14659"/>
                      <a:pt x="3886" y="14556"/>
                    </a:cubicBezTo>
                    <a:lnTo>
                      <a:pt x="3886" y="14530"/>
                    </a:lnTo>
                    <a:cubicBezTo>
                      <a:pt x="4220" y="12446"/>
                      <a:pt x="4375" y="10387"/>
                      <a:pt x="4890" y="8353"/>
                    </a:cubicBezTo>
                    <a:cubicBezTo>
                      <a:pt x="5379" y="6268"/>
                      <a:pt x="5224" y="4003"/>
                      <a:pt x="4400" y="2099"/>
                    </a:cubicBezTo>
                    <a:cubicBezTo>
                      <a:pt x="4143" y="1533"/>
                      <a:pt x="3860" y="992"/>
                      <a:pt x="3422" y="606"/>
                    </a:cubicBezTo>
                    <a:cubicBezTo>
                      <a:pt x="3037" y="243"/>
                      <a:pt x="2532" y="0"/>
                      <a:pt x="201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75;p41"/>
              <p:cNvSpPr/>
              <p:nvPr/>
            </p:nvSpPr>
            <p:spPr>
              <a:xfrm>
                <a:off x="1863041" y="2839645"/>
                <a:ext cx="770128" cy="1581665"/>
              </a:xfrm>
              <a:custGeom>
                <a:avLst/>
                <a:gdLst/>
                <a:ahLst/>
                <a:cxnLst/>
                <a:rect l="l" t="t" r="r" b="b"/>
                <a:pathLst>
                  <a:path w="27618" h="56721" extrusionOk="0">
                    <a:moveTo>
                      <a:pt x="11179" y="0"/>
                    </a:moveTo>
                    <a:cubicBezTo>
                      <a:pt x="7211" y="0"/>
                      <a:pt x="4094" y="4330"/>
                      <a:pt x="2729" y="8387"/>
                    </a:cubicBezTo>
                    <a:cubicBezTo>
                      <a:pt x="1596" y="11810"/>
                      <a:pt x="1287" y="15439"/>
                      <a:pt x="1056" y="19042"/>
                    </a:cubicBezTo>
                    <a:cubicBezTo>
                      <a:pt x="876" y="21668"/>
                      <a:pt x="721" y="24267"/>
                      <a:pt x="592" y="26893"/>
                    </a:cubicBezTo>
                    <a:cubicBezTo>
                      <a:pt x="155" y="35875"/>
                      <a:pt x="0" y="44884"/>
                      <a:pt x="129" y="53867"/>
                    </a:cubicBezTo>
                    <a:cubicBezTo>
                      <a:pt x="155" y="55617"/>
                      <a:pt x="1725" y="56235"/>
                      <a:pt x="3244" y="56415"/>
                    </a:cubicBezTo>
                    <a:cubicBezTo>
                      <a:pt x="3730" y="56467"/>
                      <a:pt x="4867" y="56627"/>
                      <a:pt x="5957" y="56627"/>
                    </a:cubicBezTo>
                    <a:cubicBezTo>
                      <a:pt x="7000" y="56627"/>
                      <a:pt x="8000" y="56480"/>
                      <a:pt x="8340" y="55951"/>
                    </a:cubicBezTo>
                    <a:cubicBezTo>
                      <a:pt x="10116" y="53300"/>
                      <a:pt x="9678" y="49079"/>
                      <a:pt x="9910" y="45888"/>
                    </a:cubicBezTo>
                    <a:cubicBezTo>
                      <a:pt x="10631" y="35721"/>
                      <a:pt x="10553" y="26146"/>
                      <a:pt x="11274" y="15954"/>
                    </a:cubicBezTo>
                    <a:cubicBezTo>
                      <a:pt x="11866" y="26764"/>
                      <a:pt x="13359" y="37729"/>
                      <a:pt x="15778" y="48307"/>
                    </a:cubicBezTo>
                    <a:cubicBezTo>
                      <a:pt x="16267" y="50443"/>
                      <a:pt x="16525" y="53892"/>
                      <a:pt x="17734" y="55771"/>
                    </a:cubicBezTo>
                    <a:cubicBezTo>
                      <a:pt x="18195" y="56493"/>
                      <a:pt x="19417" y="56720"/>
                      <a:pt x="20633" y="56720"/>
                    </a:cubicBezTo>
                    <a:cubicBezTo>
                      <a:pt x="21455" y="56720"/>
                      <a:pt x="22275" y="56616"/>
                      <a:pt x="22856" y="56492"/>
                    </a:cubicBezTo>
                    <a:cubicBezTo>
                      <a:pt x="27618" y="55488"/>
                      <a:pt x="25250" y="49491"/>
                      <a:pt x="24813" y="45141"/>
                    </a:cubicBezTo>
                    <a:cubicBezTo>
                      <a:pt x="24195" y="39118"/>
                      <a:pt x="23371" y="33147"/>
                      <a:pt x="22342" y="27202"/>
                    </a:cubicBezTo>
                    <a:cubicBezTo>
                      <a:pt x="21492" y="22363"/>
                      <a:pt x="20102" y="11887"/>
                      <a:pt x="18996" y="7100"/>
                    </a:cubicBezTo>
                    <a:cubicBezTo>
                      <a:pt x="18223" y="3677"/>
                      <a:pt x="18429" y="3960"/>
                      <a:pt x="15469" y="1669"/>
                    </a:cubicBezTo>
                    <a:cubicBezTo>
                      <a:pt x="13965" y="497"/>
                      <a:pt x="12524" y="0"/>
                      <a:pt x="11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76;p41"/>
              <p:cNvSpPr/>
              <p:nvPr/>
            </p:nvSpPr>
            <p:spPr>
              <a:xfrm>
                <a:off x="1914710" y="2329225"/>
                <a:ext cx="724201" cy="756659"/>
              </a:xfrm>
              <a:custGeom>
                <a:avLst/>
                <a:gdLst/>
                <a:ahLst/>
                <a:cxnLst/>
                <a:rect l="l" t="t" r="r" b="b"/>
                <a:pathLst>
                  <a:path w="25971" h="27135" extrusionOk="0">
                    <a:moveTo>
                      <a:pt x="9884" y="1"/>
                    </a:moveTo>
                    <a:cubicBezTo>
                      <a:pt x="9086" y="1"/>
                      <a:pt x="8288" y="27"/>
                      <a:pt x="7491" y="52"/>
                    </a:cubicBezTo>
                    <a:cubicBezTo>
                      <a:pt x="6770" y="78"/>
                      <a:pt x="4556" y="52"/>
                      <a:pt x="3192" y="747"/>
                    </a:cubicBezTo>
                    <a:cubicBezTo>
                      <a:pt x="284" y="2189"/>
                      <a:pt x="1648" y="6539"/>
                      <a:pt x="1494" y="9164"/>
                    </a:cubicBezTo>
                    <a:cubicBezTo>
                      <a:pt x="1107" y="15135"/>
                      <a:pt x="207" y="21081"/>
                      <a:pt x="1" y="27078"/>
                    </a:cubicBezTo>
                    <a:cubicBezTo>
                      <a:pt x="2516" y="27111"/>
                      <a:pt x="5144" y="27135"/>
                      <a:pt x="7789" y="27135"/>
                    </a:cubicBezTo>
                    <a:cubicBezTo>
                      <a:pt x="11315" y="27135"/>
                      <a:pt x="14870" y="27093"/>
                      <a:pt x="18224" y="26975"/>
                    </a:cubicBezTo>
                    <a:cubicBezTo>
                      <a:pt x="18249" y="24736"/>
                      <a:pt x="18198" y="21647"/>
                      <a:pt x="18121" y="19408"/>
                    </a:cubicBezTo>
                    <a:cubicBezTo>
                      <a:pt x="18018" y="17246"/>
                      <a:pt x="17683" y="14595"/>
                      <a:pt x="17992" y="12484"/>
                    </a:cubicBezTo>
                    <a:cubicBezTo>
                      <a:pt x="18003" y="12484"/>
                      <a:pt x="18014" y="12483"/>
                      <a:pt x="18024" y="12483"/>
                    </a:cubicBezTo>
                    <a:cubicBezTo>
                      <a:pt x="18969" y="12483"/>
                      <a:pt x="18925" y="14731"/>
                      <a:pt x="19536" y="15367"/>
                    </a:cubicBezTo>
                    <a:cubicBezTo>
                      <a:pt x="20437" y="16371"/>
                      <a:pt x="22110" y="18455"/>
                      <a:pt x="23577" y="18481"/>
                    </a:cubicBezTo>
                    <a:cubicBezTo>
                      <a:pt x="25173" y="18481"/>
                      <a:pt x="25971" y="16268"/>
                      <a:pt x="25842" y="14904"/>
                    </a:cubicBezTo>
                    <a:cubicBezTo>
                      <a:pt x="25791" y="14157"/>
                      <a:pt x="25533" y="13436"/>
                      <a:pt x="25199" y="12767"/>
                    </a:cubicBezTo>
                    <a:cubicBezTo>
                      <a:pt x="24864" y="12124"/>
                      <a:pt x="24478" y="11506"/>
                      <a:pt x="24066" y="10888"/>
                    </a:cubicBezTo>
                    <a:cubicBezTo>
                      <a:pt x="22599" y="8752"/>
                      <a:pt x="20900" y="6796"/>
                      <a:pt x="19356" y="4711"/>
                    </a:cubicBezTo>
                    <a:cubicBezTo>
                      <a:pt x="18018" y="2909"/>
                      <a:pt x="16782" y="1391"/>
                      <a:pt x="14569" y="670"/>
                    </a:cubicBezTo>
                    <a:cubicBezTo>
                      <a:pt x="13076" y="181"/>
                      <a:pt x="11454" y="27"/>
                      <a:pt x="98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77;p41"/>
              <p:cNvSpPr/>
              <p:nvPr/>
            </p:nvSpPr>
            <p:spPr>
              <a:xfrm>
                <a:off x="1725962" y="4505223"/>
                <a:ext cx="313678" cy="124981"/>
              </a:xfrm>
              <a:custGeom>
                <a:avLst/>
                <a:gdLst/>
                <a:ahLst/>
                <a:cxnLst/>
                <a:rect l="l" t="t" r="r" b="b"/>
                <a:pathLst>
                  <a:path w="11249" h="4482" extrusionOk="0">
                    <a:moveTo>
                      <a:pt x="6903" y="0"/>
                    </a:moveTo>
                    <a:cubicBezTo>
                      <a:pt x="6681" y="0"/>
                      <a:pt x="5809" y="677"/>
                      <a:pt x="5586" y="801"/>
                    </a:cubicBezTo>
                    <a:cubicBezTo>
                      <a:pt x="5174" y="1007"/>
                      <a:pt x="4788" y="1316"/>
                      <a:pt x="4376" y="1522"/>
                    </a:cubicBezTo>
                    <a:cubicBezTo>
                      <a:pt x="3269" y="2088"/>
                      <a:pt x="1957" y="2371"/>
                      <a:pt x="798" y="2808"/>
                    </a:cubicBezTo>
                    <a:cubicBezTo>
                      <a:pt x="592" y="2886"/>
                      <a:pt x="412" y="2963"/>
                      <a:pt x="258" y="3092"/>
                    </a:cubicBezTo>
                    <a:cubicBezTo>
                      <a:pt x="103" y="3246"/>
                      <a:pt x="0" y="3452"/>
                      <a:pt x="26" y="3632"/>
                    </a:cubicBezTo>
                    <a:cubicBezTo>
                      <a:pt x="148" y="4459"/>
                      <a:pt x="2313" y="4482"/>
                      <a:pt x="3030" y="4482"/>
                    </a:cubicBezTo>
                    <a:cubicBezTo>
                      <a:pt x="3072" y="4482"/>
                      <a:pt x="3109" y="4481"/>
                      <a:pt x="3141" y="4481"/>
                    </a:cubicBezTo>
                    <a:cubicBezTo>
                      <a:pt x="5663" y="4404"/>
                      <a:pt x="8160" y="4301"/>
                      <a:pt x="10708" y="4173"/>
                    </a:cubicBezTo>
                    <a:cubicBezTo>
                      <a:pt x="10759" y="4173"/>
                      <a:pt x="10836" y="4173"/>
                      <a:pt x="10888" y="4121"/>
                    </a:cubicBezTo>
                    <a:cubicBezTo>
                      <a:pt x="10965" y="4070"/>
                      <a:pt x="10991" y="3967"/>
                      <a:pt x="11017" y="3890"/>
                    </a:cubicBezTo>
                    <a:lnTo>
                      <a:pt x="11017" y="3838"/>
                    </a:lnTo>
                    <a:cubicBezTo>
                      <a:pt x="11248" y="2654"/>
                      <a:pt x="11171" y="1419"/>
                      <a:pt x="10862" y="286"/>
                    </a:cubicBezTo>
                    <a:cubicBezTo>
                      <a:pt x="10499" y="344"/>
                      <a:pt x="10125" y="370"/>
                      <a:pt x="9748" y="370"/>
                    </a:cubicBezTo>
                    <a:cubicBezTo>
                      <a:pt x="8790" y="370"/>
                      <a:pt x="7811" y="206"/>
                      <a:pt x="6924" y="3"/>
                    </a:cubicBezTo>
                    <a:cubicBezTo>
                      <a:pt x="6918" y="1"/>
                      <a:pt x="6911" y="0"/>
                      <a:pt x="6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78;p41"/>
              <p:cNvSpPr/>
              <p:nvPr/>
            </p:nvSpPr>
            <p:spPr>
              <a:xfrm>
                <a:off x="2052514" y="2074085"/>
                <a:ext cx="212484" cy="188781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6770" extrusionOk="0">
                    <a:moveTo>
                      <a:pt x="5813" y="0"/>
                    </a:moveTo>
                    <a:cubicBezTo>
                      <a:pt x="5584" y="0"/>
                      <a:pt x="5359" y="33"/>
                      <a:pt x="5174" y="91"/>
                    </a:cubicBezTo>
                    <a:cubicBezTo>
                      <a:pt x="4659" y="271"/>
                      <a:pt x="4325" y="760"/>
                      <a:pt x="4016" y="1198"/>
                    </a:cubicBezTo>
                    <a:cubicBezTo>
                      <a:pt x="3475" y="1944"/>
                      <a:pt x="2883" y="2665"/>
                      <a:pt x="2085" y="3077"/>
                    </a:cubicBezTo>
                    <a:cubicBezTo>
                      <a:pt x="1725" y="3283"/>
                      <a:pt x="1313" y="3411"/>
                      <a:pt x="979" y="3694"/>
                    </a:cubicBezTo>
                    <a:cubicBezTo>
                      <a:pt x="515" y="4081"/>
                      <a:pt x="0" y="5084"/>
                      <a:pt x="181" y="5702"/>
                    </a:cubicBezTo>
                    <a:cubicBezTo>
                      <a:pt x="284" y="6062"/>
                      <a:pt x="567" y="6345"/>
                      <a:pt x="901" y="6448"/>
                    </a:cubicBezTo>
                    <a:cubicBezTo>
                      <a:pt x="1107" y="6526"/>
                      <a:pt x="1339" y="6500"/>
                      <a:pt x="1571" y="6526"/>
                    </a:cubicBezTo>
                    <a:cubicBezTo>
                      <a:pt x="2317" y="6526"/>
                      <a:pt x="3012" y="6680"/>
                      <a:pt x="3733" y="6732"/>
                    </a:cubicBezTo>
                    <a:cubicBezTo>
                      <a:pt x="3952" y="6755"/>
                      <a:pt x="4175" y="6769"/>
                      <a:pt x="4397" y="6769"/>
                    </a:cubicBezTo>
                    <a:cubicBezTo>
                      <a:pt x="4902" y="6769"/>
                      <a:pt x="5404" y="6697"/>
                      <a:pt x="5869" y="6500"/>
                    </a:cubicBezTo>
                    <a:cubicBezTo>
                      <a:pt x="6847" y="6114"/>
                      <a:pt x="7439" y="5007"/>
                      <a:pt x="7568" y="4003"/>
                    </a:cubicBezTo>
                    <a:cubicBezTo>
                      <a:pt x="7619" y="3463"/>
                      <a:pt x="7593" y="2922"/>
                      <a:pt x="7516" y="2382"/>
                    </a:cubicBezTo>
                    <a:cubicBezTo>
                      <a:pt x="7465" y="1996"/>
                      <a:pt x="7542" y="1635"/>
                      <a:pt x="7465" y="1275"/>
                    </a:cubicBezTo>
                    <a:cubicBezTo>
                      <a:pt x="7362" y="889"/>
                      <a:pt x="7130" y="529"/>
                      <a:pt x="6821" y="297"/>
                    </a:cubicBezTo>
                    <a:cubicBezTo>
                      <a:pt x="6581" y="89"/>
                      <a:pt x="6191" y="0"/>
                      <a:pt x="5813" y="0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79;p41"/>
              <p:cNvSpPr/>
              <p:nvPr/>
            </p:nvSpPr>
            <p:spPr>
              <a:xfrm>
                <a:off x="2103459" y="2183001"/>
                <a:ext cx="124925" cy="178576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6404" extrusionOk="0">
                    <a:moveTo>
                      <a:pt x="747" y="0"/>
                    </a:moveTo>
                    <a:cubicBezTo>
                      <a:pt x="627" y="0"/>
                      <a:pt x="522" y="46"/>
                      <a:pt x="438" y="226"/>
                    </a:cubicBezTo>
                    <a:cubicBezTo>
                      <a:pt x="387" y="355"/>
                      <a:pt x="387" y="535"/>
                      <a:pt x="387" y="689"/>
                    </a:cubicBezTo>
                    <a:cubicBezTo>
                      <a:pt x="361" y="1075"/>
                      <a:pt x="361" y="1461"/>
                      <a:pt x="361" y="1848"/>
                    </a:cubicBezTo>
                    <a:cubicBezTo>
                      <a:pt x="361" y="2517"/>
                      <a:pt x="387" y="3186"/>
                      <a:pt x="361" y="3855"/>
                    </a:cubicBezTo>
                    <a:cubicBezTo>
                      <a:pt x="336" y="4370"/>
                      <a:pt x="310" y="5039"/>
                      <a:pt x="1" y="5477"/>
                    </a:cubicBezTo>
                    <a:cubicBezTo>
                      <a:pt x="361" y="5811"/>
                      <a:pt x="722" y="6146"/>
                      <a:pt x="1185" y="6275"/>
                    </a:cubicBezTo>
                    <a:cubicBezTo>
                      <a:pt x="1365" y="6326"/>
                      <a:pt x="1545" y="6352"/>
                      <a:pt x="1725" y="6377"/>
                    </a:cubicBezTo>
                    <a:cubicBezTo>
                      <a:pt x="1983" y="6377"/>
                      <a:pt x="2240" y="6403"/>
                      <a:pt x="2472" y="6403"/>
                    </a:cubicBezTo>
                    <a:cubicBezTo>
                      <a:pt x="3244" y="6352"/>
                      <a:pt x="3990" y="5966"/>
                      <a:pt x="4479" y="5348"/>
                    </a:cubicBezTo>
                    <a:cubicBezTo>
                      <a:pt x="4119" y="5348"/>
                      <a:pt x="4222" y="4704"/>
                      <a:pt x="4222" y="4473"/>
                    </a:cubicBezTo>
                    <a:cubicBezTo>
                      <a:pt x="4196" y="4061"/>
                      <a:pt x="4171" y="3649"/>
                      <a:pt x="4145" y="3237"/>
                    </a:cubicBezTo>
                    <a:cubicBezTo>
                      <a:pt x="4145" y="2929"/>
                      <a:pt x="4119" y="2645"/>
                      <a:pt x="4093" y="2362"/>
                    </a:cubicBezTo>
                    <a:cubicBezTo>
                      <a:pt x="3990" y="1848"/>
                      <a:pt x="3784" y="1333"/>
                      <a:pt x="3476" y="947"/>
                    </a:cubicBezTo>
                    <a:cubicBezTo>
                      <a:pt x="3090" y="458"/>
                      <a:pt x="2549" y="226"/>
                      <a:pt x="1983" y="123"/>
                    </a:cubicBezTo>
                    <a:cubicBezTo>
                      <a:pt x="1674" y="72"/>
                      <a:pt x="1365" y="46"/>
                      <a:pt x="1082" y="46"/>
                    </a:cubicBezTo>
                    <a:cubicBezTo>
                      <a:pt x="963" y="34"/>
                      <a:pt x="850" y="0"/>
                      <a:pt x="747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80;p41"/>
              <p:cNvSpPr/>
              <p:nvPr/>
            </p:nvSpPr>
            <p:spPr>
              <a:xfrm>
                <a:off x="2104184" y="2058470"/>
                <a:ext cx="156491" cy="206070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7390" extrusionOk="0">
                    <a:moveTo>
                      <a:pt x="3322" y="0"/>
                    </a:moveTo>
                    <a:cubicBezTo>
                      <a:pt x="3305" y="0"/>
                      <a:pt x="3287" y="3"/>
                      <a:pt x="3269" y="8"/>
                    </a:cubicBezTo>
                    <a:cubicBezTo>
                      <a:pt x="2935" y="85"/>
                      <a:pt x="2214" y="85"/>
                      <a:pt x="1880" y="162"/>
                    </a:cubicBezTo>
                    <a:cubicBezTo>
                      <a:pt x="1313" y="291"/>
                      <a:pt x="850" y="1706"/>
                      <a:pt x="438" y="2118"/>
                    </a:cubicBezTo>
                    <a:cubicBezTo>
                      <a:pt x="1" y="2581"/>
                      <a:pt x="1" y="3276"/>
                      <a:pt x="26" y="3894"/>
                    </a:cubicBezTo>
                    <a:cubicBezTo>
                      <a:pt x="52" y="4460"/>
                      <a:pt x="361" y="5155"/>
                      <a:pt x="464" y="5722"/>
                    </a:cubicBezTo>
                    <a:cubicBezTo>
                      <a:pt x="593" y="6442"/>
                      <a:pt x="696" y="7008"/>
                      <a:pt x="1442" y="7240"/>
                    </a:cubicBezTo>
                    <a:cubicBezTo>
                      <a:pt x="1769" y="7354"/>
                      <a:pt x="2120" y="7389"/>
                      <a:pt x="2477" y="7389"/>
                    </a:cubicBezTo>
                    <a:cubicBezTo>
                      <a:pt x="2766" y="7389"/>
                      <a:pt x="3059" y="7366"/>
                      <a:pt x="3347" y="7343"/>
                    </a:cubicBezTo>
                    <a:cubicBezTo>
                      <a:pt x="3604" y="7317"/>
                      <a:pt x="3887" y="7292"/>
                      <a:pt x="4119" y="7189"/>
                    </a:cubicBezTo>
                    <a:cubicBezTo>
                      <a:pt x="5612" y="6545"/>
                      <a:pt x="5354" y="4023"/>
                      <a:pt x="5251" y="2736"/>
                    </a:cubicBezTo>
                    <a:cubicBezTo>
                      <a:pt x="5226" y="2170"/>
                      <a:pt x="5174" y="1603"/>
                      <a:pt x="4994" y="1114"/>
                    </a:cubicBezTo>
                    <a:cubicBezTo>
                      <a:pt x="4968" y="1037"/>
                      <a:pt x="4917" y="960"/>
                      <a:pt x="4865" y="934"/>
                    </a:cubicBezTo>
                    <a:cubicBezTo>
                      <a:pt x="4788" y="857"/>
                      <a:pt x="4659" y="857"/>
                      <a:pt x="4556" y="857"/>
                    </a:cubicBezTo>
                    <a:cubicBezTo>
                      <a:pt x="4505" y="883"/>
                      <a:pt x="4428" y="883"/>
                      <a:pt x="4350" y="883"/>
                    </a:cubicBezTo>
                    <a:lnTo>
                      <a:pt x="4376" y="883"/>
                    </a:lnTo>
                    <a:cubicBezTo>
                      <a:pt x="4371" y="883"/>
                      <a:pt x="4366" y="883"/>
                      <a:pt x="4362" y="883"/>
                    </a:cubicBezTo>
                    <a:cubicBezTo>
                      <a:pt x="4000" y="883"/>
                      <a:pt x="3660" y="0"/>
                      <a:pt x="332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81;p41"/>
              <p:cNvSpPr/>
              <p:nvPr/>
            </p:nvSpPr>
            <p:spPr>
              <a:xfrm>
                <a:off x="2033135" y="2024451"/>
                <a:ext cx="247647" cy="232115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8324" extrusionOk="0">
                    <a:moveTo>
                      <a:pt x="6978" y="1"/>
                    </a:moveTo>
                    <a:cubicBezTo>
                      <a:pt x="6878" y="1"/>
                      <a:pt x="6772" y="13"/>
                      <a:pt x="6667" y="44"/>
                    </a:cubicBezTo>
                    <a:cubicBezTo>
                      <a:pt x="6306" y="121"/>
                      <a:pt x="5946" y="301"/>
                      <a:pt x="5586" y="301"/>
                    </a:cubicBezTo>
                    <a:cubicBezTo>
                      <a:pt x="5160" y="285"/>
                      <a:pt x="4811" y="182"/>
                      <a:pt x="4456" y="182"/>
                    </a:cubicBezTo>
                    <a:cubicBezTo>
                      <a:pt x="4233" y="182"/>
                      <a:pt x="4007" y="223"/>
                      <a:pt x="3758" y="352"/>
                    </a:cubicBezTo>
                    <a:cubicBezTo>
                      <a:pt x="3089" y="713"/>
                      <a:pt x="2343" y="1073"/>
                      <a:pt x="2137" y="1845"/>
                    </a:cubicBezTo>
                    <a:cubicBezTo>
                      <a:pt x="2034" y="2206"/>
                      <a:pt x="1982" y="2592"/>
                      <a:pt x="1751" y="2875"/>
                    </a:cubicBezTo>
                    <a:cubicBezTo>
                      <a:pt x="1442" y="3209"/>
                      <a:pt x="1056" y="3364"/>
                      <a:pt x="850" y="3827"/>
                    </a:cubicBezTo>
                    <a:cubicBezTo>
                      <a:pt x="670" y="4188"/>
                      <a:pt x="695" y="4599"/>
                      <a:pt x="773" y="4985"/>
                    </a:cubicBezTo>
                    <a:cubicBezTo>
                      <a:pt x="824" y="5217"/>
                      <a:pt x="876" y="5423"/>
                      <a:pt x="824" y="5629"/>
                    </a:cubicBezTo>
                    <a:cubicBezTo>
                      <a:pt x="721" y="5938"/>
                      <a:pt x="387" y="6066"/>
                      <a:pt x="206" y="6324"/>
                    </a:cubicBezTo>
                    <a:cubicBezTo>
                      <a:pt x="26" y="6581"/>
                      <a:pt x="1" y="6916"/>
                      <a:pt x="103" y="7199"/>
                    </a:cubicBezTo>
                    <a:cubicBezTo>
                      <a:pt x="181" y="7508"/>
                      <a:pt x="387" y="7739"/>
                      <a:pt x="644" y="7920"/>
                    </a:cubicBezTo>
                    <a:cubicBezTo>
                      <a:pt x="871" y="8105"/>
                      <a:pt x="1610" y="8324"/>
                      <a:pt x="2081" y="8324"/>
                    </a:cubicBezTo>
                    <a:cubicBezTo>
                      <a:pt x="2197" y="8324"/>
                      <a:pt x="2297" y="8311"/>
                      <a:pt x="2368" y="8280"/>
                    </a:cubicBezTo>
                    <a:cubicBezTo>
                      <a:pt x="2523" y="8203"/>
                      <a:pt x="2291" y="8074"/>
                      <a:pt x="2291" y="8023"/>
                    </a:cubicBezTo>
                    <a:cubicBezTo>
                      <a:pt x="2291" y="7894"/>
                      <a:pt x="2266" y="7920"/>
                      <a:pt x="2394" y="7817"/>
                    </a:cubicBezTo>
                    <a:cubicBezTo>
                      <a:pt x="2523" y="7688"/>
                      <a:pt x="2832" y="7688"/>
                      <a:pt x="3012" y="7585"/>
                    </a:cubicBezTo>
                    <a:cubicBezTo>
                      <a:pt x="3321" y="7431"/>
                      <a:pt x="3475" y="7044"/>
                      <a:pt x="3398" y="6710"/>
                    </a:cubicBezTo>
                    <a:cubicBezTo>
                      <a:pt x="3321" y="6478"/>
                      <a:pt x="3141" y="6272"/>
                      <a:pt x="3141" y="6041"/>
                    </a:cubicBezTo>
                    <a:cubicBezTo>
                      <a:pt x="3115" y="5680"/>
                      <a:pt x="3398" y="5552"/>
                      <a:pt x="3578" y="5294"/>
                    </a:cubicBezTo>
                    <a:cubicBezTo>
                      <a:pt x="3681" y="5088"/>
                      <a:pt x="3630" y="4857"/>
                      <a:pt x="3836" y="4677"/>
                    </a:cubicBezTo>
                    <a:cubicBezTo>
                      <a:pt x="4016" y="4548"/>
                      <a:pt x="4222" y="4496"/>
                      <a:pt x="4196" y="4188"/>
                    </a:cubicBezTo>
                    <a:cubicBezTo>
                      <a:pt x="4170" y="4033"/>
                      <a:pt x="4067" y="3879"/>
                      <a:pt x="4119" y="3724"/>
                    </a:cubicBezTo>
                    <a:cubicBezTo>
                      <a:pt x="4196" y="3467"/>
                      <a:pt x="4633" y="3518"/>
                      <a:pt x="4839" y="3312"/>
                    </a:cubicBezTo>
                    <a:cubicBezTo>
                      <a:pt x="4942" y="3209"/>
                      <a:pt x="4994" y="3055"/>
                      <a:pt x="5071" y="2952"/>
                    </a:cubicBezTo>
                    <a:cubicBezTo>
                      <a:pt x="5251" y="2617"/>
                      <a:pt x="5637" y="2489"/>
                      <a:pt x="5998" y="2489"/>
                    </a:cubicBezTo>
                    <a:cubicBezTo>
                      <a:pt x="6358" y="2489"/>
                      <a:pt x="6693" y="2617"/>
                      <a:pt x="7053" y="2695"/>
                    </a:cubicBezTo>
                    <a:cubicBezTo>
                      <a:pt x="7262" y="2754"/>
                      <a:pt x="7471" y="2797"/>
                      <a:pt x="7680" y="2797"/>
                    </a:cubicBezTo>
                    <a:cubicBezTo>
                      <a:pt x="7831" y="2797"/>
                      <a:pt x="7983" y="2774"/>
                      <a:pt x="8134" y="2720"/>
                    </a:cubicBezTo>
                    <a:cubicBezTo>
                      <a:pt x="8571" y="2540"/>
                      <a:pt x="8880" y="2025"/>
                      <a:pt x="8803" y="1536"/>
                    </a:cubicBezTo>
                    <a:cubicBezTo>
                      <a:pt x="8777" y="1433"/>
                      <a:pt x="8726" y="1305"/>
                      <a:pt x="8649" y="1228"/>
                    </a:cubicBezTo>
                    <a:cubicBezTo>
                      <a:pt x="8571" y="1150"/>
                      <a:pt x="8494" y="1125"/>
                      <a:pt x="8417" y="1073"/>
                    </a:cubicBezTo>
                    <a:cubicBezTo>
                      <a:pt x="8288" y="970"/>
                      <a:pt x="8263" y="842"/>
                      <a:pt x="8185" y="687"/>
                    </a:cubicBezTo>
                    <a:cubicBezTo>
                      <a:pt x="8005" y="327"/>
                      <a:pt x="7619" y="95"/>
                      <a:pt x="7207" y="18"/>
                    </a:cubicBezTo>
                    <a:lnTo>
                      <a:pt x="7182" y="18"/>
                    </a:lnTo>
                    <a:cubicBezTo>
                      <a:pt x="7118" y="7"/>
                      <a:pt x="7049" y="1"/>
                      <a:pt x="6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82;p41"/>
              <p:cNvSpPr/>
              <p:nvPr/>
            </p:nvSpPr>
            <p:spPr>
              <a:xfrm>
                <a:off x="2095567" y="2143266"/>
                <a:ext cx="47404" cy="50026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794" extrusionOk="0">
                    <a:moveTo>
                      <a:pt x="990" y="0"/>
                    </a:moveTo>
                    <a:cubicBezTo>
                      <a:pt x="752" y="0"/>
                      <a:pt x="500" y="126"/>
                      <a:pt x="335" y="338"/>
                    </a:cubicBezTo>
                    <a:cubicBezTo>
                      <a:pt x="1" y="776"/>
                      <a:pt x="207" y="1548"/>
                      <a:pt x="721" y="1728"/>
                    </a:cubicBezTo>
                    <a:cubicBezTo>
                      <a:pt x="812" y="1773"/>
                      <a:pt x="912" y="1794"/>
                      <a:pt x="1015" y="1794"/>
                    </a:cubicBezTo>
                    <a:cubicBezTo>
                      <a:pt x="1148" y="1794"/>
                      <a:pt x="1286" y="1760"/>
                      <a:pt x="1416" y="1702"/>
                    </a:cubicBezTo>
                    <a:lnTo>
                      <a:pt x="1700" y="441"/>
                    </a:lnTo>
                    <a:cubicBezTo>
                      <a:pt x="1571" y="210"/>
                      <a:pt x="1313" y="29"/>
                      <a:pt x="1056" y="4"/>
                    </a:cubicBezTo>
                    <a:cubicBezTo>
                      <a:pt x="1034" y="2"/>
                      <a:pt x="1012" y="0"/>
                      <a:pt x="99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83;p41"/>
              <p:cNvSpPr/>
              <p:nvPr/>
            </p:nvSpPr>
            <p:spPr>
              <a:xfrm>
                <a:off x="2181702" y="2207232"/>
                <a:ext cx="50277" cy="20886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749" extrusionOk="0">
                    <a:moveTo>
                      <a:pt x="1802" y="0"/>
                    </a:moveTo>
                    <a:cubicBezTo>
                      <a:pt x="1545" y="52"/>
                      <a:pt x="1262" y="103"/>
                      <a:pt x="978" y="103"/>
                    </a:cubicBezTo>
                    <a:cubicBezTo>
                      <a:pt x="851" y="114"/>
                      <a:pt x="718" y="120"/>
                      <a:pt x="583" y="120"/>
                    </a:cubicBezTo>
                    <a:cubicBezTo>
                      <a:pt x="392" y="120"/>
                      <a:pt x="196" y="108"/>
                      <a:pt x="0" y="78"/>
                    </a:cubicBezTo>
                    <a:lnTo>
                      <a:pt x="0" y="78"/>
                    </a:lnTo>
                    <a:cubicBezTo>
                      <a:pt x="124" y="472"/>
                      <a:pt x="436" y="748"/>
                      <a:pt x="846" y="748"/>
                    </a:cubicBezTo>
                    <a:cubicBezTo>
                      <a:pt x="865" y="748"/>
                      <a:pt x="883" y="748"/>
                      <a:pt x="901" y="747"/>
                    </a:cubicBezTo>
                    <a:cubicBezTo>
                      <a:pt x="1313" y="747"/>
                      <a:pt x="1673" y="438"/>
                      <a:pt x="18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84;p41"/>
              <p:cNvSpPr/>
              <p:nvPr/>
            </p:nvSpPr>
            <p:spPr>
              <a:xfrm>
                <a:off x="2098049" y="2327301"/>
                <a:ext cx="136107" cy="38565"/>
              </a:xfrm>
              <a:custGeom>
                <a:avLst/>
                <a:gdLst/>
                <a:ahLst/>
                <a:cxnLst/>
                <a:rect l="l" t="t" r="r" b="b"/>
                <a:pathLst>
                  <a:path w="4881" h="1383" extrusionOk="0">
                    <a:moveTo>
                      <a:pt x="4693" y="0"/>
                    </a:moveTo>
                    <a:cubicBezTo>
                      <a:pt x="4661" y="0"/>
                      <a:pt x="4627" y="13"/>
                      <a:pt x="4596" y="44"/>
                    </a:cubicBezTo>
                    <a:cubicBezTo>
                      <a:pt x="4056" y="688"/>
                      <a:pt x="3258" y="1100"/>
                      <a:pt x="2408" y="1125"/>
                    </a:cubicBezTo>
                    <a:cubicBezTo>
                      <a:pt x="2022" y="1125"/>
                      <a:pt x="1611" y="1048"/>
                      <a:pt x="1250" y="894"/>
                    </a:cubicBezTo>
                    <a:cubicBezTo>
                      <a:pt x="838" y="713"/>
                      <a:pt x="504" y="430"/>
                      <a:pt x="169" y="147"/>
                    </a:cubicBezTo>
                    <a:cubicBezTo>
                      <a:pt x="152" y="136"/>
                      <a:pt x="133" y="131"/>
                      <a:pt x="115" y="131"/>
                    </a:cubicBezTo>
                    <a:cubicBezTo>
                      <a:pt x="53" y="131"/>
                      <a:pt x="1" y="190"/>
                      <a:pt x="40" y="250"/>
                    </a:cubicBezTo>
                    <a:cubicBezTo>
                      <a:pt x="530" y="997"/>
                      <a:pt x="1533" y="1383"/>
                      <a:pt x="2383" y="1383"/>
                    </a:cubicBezTo>
                    <a:cubicBezTo>
                      <a:pt x="3309" y="1383"/>
                      <a:pt x="4184" y="945"/>
                      <a:pt x="4802" y="250"/>
                    </a:cubicBezTo>
                    <a:cubicBezTo>
                      <a:pt x="4880" y="133"/>
                      <a:pt x="4795" y="0"/>
                      <a:pt x="4693" y="0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85;p41"/>
              <p:cNvSpPr/>
              <p:nvPr/>
            </p:nvSpPr>
            <p:spPr>
              <a:xfrm>
                <a:off x="2112326" y="2155005"/>
                <a:ext cx="24176" cy="9397"/>
              </a:xfrm>
              <a:custGeom>
                <a:avLst/>
                <a:gdLst/>
                <a:ahLst/>
                <a:cxnLst/>
                <a:rect l="l" t="t" r="r" b="b"/>
                <a:pathLst>
                  <a:path w="867" h="337" extrusionOk="0">
                    <a:moveTo>
                      <a:pt x="391" y="1"/>
                    </a:moveTo>
                    <a:cubicBezTo>
                      <a:pt x="352" y="1"/>
                      <a:pt x="314" y="7"/>
                      <a:pt x="275" y="20"/>
                    </a:cubicBezTo>
                    <a:cubicBezTo>
                      <a:pt x="198" y="20"/>
                      <a:pt x="120" y="72"/>
                      <a:pt x="69" y="123"/>
                    </a:cubicBezTo>
                    <a:cubicBezTo>
                      <a:pt x="0" y="169"/>
                      <a:pt x="54" y="256"/>
                      <a:pt x="121" y="256"/>
                    </a:cubicBezTo>
                    <a:cubicBezTo>
                      <a:pt x="130" y="256"/>
                      <a:pt x="138" y="255"/>
                      <a:pt x="146" y="252"/>
                    </a:cubicBezTo>
                    <a:cubicBezTo>
                      <a:pt x="198" y="226"/>
                      <a:pt x="249" y="226"/>
                      <a:pt x="326" y="200"/>
                    </a:cubicBezTo>
                    <a:lnTo>
                      <a:pt x="481" y="200"/>
                    </a:lnTo>
                    <a:cubicBezTo>
                      <a:pt x="507" y="200"/>
                      <a:pt x="532" y="200"/>
                      <a:pt x="558" y="226"/>
                    </a:cubicBezTo>
                    <a:cubicBezTo>
                      <a:pt x="584" y="226"/>
                      <a:pt x="610" y="226"/>
                      <a:pt x="635" y="252"/>
                    </a:cubicBezTo>
                    <a:cubicBezTo>
                      <a:pt x="687" y="278"/>
                      <a:pt x="738" y="278"/>
                      <a:pt x="790" y="329"/>
                    </a:cubicBezTo>
                    <a:cubicBezTo>
                      <a:pt x="800" y="334"/>
                      <a:pt x="808" y="336"/>
                      <a:pt x="816" y="336"/>
                    </a:cubicBezTo>
                    <a:cubicBezTo>
                      <a:pt x="850" y="336"/>
                      <a:pt x="867" y="298"/>
                      <a:pt x="867" y="278"/>
                    </a:cubicBezTo>
                    <a:cubicBezTo>
                      <a:pt x="815" y="200"/>
                      <a:pt x="764" y="149"/>
                      <a:pt x="712" y="97"/>
                    </a:cubicBezTo>
                    <a:cubicBezTo>
                      <a:pt x="661" y="72"/>
                      <a:pt x="584" y="46"/>
                      <a:pt x="507" y="20"/>
                    </a:cubicBezTo>
                    <a:cubicBezTo>
                      <a:pt x="468" y="7"/>
                      <a:pt x="429" y="1"/>
                      <a:pt x="391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86;p41"/>
              <p:cNvSpPr/>
              <p:nvPr/>
            </p:nvSpPr>
            <p:spPr>
              <a:xfrm>
                <a:off x="2177491" y="2256615"/>
                <a:ext cx="44421" cy="831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98" extrusionOk="0">
                    <a:moveTo>
                      <a:pt x="38" y="0"/>
                    </a:moveTo>
                    <a:cubicBezTo>
                      <a:pt x="17" y="0"/>
                      <a:pt x="1" y="60"/>
                      <a:pt x="23" y="83"/>
                    </a:cubicBezTo>
                    <a:cubicBezTo>
                      <a:pt x="151" y="134"/>
                      <a:pt x="254" y="186"/>
                      <a:pt x="383" y="237"/>
                    </a:cubicBezTo>
                    <a:cubicBezTo>
                      <a:pt x="512" y="263"/>
                      <a:pt x="640" y="289"/>
                      <a:pt x="769" y="289"/>
                    </a:cubicBezTo>
                    <a:cubicBezTo>
                      <a:pt x="821" y="294"/>
                      <a:pt x="877" y="297"/>
                      <a:pt x="935" y="297"/>
                    </a:cubicBezTo>
                    <a:cubicBezTo>
                      <a:pt x="1134" y="297"/>
                      <a:pt x="1356" y="260"/>
                      <a:pt x="1516" y="160"/>
                    </a:cubicBezTo>
                    <a:cubicBezTo>
                      <a:pt x="1593" y="134"/>
                      <a:pt x="1541" y="57"/>
                      <a:pt x="1490" y="57"/>
                    </a:cubicBezTo>
                    <a:cubicBezTo>
                      <a:pt x="1361" y="83"/>
                      <a:pt x="1258" y="108"/>
                      <a:pt x="1129" y="134"/>
                    </a:cubicBezTo>
                    <a:cubicBezTo>
                      <a:pt x="1044" y="134"/>
                      <a:pt x="969" y="146"/>
                      <a:pt x="891" y="146"/>
                    </a:cubicBezTo>
                    <a:cubicBezTo>
                      <a:pt x="852" y="146"/>
                      <a:pt x="812" y="143"/>
                      <a:pt x="769" y="134"/>
                    </a:cubicBezTo>
                    <a:cubicBezTo>
                      <a:pt x="538" y="134"/>
                      <a:pt x="280" y="108"/>
                      <a:pt x="48" y="5"/>
                    </a:cubicBezTo>
                    <a:cubicBezTo>
                      <a:pt x="45" y="2"/>
                      <a:pt x="41" y="0"/>
                      <a:pt x="38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87;p41"/>
              <p:cNvSpPr/>
              <p:nvPr/>
            </p:nvSpPr>
            <p:spPr>
              <a:xfrm>
                <a:off x="2376055" y="2637847"/>
                <a:ext cx="13078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764" extrusionOk="0">
                    <a:moveTo>
                      <a:pt x="162" y="1"/>
                    </a:moveTo>
                    <a:cubicBezTo>
                      <a:pt x="81" y="1"/>
                      <a:pt x="0" y="72"/>
                      <a:pt x="31" y="181"/>
                    </a:cubicBezTo>
                    <a:cubicBezTo>
                      <a:pt x="109" y="670"/>
                      <a:pt x="186" y="1159"/>
                      <a:pt x="237" y="1648"/>
                    </a:cubicBezTo>
                    <a:cubicBezTo>
                      <a:pt x="250" y="1725"/>
                      <a:pt x="308" y="1764"/>
                      <a:pt x="363" y="1764"/>
                    </a:cubicBezTo>
                    <a:cubicBezTo>
                      <a:pt x="417" y="1764"/>
                      <a:pt x="469" y="1725"/>
                      <a:pt x="469" y="1648"/>
                    </a:cubicBezTo>
                    <a:cubicBezTo>
                      <a:pt x="469" y="1390"/>
                      <a:pt x="469" y="1133"/>
                      <a:pt x="443" y="876"/>
                    </a:cubicBezTo>
                    <a:cubicBezTo>
                      <a:pt x="417" y="618"/>
                      <a:pt x="366" y="361"/>
                      <a:pt x="289" y="103"/>
                    </a:cubicBezTo>
                    <a:cubicBezTo>
                      <a:pt x="268" y="32"/>
                      <a:pt x="215" y="1"/>
                      <a:pt x="162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88;p41"/>
              <p:cNvSpPr/>
              <p:nvPr/>
            </p:nvSpPr>
            <p:spPr>
              <a:xfrm>
                <a:off x="1920873" y="2552438"/>
                <a:ext cx="109421" cy="98936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48" extrusionOk="0">
                    <a:moveTo>
                      <a:pt x="3872" y="1"/>
                    </a:moveTo>
                    <a:cubicBezTo>
                      <a:pt x="3718" y="155"/>
                      <a:pt x="3538" y="284"/>
                      <a:pt x="3383" y="438"/>
                    </a:cubicBezTo>
                    <a:cubicBezTo>
                      <a:pt x="3229" y="567"/>
                      <a:pt x="3074" y="696"/>
                      <a:pt x="2920" y="824"/>
                    </a:cubicBezTo>
                    <a:cubicBezTo>
                      <a:pt x="2611" y="1107"/>
                      <a:pt x="2302" y="1391"/>
                      <a:pt x="1967" y="1699"/>
                    </a:cubicBezTo>
                    <a:cubicBezTo>
                      <a:pt x="1350" y="2240"/>
                      <a:pt x="655" y="2755"/>
                      <a:pt x="63" y="3347"/>
                    </a:cubicBezTo>
                    <a:cubicBezTo>
                      <a:pt x="0" y="3430"/>
                      <a:pt x="56" y="3548"/>
                      <a:pt x="148" y="3548"/>
                    </a:cubicBezTo>
                    <a:cubicBezTo>
                      <a:pt x="170" y="3548"/>
                      <a:pt x="193" y="3541"/>
                      <a:pt x="217" y="3527"/>
                    </a:cubicBezTo>
                    <a:lnTo>
                      <a:pt x="191" y="3527"/>
                    </a:lnTo>
                    <a:cubicBezTo>
                      <a:pt x="294" y="3475"/>
                      <a:pt x="372" y="3398"/>
                      <a:pt x="449" y="3347"/>
                    </a:cubicBezTo>
                    <a:cubicBezTo>
                      <a:pt x="1067" y="2652"/>
                      <a:pt x="1762" y="2060"/>
                      <a:pt x="2456" y="1468"/>
                    </a:cubicBezTo>
                    <a:cubicBezTo>
                      <a:pt x="2714" y="1236"/>
                      <a:pt x="3023" y="1056"/>
                      <a:pt x="3280" y="850"/>
                    </a:cubicBezTo>
                    <a:lnTo>
                      <a:pt x="3512" y="618"/>
                    </a:lnTo>
                    <a:cubicBezTo>
                      <a:pt x="3640" y="490"/>
                      <a:pt x="3769" y="335"/>
                      <a:pt x="3898" y="207"/>
                    </a:cubicBezTo>
                    <a:cubicBezTo>
                      <a:pt x="3924" y="129"/>
                      <a:pt x="3924" y="78"/>
                      <a:pt x="3898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089;p41"/>
              <p:cNvSpPr/>
              <p:nvPr/>
            </p:nvSpPr>
            <p:spPr>
              <a:xfrm>
                <a:off x="2214717" y="2518782"/>
                <a:ext cx="419167" cy="332584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1927" extrusionOk="0">
                    <a:moveTo>
                      <a:pt x="831" y="1"/>
                    </a:moveTo>
                    <a:cubicBezTo>
                      <a:pt x="732" y="1"/>
                      <a:pt x="634" y="15"/>
                      <a:pt x="541" y="49"/>
                    </a:cubicBezTo>
                    <a:cubicBezTo>
                      <a:pt x="0" y="307"/>
                      <a:pt x="155" y="1105"/>
                      <a:pt x="438" y="1645"/>
                    </a:cubicBezTo>
                    <a:cubicBezTo>
                      <a:pt x="1725" y="4116"/>
                      <a:pt x="3681" y="6227"/>
                      <a:pt x="5637" y="8209"/>
                    </a:cubicBezTo>
                    <a:cubicBezTo>
                      <a:pt x="6718" y="9315"/>
                      <a:pt x="7876" y="10371"/>
                      <a:pt x="9241" y="11091"/>
                    </a:cubicBezTo>
                    <a:cubicBezTo>
                      <a:pt x="9943" y="11474"/>
                      <a:pt x="11189" y="11927"/>
                      <a:pt x="12281" y="11927"/>
                    </a:cubicBezTo>
                    <a:cubicBezTo>
                      <a:pt x="12949" y="11927"/>
                      <a:pt x="13560" y="11757"/>
                      <a:pt x="13951" y="11297"/>
                    </a:cubicBezTo>
                    <a:cubicBezTo>
                      <a:pt x="14208" y="11014"/>
                      <a:pt x="14337" y="10628"/>
                      <a:pt x="14414" y="10268"/>
                    </a:cubicBezTo>
                    <a:cubicBezTo>
                      <a:pt x="15032" y="7514"/>
                      <a:pt x="13976" y="6098"/>
                      <a:pt x="11686" y="4657"/>
                    </a:cubicBezTo>
                    <a:cubicBezTo>
                      <a:pt x="9215" y="3112"/>
                      <a:pt x="6512" y="2006"/>
                      <a:pt x="3835" y="925"/>
                    </a:cubicBezTo>
                    <a:cubicBezTo>
                      <a:pt x="2960" y="564"/>
                      <a:pt x="2085" y="204"/>
                      <a:pt x="1184" y="49"/>
                    </a:cubicBezTo>
                    <a:cubicBezTo>
                      <a:pt x="1071" y="21"/>
                      <a:pt x="951" y="1"/>
                      <a:pt x="831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090;p41"/>
              <p:cNvSpPr/>
              <p:nvPr/>
            </p:nvSpPr>
            <p:spPr>
              <a:xfrm>
                <a:off x="2043173" y="2446227"/>
                <a:ext cx="315826" cy="210309"/>
              </a:xfrm>
              <a:custGeom>
                <a:avLst/>
                <a:gdLst/>
                <a:ahLst/>
                <a:cxnLst/>
                <a:rect l="l" t="t" r="r" b="b"/>
                <a:pathLst>
                  <a:path w="11326" h="7542" extrusionOk="0">
                    <a:moveTo>
                      <a:pt x="1" y="0"/>
                    </a:moveTo>
                    <a:lnTo>
                      <a:pt x="1" y="7542"/>
                    </a:lnTo>
                    <a:lnTo>
                      <a:pt x="11326" y="7542"/>
                    </a:lnTo>
                    <a:lnTo>
                      <a:pt x="113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091;p41"/>
              <p:cNvSpPr/>
              <p:nvPr/>
            </p:nvSpPr>
            <p:spPr>
              <a:xfrm>
                <a:off x="1654188" y="2556649"/>
                <a:ext cx="629476" cy="270485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9700" extrusionOk="0">
                    <a:moveTo>
                      <a:pt x="17657" y="0"/>
                    </a:moveTo>
                    <a:cubicBezTo>
                      <a:pt x="17486" y="0"/>
                      <a:pt x="17111" y="421"/>
                      <a:pt x="17014" y="519"/>
                    </a:cubicBezTo>
                    <a:cubicBezTo>
                      <a:pt x="16550" y="982"/>
                      <a:pt x="16242" y="1626"/>
                      <a:pt x="15650" y="1986"/>
                    </a:cubicBezTo>
                    <a:cubicBezTo>
                      <a:pt x="15212" y="2269"/>
                      <a:pt x="14672" y="2295"/>
                      <a:pt x="14183" y="2346"/>
                    </a:cubicBezTo>
                    <a:cubicBezTo>
                      <a:pt x="13333" y="2475"/>
                      <a:pt x="12561" y="2707"/>
                      <a:pt x="11712" y="2784"/>
                    </a:cubicBezTo>
                    <a:cubicBezTo>
                      <a:pt x="10708" y="2913"/>
                      <a:pt x="9704" y="3015"/>
                      <a:pt x="8700" y="3118"/>
                    </a:cubicBezTo>
                    <a:cubicBezTo>
                      <a:pt x="6590" y="3350"/>
                      <a:pt x="4350" y="3350"/>
                      <a:pt x="2317" y="4019"/>
                    </a:cubicBezTo>
                    <a:cubicBezTo>
                      <a:pt x="1" y="4791"/>
                      <a:pt x="1854" y="7854"/>
                      <a:pt x="3115" y="8781"/>
                    </a:cubicBezTo>
                    <a:cubicBezTo>
                      <a:pt x="4019" y="9438"/>
                      <a:pt x="5020" y="9699"/>
                      <a:pt x="6047" y="9699"/>
                    </a:cubicBezTo>
                    <a:cubicBezTo>
                      <a:pt x="8239" y="9699"/>
                      <a:pt x="10551" y="8511"/>
                      <a:pt x="12304" y="7442"/>
                    </a:cubicBezTo>
                    <a:cubicBezTo>
                      <a:pt x="12999" y="7031"/>
                      <a:pt x="13693" y="6593"/>
                      <a:pt x="14388" y="6181"/>
                    </a:cubicBezTo>
                    <a:cubicBezTo>
                      <a:pt x="15161" y="5718"/>
                      <a:pt x="15907" y="5229"/>
                      <a:pt x="16756" y="4869"/>
                    </a:cubicBezTo>
                    <a:cubicBezTo>
                      <a:pt x="18455" y="4148"/>
                      <a:pt x="20231" y="3968"/>
                      <a:pt x="21621" y="2681"/>
                    </a:cubicBezTo>
                    <a:cubicBezTo>
                      <a:pt x="22110" y="2243"/>
                      <a:pt x="22573" y="1574"/>
                      <a:pt x="22367" y="931"/>
                    </a:cubicBezTo>
                    <a:cubicBezTo>
                      <a:pt x="22187" y="416"/>
                      <a:pt x="21595" y="107"/>
                      <a:pt x="21029" y="107"/>
                    </a:cubicBezTo>
                    <a:cubicBezTo>
                      <a:pt x="20488" y="107"/>
                      <a:pt x="19948" y="339"/>
                      <a:pt x="19459" y="570"/>
                    </a:cubicBezTo>
                    <a:cubicBezTo>
                      <a:pt x="19047" y="750"/>
                      <a:pt x="18661" y="905"/>
                      <a:pt x="18275" y="1085"/>
                    </a:cubicBezTo>
                    <a:cubicBezTo>
                      <a:pt x="18171" y="1137"/>
                      <a:pt x="17820" y="1365"/>
                      <a:pt x="17611" y="1365"/>
                    </a:cubicBezTo>
                    <a:cubicBezTo>
                      <a:pt x="17511" y="1365"/>
                      <a:pt x="17443" y="1313"/>
                      <a:pt x="17451" y="1162"/>
                    </a:cubicBezTo>
                    <a:cubicBezTo>
                      <a:pt x="17477" y="1034"/>
                      <a:pt x="17554" y="931"/>
                      <a:pt x="17631" y="828"/>
                    </a:cubicBezTo>
                    <a:cubicBezTo>
                      <a:pt x="17709" y="673"/>
                      <a:pt x="17966" y="81"/>
                      <a:pt x="17683" y="4"/>
                    </a:cubicBezTo>
                    <a:cubicBezTo>
                      <a:pt x="17675" y="1"/>
                      <a:pt x="17666" y="0"/>
                      <a:pt x="17657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092;p41"/>
              <p:cNvSpPr/>
              <p:nvPr/>
            </p:nvSpPr>
            <p:spPr>
              <a:xfrm>
                <a:off x="2175958" y="3141659"/>
                <a:ext cx="11517" cy="16206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812" extrusionOk="0">
                    <a:moveTo>
                      <a:pt x="245" y="1"/>
                    </a:moveTo>
                    <a:cubicBezTo>
                      <a:pt x="200" y="1"/>
                      <a:pt x="155" y="27"/>
                      <a:pt x="155" y="78"/>
                    </a:cubicBezTo>
                    <a:cubicBezTo>
                      <a:pt x="103" y="516"/>
                      <a:pt x="103" y="979"/>
                      <a:pt x="103" y="1417"/>
                    </a:cubicBezTo>
                    <a:cubicBezTo>
                      <a:pt x="103" y="1906"/>
                      <a:pt x="103" y="2395"/>
                      <a:pt x="78" y="2858"/>
                    </a:cubicBezTo>
                    <a:cubicBezTo>
                      <a:pt x="78" y="3810"/>
                      <a:pt x="1" y="4763"/>
                      <a:pt x="1" y="5715"/>
                    </a:cubicBezTo>
                    <a:cubicBezTo>
                      <a:pt x="1" y="5779"/>
                      <a:pt x="39" y="5811"/>
                      <a:pt x="81" y="5811"/>
                    </a:cubicBezTo>
                    <a:cubicBezTo>
                      <a:pt x="123" y="5811"/>
                      <a:pt x="168" y="5779"/>
                      <a:pt x="181" y="5715"/>
                    </a:cubicBezTo>
                    <a:cubicBezTo>
                      <a:pt x="284" y="4788"/>
                      <a:pt x="309" y="3810"/>
                      <a:pt x="335" y="2858"/>
                    </a:cubicBezTo>
                    <a:cubicBezTo>
                      <a:pt x="361" y="2395"/>
                      <a:pt x="361" y="1931"/>
                      <a:pt x="387" y="1468"/>
                    </a:cubicBezTo>
                    <a:cubicBezTo>
                      <a:pt x="387" y="1005"/>
                      <a:pt x="412" y="541"/>
                      <a:pt x="335" y="78"/>
                    </a:cubicBezTo>
                    <a:cubicBezTo>
                      <a:pt x="335" y="27"/>
                      <a:pt x="290" y="1"/>
                      <a:pt x="245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093;p41"/>
              <p:cNvSpPr/>
              <p:nvPr/>
            </p:nvSpPr>
            <p:spPr>
              <a:xfrm>
                <a:off x="2569264" y="4502267"/>
                <a:ext cx="28526" cy="40433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450" extrusionOk="0">
                    <a:moveTo>
                      <a:pt x="906" y="1"/>
                    </a:moveTo>
                    <a:cubicBezTo>
                      <a:pt x="896" y="1"/>
                      <a:pt x="886" y="3"/>
                      <a:pt x="875" y="6"/>
                    </a:cubicBezTo>
                    <a:cubicBezTo>
                      <a:pt x="644" y="135"/>
                      <a:pt x="464" y="315"/>
                      <a:pt x="309" y="521"/>
                    </a:cubicBezTo>
                    <a:cubicBezTo>
                      <a:pt x="258" y="624"/>
                      <a:pt x="206" y="727"/>
                      <a:pt x="155" y="855"/>
                    </a:cubicBezTo>
                    <a:cubicBezTo>
                      <a:pt x="77" y="984"/>
                      <a:pt x="0" y="1164"/>
                      <a:pt x="26" y="1293"/>
                    </a:cubicBezTo>
                    <a:cubicBezTo>
                      <a:pt x="59" y="1393"/>
                      <a:pt x="157" y="1449"/>
                      <a:pt x="243" y="1449"/>
                    </a:cubicBezTo>
                    <a:cubicBezTo>
                      <a:pt x="290" y="1449"/>
                      <a:pt x="333" y="1432"/>
                      <a:pt x="361" y="1396"/>
                    </a:cubicBezTo>
                    <a:cubicBezTo>
                      <a:pt x="464" y="1293"/>
                      <a:pt x="489" y="1139"/>
                      <a:pt x="515" y="1010"/>
                    </a:cubicBezTo>
                    <a:cubicBezTo>
                      <a:pt x="541" y="984"/>
                      <a:pt x="541" y="958"/>
                      <a:pt x="541" y="933"/>
                    </a:cubicBezTo>
                    <a:cubicBezTo>
                      <a:pt x="567" y="933"/>
                      <a:pt x="567" y="907"/>
                      <a:pt x="567" y="907"/>
                    </a:cubicBezTo>
                    <a:lnTo>
                      <a:pt x="567" y="881"/>
                    </a:lnTo>
                    <a:cubicBezTo>
                      <a:pt x="592" y="830"/>
                      <a:pt x="618" y="778"/>
                      <a:pt x="644" y="727"/>
                    </a:cubicBezTo>
                    <a:cubicBezTo>
                      <a:pt x="747" y="521"/>
                      <a:pt x="850" y="315"/>
                      <a:pt x="978" y="135"/>
                    </a:cubicBezTo>
                    <a:cubicBezTo>
                      <a:pt x="1023" y="68"/>
                      <a:pt x="971" y="1"/>
                      <a:pt x="9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094;p41"/>
              <p:cNvSpPr/>
              <p:nvPr/>
            </p:nvSpPr>
            <p:spPr>
              <a:xfrm>
                <a:off x="1854787" y="4520531"/>
                <a:ext cx="16173" cy="47544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705" extrusionOk="0">
                    <a:moveTo>
                      <a:pt x="97" y="1"/>
                    </a:moveTo>
                    <a:cubicBezTo>
                      <a:pt x="46" y="1"/>
                      <a:pt x="0" y="33"/>
                      <a:pt x="13" y="97"/>
                    </a:cubicBezTo>
                    <a:cubicBezTo>
                      <a:pt x="13" y="226"/>
                      <a:pt x="13" y="355"/>
                      <a:pt x="13" y="484"/>
                    </a:cubicBezTo>
                    <a:cubicBezTo>
                      <a:pt x="39" y="612"/>
                      <a:pt x="39" y="741"/>
                      <a:pt x="65" y="870"/>
                    </a:cubicBezTo>
                    <a:cubicBezTo>
                      <a:pt x="65" y="1024"/>
                      <a:pt x="91" y="1153"/>
                      <a:pt x="116" y="1281"/>
                    </a:cubicBezTo>
                    <a:cubicBezTo>
                      <a:pt x="142" y="1410"/>
                      <a:pt x="168" y="1565"/>
                      <a:pt x="271" y="1668"/>
                    </a:cubicBezTo>
                    <a:cubicBezTo>
                      <a:pt x="296" y="1693"/>
                      <a:pt x="331" y="1705"/>
                      <a:pt x="366" y="1705"/>
                    </a:cubicBezTo>
                    <a:cubicBezTo>
                      <a:pt x="437" y="1705"/>
                      <a:pt x="511" y="1659"/>
                      <a:pt x="528" y="1590"/>
                    </a:cubicBezTo>
                    <a:cubicBezTo>
                      <a:pt x="580" y="1436"/>
                      <a:pt x="502" y="1307"/>
                      <a:pt x="477" y="1178"/>
                    </a:cubicBezTo>
                    <a:cubicBezTo>
                      <a:pt x="425" y="1050"/>
                      <a:pt x="399" y="947"/>
                      <a:pt x="374" y="818"/>
                    </a:cubicBezTo>
                    <a:cubicBezTo>
                      <a:pt x="348" y="715"/>
                      <a:pt x="322" y="586"/>
                      <a:pt x="296" y="484"/>
                    </a:cubicBezTo>
                    <a:cubicBezTo>
                      <a:pt x="245" y="355"/>
                      <a:pt x="219" y="226"/>
                      <a:pt x="219" y="97"/>
                    </a:cubicBezTo>
                    <a:cubicBezTo>
                      <a:pt x="206" y="3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095;p41"/>
              <p:cNvSpPr/>
              <p:nvPr/>
            </p:nvSpPr>
            <p:spPr>
              <a:xfrm>
                <a:off x="1729559" y="2755072"/>
                <a:ext cx="25598" cy="2069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42" extrusionOk="0">
                    <a:moveTo>
                      <a:pt x="93" y="1"/>
                    </a:moveTo>
                    <a:cubicBezTo>
                      <a:pt x="77" y="1"/>
                      <a:pt x="62" y="7"/>
                      <a:pt x="52" y="18"/>
                    </a:cubicBezTo>
                    <a:cubicBezTo>
                      <a:pt x="26" y="43"/>
                      <a:pt x="0" y="69"/>
                      <a:pt x="26" y="121"/>
                    </a:cubicBezTo>
                    <a:cubicBezTo>
                      <a:pt x="103" y="275"/>
                      <a:pt x="206" y="404"/>
                      <a:pt x="335" y="507"/>
                    </a:cubicBezTo>
                    <a:cubicBezTo>
                      <a:pt x="463" y="635"/>
                      <a:pt x="618" y="713"/>
                      <a:pt x="798" y="738"/>
                    </a:cubicBezTo>
                    <a:cubicBezTo>
                      <a:pt x="807" y="741"/>
                      <a:pt x="816" y="742"/>
                      <a:pt x="824" y="742"/>
                    </a:cubicBezTo>
                    <a:cubicBezTo>
                      <a:pt x="905" y="742"/>
                      <a:pt x="917" y="633"/>
                      <a:pt x="824" y="610"/>
                    </a:cubicBezTo>
                    <a:cubicBezTo>
                      <a:pt x="772" y="584"/>
                      <a:pt x="695" y="532"/>
                      <a:pt x="618" y="507"/>
                    </a:cubicBezTo>
                    <a:cubicBezTo>
                      <a:pt x="566" y="481"/>
                      <a:pt x="489" y="429"/>
                      <a:pt x="438" y="378"/>
                    </a:cubicBezTo>
                    <a:cubicBezTo>
                      <a:pt x="309" y="301"/>
                      <a:pt x="232" y="172"/>
                      <a:pt x="155" y="43"/>
                    </a:cubicBezTo>
                    <a:cubicBezTo>
                      <a:pt x="139" y="13"/>
                      <a:pt x="116" y="1"/>
                      <a:pt x="93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096;p41"/>
              <p:cNvSpPr/>
              <p:nvPr/>
            </p:nvSpPr>
            <p:spPr>
              <a:xfrm>
                <a:off x="2582175" y="2796006"/>
                <a:ext cx="21555" cy="27327"/>
              </a:xfrm>
              <a:custGeom>
                <a:avLst/>
                <a:gdLst/>
                <a:ahLst/>
                <a:cxnLst/>
                <a:rect l="l" t="t" r="r" b="b"/>
                <a:pathLst>
                  <a:path w="773" h="980" extrusionOk="0">
                    <a:moveTo>
                      <a:pt x="689" y="0"/>
                    </a:moveTo>
                    <a:cubicBezTo>
                      <a:pt x="655" y="0"/>
                      <a:pt x="618" y="27"/>
                      <a:pt x="618" y="68"/>
                    </a:cubicBezTo>
                    <a:lnTo>
                      <a:pt x="593" y="68"/>
                    </a:lnTo>
                    <a:cubicBezTo>
                      <a:pt x="593" y="145"/>
                      <a:pt x="567" y="223"/>
                      <a:pt x="541" y="300"/>
                    </a:cubicBezTo>
                    <a:cubicBezTo>
                      <a:pt x="515" y="326"/>
                      <a:pt x="515" y="377"/>
                      <a:pt x="490" y="403"/>
                    </a:cubicBezTo>
                    <a:cubicBezTo>
                      <a:pt x="464" y="429"/>
                      <a:pt x="464" y="454"/>
                      <a:pt x="464" y="454"/>
                    </a:cubicBezTo>
                    <a:cubicBezTo>
                      <a:pt x="438" y="480"/>
                      <a:pt x="438" y="480"/>
                      <a:pt x="438" y="480"/>
                    </a:cubicBezTo>
                    <a:cubicBezTo>
                      <a:pt x="438" y="506"/>
                      <a:pt x="438" y="506"/>
                      <a:pt x="438" y="506"/>
                    </a:cubicBezTo>
                    <a:cubicBezTo>
                      <a:pt x="412" y="531"/>
                      <a:pt x="387" y="557"/>
                      <a:pt x="335" y="583"/>
                    </a:cubicBezTo>
                    <a:cubicBezTo>
                      <a:pt x="335" y="609"/>
                      <a:pt x="309" y="609"/>
                      <a:pt x="309" y="634"/>
                    </a:cubicBezTo>
                    <a:cubicBezTo>
                      <a:pt x="284" y="634"/>
                      <a:pt x="284" y="634"/>
                      <a:pt x="284" y="660"/>
                    </a:cubicBezTo>
                    <a:lnTo>
                      <a:pt x="258" y="660"/>
                    </a:lnTo>
                    <a:cubicBezTo>
                      <a:pt x="206" y="686"/>
                      <a:pt x="206" y="712"/>
                      <a:pt x="155" y="737"/>
                    </a:cubicBezTo>
                    <a:cubicBezTo>
                      <a:pt x="129" y="763"/>
                      <a:pt x="78" y="789"/>
                      <a:pt x="52" y="789"/>
                    </a:cubicBezTo>
                    <a:cubicBezTo>
                      <a:pt x="1" y="815"/>
                      <a:pt x="1" y="866"/>
                      <a:pt x="1" y="918"/>
                    </a:cubicBezTo>
                    <a:cubicBezTo>
                      <a:pt x="19" y="955"/>
                      <a:pt x="52" y="979"/>
                      <a:pt x="88" y="979"/>
                    </a:cubicBezTo>
                    <a:cubicBezTo>
                      <a:pt x="102" y="979"/>
                      <a:pt x="115" y="976"/>
                      <a:pt x="129" y="969"/>
                    </a:cubicBezTo>
                    <a:cubicBezTo>
                      <a:pt x="335" y="943"/>
                      <a:pt x="490" y="789"/>
                      <a:pt x="593" y="634"/>
                    </a:cubicBezTo>
                    <a:cubicBezTo>
                      <a:pt x="721" y="454"/>
                      <a:pt x="773" y="274"/>
                      <a:pt x="747" y="68"/>
                    </a:cubicBezTo>
                    <a:cubicBezTo>
                      <a:pt x="747" y="20"/>
                      <a:pt x="719" y="0"/>
                      <a:pt x="689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2097;p41"/>
            <p:cNvGrpSpPr/>
            <p:nvPr/>
          </p:nvGrpSpPr>
          <p:grpSpPr>
            <a:xfrm>
              <a:off x="3056827" y="3307840"/>
              <a:ext cx="785418" cy="1317853"/>
              <a:chOff x="3414125" y="3600088"/>
              <a:chExt cx="475550" cy="797925"/>
            </a:xfrm>
          </p:grpSpPr>
          <p:sp>
            <p:nvSpPr>
              <p:cNvPr id="59" name="Google Shape;2098;p41"/>
              <p:cNvSpPr/>
              <p:nvPr/>
            </p:nvSpPr>
            <p:spPr>
              <a:xfrm>
                <a:off x="3623900" y="3600088"/>
                <a:ext cx="265775" cy="368525"/>
              </a:xfrm>
              <a:custGeom>
                <a:avLst/>
                <a:gdLst/>
                <a:ahLst/>
                <a:cxnLst/>
                <a:rect l="l" t="t" r="r" b="b"/>
                <a:pathLst>
                  <a:path w="10631" h="14741" extrusionOk="0">
                    <a:moveTo>
                      <a:pt x="10347" y="1"/>
                    </a:moveTo>
                    <a:lnTo>
                      <a:pt x="10347" y="1"/>
                    </a:lnTo>
                    <a:cubicBezTo>
                      <a:pt x="8855" y="1545"/>
                      <a:pt x="7053" y="2703"/>
                      <a:pt x="5328" y="4016"/>
                    </a:cubicBezTo>
                    <a:cubicBezTo>
                      <a:pt x="3295" y="5534"/>
                      <a:pt x="1262" y="7465"/>
                      <a:pt x="309" y="9884"/>
                    </a:cubicBezTo>
                    <a:cubicBezTo>
                      <a:pt x="1" y="10631"/>
                      <a:pt x="1" y="11403"/>
                      <a:pt x="232" y="12098"/>
                    </a:cubicBezTo>
                    <a:cubicBezTo>
                      <a:pt x="541" y="13076"/>
                      <a:pt x="1287" y="13925"/>
                      <a:pt x="2291" y="14388"/>
                    </a:cubicBezTo>
                    <a:cubicBezTo>
                      <a:pt x="2824" y="14632"/>
                      <a:pt x="3331" y="14741"/>
                      <a:pt x="3809" y="14741"/>
                    </a:cubicBezTo>
                    <a:cubicBezTo>
                      <a:pt x="5457" y="14741"/>
                      <a:pt x="6767" y="13448"/>
                      <a:pt x="7645" y="11892"/>
                    </a:cubicBezTo>
                    <a:cubicBezTo>
                      <a:pt x="9678" y="8314"/>
                      <a:pt x="10631" y="4119"/>
                      <a:pt x="103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99;p41"/>
              <p:cNvSpPr/>
              <p:nvPr/>
            </p:nvSpPr>
            <p:spPr>
              <a:xfrm>
                <a:off x="3414125" y="3757738"/>
                <a:ext cx="213025" cy="267525"/>
              </a:xfrm>
              <a:custGeom>
                <a:avLst/>
                <a:gdLst/>
                <a:ahLst/>
                <a:cxnLst/>
                <a:rect l="l" t="t" r="r" b="b"/>
                <a:pathLst>
                  <a:path w="8521" h="10701" extrusionOk="0">
                    <a:moveTo>
                      <a:pt x="1" y="0"/>
                    </a:moveTo>
                    <a:lnTo>
                      <a:pt x="1159" y="3990"/>
                    </a:lnTo>
                    <a:cubicBezTo>
                      <a:pt x="1571" y="5406"/>
                      <a:pt x="1983" y="6873"/>
                      <a:pt x="2678" y="8185"/>
                    </a:cubicBezTo>
                    <a:cubicBezTo>
                      <a:pt x="3273" y="9336"/>
                      <a:pt x="4341" y="10700"/>
                      <a:pt x="5637" y="10700"/>
                    </a:cubicBezTo>
                    <a:cubicBezTo>
                      <a:pt x="6022" y="10700"/>
                      <a:pt x="6428" y="10579"/>
                      <a:pt x="6847" y="10296"/>
                    </a:cubicBezTo>
                    <a:cubicBezTo>
                      <a:pt x="8057" y="9472"/>
                      <a:pt x="8520" y="7696"/>
                      <a:pt x="7851" y="6409"/>
                    </a:cubicBezTo>
                    <a:cubicBezTo>
                      <a:pt x="7439" y="5637"/>
                      <a:pt x="6744" y="5071"/>
                      <a:pt x="6075" y="4530"/>
                    </a:cubicBezTo>
                    <a:cubicBezTo>
                      <a:pt x="4968" y="3655"/>
                      <a:pt x="3836" y="2754"/>
                      <a:pt x="2729" y="1879"/>
                    </a:cubicBezTo>
                    <a:cubicBezTo>
                      <a:pt x="1854" y="1184"/>
                      <a:pt x="979" y="515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00;p41"/>
              <p:cNvSpPr/>
              <p:nvPr/>
            </p:nvSpPr>
            <p:spPr>
              <a:xfrm>
                <a:off x="3604600" y="3743688"/>
                <a:ext cx="200600" cy="535600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21424" extrusionOk="0">
                    <a:moveTo>
                      <a:pt x="7960" y="1"/>
                    </a:moveTo>
                    <a:cubicBezTo>
                      <a:pt x="7947" y="1"/>
                      <a:pt x="7935" y="7"/>
                      <a:pt x="7928" y="22"/>
                    </a:cubicBezTo>
                    <a:lnTo>
                      <a:pt x="7928" y="48"/>
                    </a:lnTo>
                    <a:cubicBezTo>
                      <a:pt x="6281" y="2493"/>
                      <a:pt x="4659" y="4938"/>
                      <a:pt x="3321" y="7563"/>
                    </a:cubicBezTo>
                    <a:cubicBezTo>
                      <a:pt x="2651" y="8850"/>
                      <a:pt x="2059" y="10189"/>
                      <a:pt x="1596" y="11579"/>
                    </a:cubicBezTo>
                    <a:cubicBezTo>
                      <a:pt x="1107" y="13020"/>
                      <a:pt x="773" y="14513"/>
                      <a:pt x="541" y="16031"/>
                    </a:cubicBezTo>
                    <a:cubicBezTo>
                      <a:pt x="284" y="17781"/>
                      <a:pt x="155" y="19557"/>
                      <a:pt x="0" y="21308"/>
                    </a:cubicBezTo>
                    <a:cubicBezTo>
                      <a:pt x="0" y="21385"/>
                      <a:pt x="65" y="21423"/>
                      <a:pt x="132" y="21423"/>
                    </a:cubicBezTo>
                    <a:cubicBezTo>
                      <a:pt x="200" y="21423"/>
                      <a:pt x="271" y="21385"/>
                      <a:pt x="284" y="21308"/>
                    </a:cubicBezTo>
                    <a:cubicBezTo>
                      <a:pt x="464" y="18193"/>
                      <a:pt x="695" y="15079"/>
                      <a:pt x="1622" y="12093"/>
                    </a:cubicBezTo>
                    <a:cubicBezTo>
                      <a:pt x="2471" y="9314"/>
                      <a:pt x="3835" y="6714"/>
                      <a:pt x="5328" y="4243"/>
                    </a:cubicBezTo>
                    <a:cubicBezTo>
                      <a:pt x="6203" y="2827"/>
                      <a:pt x="7104" y="1463"/>
                      <a:pt x="8005" y="73"/>
                    </a:cubicBezTo>
                    <a:cubicBezTo>
                      <a:pt x="8023" y="37"/>
                      <a:pt x="7990" y="1"/>
                      <a:pt x="79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101;p41"/>
              <p:cNvSpPr/>
              <p:nvPr/>
            </p:nvSpPr>
            <p:spPr>
              <a:xfrm>
                <a:off x="3500200" y="3885113"/>
                <a:ext cx="105075" cy="3283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3135" extrusionOk="0">
                    <a:moveTo>
                      <a:pt x="102" y="0"/>
                    </a:moveTo>
                    <a:cubicBezTo>
                      <a:pt x="44" y="0"/>
                      <a:pt x="0" y="72"/>
                      <a:pt x="58" y="130"/>
                    </a:cubicBezTo>
                    <a:cubicBezTo>
                      <a:pt x="1191" y="1392"/>
                      <a:pt x="2400" y="2678"/>
                      <a:pt x="3070" y="4274"/>
                    </a:cubicBezTo>
                    <a:cubicBezTo>
                      <a:pt x="3430" y="5124"/>
                      <a:pt x="3636" y="6024"/>
                      <a:pt x="3765" y="6900"/>
                    </a:cubicBezTo>
                    <a:cubicBezTo>
                      <a:pt x="3893" y="7878"/>
                      <a:pt x="3970" y="8856"/>
                      <a:pt x="3996" y="9834"/>
                    </a:cubicBezTo>
                    <a:cubicBezTo>
                      <a:pt x="4048" y="10915"/>
                      <a:pt x="3996" y="11996"/>
                      <a:pt x="3945" y="13077"/>
                    </a:cubicBezTo>
                    <a:cubicBezTo>
                      <a:pt x="3945" y="13115"/>
                      <a:pt x="3970" y="13135"/>
                      <a:pt x="3996" y="13135"/>
                    </a:cubicBezTo>
                    <a:cubicBezTo>
                      <a:pt x="4022" y="13135"/>
                      <a:pt x="4048" y="13115"/>
                      <a:pt x="4048" y="13077"/>
                    </a:cubicBezTo>
                    <a:cubicBezTo>
                      <a:pt x="4176" y="12099"/>
                      <a:pt x="4202" y="11095"/>
                      <a:pt x="4176" y="10091"/>
                    </a:cubicBezTo>
                    <a:lnTo>
                      <a:pt x="4176" y="10091"/>
                    </a:lnTo>
                    <a:lnTo>
                      <a:pt x="4176" y="10117"/>
                    </a:lnTo>
                    <a:cubicBezTo>
                      <a:pt x="4151" y="9113"/>
                      <a:pt x="4073" y="8135"/>
                      <a:pt x="3945" y="7131"/>
                    </a:cubicBezTo>
                    <a:cubicBezTo>
                      <a:pt x="3842" y="6230"/>
                      <a:pt x="3662" y="5330"/>
                      <a:pt x="3327" y="4454"/>
                    </a:cubicBezTo>
                    <a:cubicBezTo>
                      <a:pt x="3044" y="3657"/>
                      <a:pt x="2606" y="2910"/>
                      <a:pt x="2092" y="2215"/>
                    </a:cubicBezTo>
                    <a:cubicBezTo>
                      <a:pt x="1500" y="1443"/>
                      <a:pt x="830" y="722"/>
                      <a:pt x="161" y="27"/>
                    </a:cubicBezTo>
                    <a:cubicBezTo>
                      <a:pt x="142" y="8"/>
                      <a:pt x="121" y="0"/>
                      <a:pt x="1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02;p41"/>
              <p:cNvSpPr/>
              <p:nvPr/>
            </p:nvSpPr>
            <p:spPr>
              <a:xfrm>
                <a:off x="3512575" y="4117438"/>
                <a:ext cx="20142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11223" extrusionOk="0">
                    <a:moveTo>
                      <a:pt x="2291" y="0"/>
                    </a:moveTo>
                    <a:cubicBezTo>
                      <a:pt x="1005" y="3578"/>
                      <a:pt x="1" y="7773"/>
                      <a:pt x="1545" y="11222"/>
                    </a:cubicBezTo>
                    <a:lnTo>
                      <a:pt x="6693" y="11171"/>
                    </a:lnTo>
                    <a:cubicBezTo>
                      <a:pt x="8057" y="7619"/>
                      <a:pt x="7079" y="3629"/>
                      <a:pt x="59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7" name="Group 146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48" name="Picture 147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49" name="Picture 148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50" name="Picture 149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714348" y="642924"/>
            <a:ext cx="214314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RPS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obe</a:t>
            </a:r>
            <a:endParaRPr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4116" y="1428742"/>
            <a:ext cx="636085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85947" y="785799"/>
            <a:ext cx="6558053" cy="70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714348" y="642924"/>
            <a:ext cx="214314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RPS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obe</a:t>
            </a:r>
            <a:endParaRPr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12" y="785800"/>
            <a:ext cx="617240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38"/>
          <p:cNvSpPr/>
          <p:nvPr/>
        </p:nvSpPr>
        <p:spPr>
          <a:xfrm rot="-5400000">
            <a:off x="6978550" y="1112550"/>
            <a:ext cx="717000" cy="3649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38"/>
          <p:cNvSpPr txBox="1">
            <a:spLocks noGrp="1"/>
          </p:cNvSpPr>
          <p:nvPr>
            <p:ph type="title"/>
          </p:nvPr>
        </p:nvSpPr>
        <p:spPr>
          <a:xfrm>
            <a:off x="5500694" y="2649300"/>
            <a:ext cx="3643306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</a:t>
            </a:r>
            <a:r>
              <a:rPr lang="en" dirty="0" smtClean="0"/>
              <a:t>odel pembelajaran</a:t>
            </a:r>
            <a:endParaRPr/>
          </a:p>
        </p:txBody>
      </p:sp>
      <p:sp>
        <p:nvSpPr>
          <p:cNvPr id="1655" name="Google Shape;1655;p38"/>
          <p:cNvSpPr/>
          <p:nvPr/>
        </p:nvSpPr>
        <p:spPr>
          <a:xfrm>
            <a:off x="6638920" y="1475054"/>
            <a:ext cx="1777409" cy="89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0</a:t>
            </a:r>
            <a:r>
              <a:rPr lang="en-US" b="0" i="0" dirty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3</a:t>
            </a:r>
            <a:r>
              <a:rPr b="0" i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.</a:t>
            </a:r>
            <a:endParaRPr b="0" i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6"/>
              </a:solidFill>
              <a:latin typeface="Paytone One"/>
            </a:endParaRPr>
          </a:p>
        </p:txBody>
      </p:sp>
      <p:sp>
        <p:nvSpPr>
          <p:cNvPr id="1948" name="Google Shape;1948;p38"/>
          <p:cNvSpPr txBox="1">
            <a:spLocks noGrp="1"/>
          </p:cNvSpPr>
          <p:nvPr>
            <p:ph type="body" idx="1"/>
          </p:nvPr>
        </p:nvSpPr>
        <p:spPr>
          <a:xfrm>
            <a:off x="5590700" y="3351648"/>
            <a:ext cx="28182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Design Thinking</a:t>
            </a:r>
            <a:endParaRPr/>
          </a:p>
        </p:txBody>
      </p:sp>
      <p:grpSp>
        <p:nvGrpSpPr>
          <p:cNvPr id="298" name="Google Shape;2903;p56"/>
          <p:cNvGrpSpPr/>
          <p:nvPr/>
        </p:nvGrpSpPr>
        <p:grpSpPr>
          <a:xfrm>
            <a:off x="1111188" y="1765595"/>
            <a:ext cx="1492721" cy="2851398"/>
            <a:chOff x="1111188" y="1765595"/>
            <a:chExt cx="1492721" cy="2851398"/>
          </a:xfrm>
        </p:grpSpPr>
        <p:sp>
          <p:nvSpPr>
            <p:cNvPr id="299" name="Google Shape;2904;p56"/>
            <p:cNvSpPr/>
            <p:nvPr/>
          </p:nvSpPr>
          <p:spPr>
            <a:xfrm>
              <a:off x="2295187" y="3313907"/>
              <a:ext cx="308722" cy="63985"/>
            </a:xfrm>
            <a:custGeom>
              <a:avLst/>
              <a:gdLst/>
              <a:ahLst/>
              <a:cxnLst/>
              <a:rect l="l" t="t" r="r" b="b"/>
              <a:pathLst>
                <a:path w="12897" h="2673" extrusionOk="0">
                  <a:moveTo>
                    <a:pt x="12719" y="1"/>
                  </a:moveTo>
                  <a:cubicBezTo>
                    <a:pt x="12705" y="1"/>
                    <a:pt x="12691" y="2"/>
                    <a:pt x="12676" y="4"/>
                  </a:cubicBezTo>
                  <a:cubicBezTo>
                    <a:pt x="8749" y="664"/>
                    <a:pt x="219" y="2173"/>
                    <a:pt x="4" y="2173"/>
                  </a:cubicBezTo>
                  <a:cubicBezTo>
                    <a:pt x="2" y="2173"/>
                    <a:pt x="1" y="2173"/>
                    <a:pt x="0" y="2173"/>
                  </a:cubicBezTo>
                  <a:lnTo>
                    <a:pt x="0" y="2173"/>
                  </a:lnTo>
                  <a:cubicBezTo>
                    <a:pt x="34" y="2373"/>
                    <a:pt x="134" y="2439"/>
                    <a:pt x="167" y="2673"/>
                  </a:cubicBezTo>
                  <a:cubicBezTo>
                    <a:pt x="2335" y="2239"/>
                    <a:pt x="6938" y="1305"/>
                    <a:pt x="9107" y="905"/>
                  </a:cubicBezTo>
                  <a:cubicBezTo>
                    <a:pt x="10308" y="671"/>
                    <a:pt x="11508" y="438"/>
                    <a:pt x="12743" y="238"/>
                  </a:cubicBezTo>
                  <a:cubicBezTo>
                    <a:pt x="12897" y="176"/>
                    <a:pt x="12880" y="1"/>
                    <a:pt x="12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905;p56"/>
            <p:cNvSpPr/>
            <p:nvPr/>
          </p:nvSpPr>
          <p:spPr>
            <a:xfrm>
              <a:off x="2208150" y="3353835"/>
              <a:ext cx="115810" cy="47324"/>
            </a:xfrm>
            <a:custGeom>
              <a:avLst/>
              <a:gdLst/>
              <a:ahLst/>
              <a:cxnLst/>
              <a:rect l="l" t="t" r="r" b="b"/>
              <a:pathLst>
                <a:path w="4838" h="1977" extrusionOk="0">
                  <a:moveTo>
                    <a:pt x="4315" y="0"/>
                  </a:moveTo>
                  <a:cubicBezTo>
                    <a:pt x="4300" y="0"/>
                    <a:pt x="4285" y="2"/>
                    <a:pt x="4270" y="4"/>
                  </a:cubicBezTo>
                  <a:cubicBezTo>
                    <a:pt x="3903" y="104"/>
                    <a:pt x="3536" y="171"/>
                    <a:pt x="3136" y="238"/>
                  </a:cubicBezTo>
                  <a:cubicBezTo>
                    <a:pt x="2102" y="471"/>
                    <a:pt x="1034" y="671"/>
                    <a:pt x="0" y="972"/>
                  </a:cubicBezTo>
                  <a:cubicBezTo>
                    <a:pt x="34" y="1005"/>
                    <a:pt x="167" y="1105"/>
                    <a:pt x="200" y="1172"/>
                  </a:cubicBezTo>
                  <a:cubicBezTo>
                    <a:pt x="137" y="1331"/>
                    <a:pt x="316" y="1977"/>
                    <a:pt x="536" y="1977"/>
                  </a:cubicBezTo>
                  <a:cubicBezTo>
                    <a:pt x="546" y="1977"/>
                    <a:pt x="557" y="1975"/>
                    <a:pt x="567" y="1972"/>
                  </a:cubicBezTo>
                  <a:cubicBezTo>
                    <a:pt x="1902" y="1705"/>
                    <a:pt x="3236" y="1439"/>
                    <a:pt x="4570" y="1172"/>
                  </a:cubicBezTo>
                  <a:cubicBezTo>
                    <a:pt x="4737" y="1138"/>
                    <a:pt x="4837" y="838"/>
                    <a:pt x="4737" y="371"/>
                  </a:cubicBezTo>
                  <a:cubicBezTo>
                    <a:pt x="4706" y="186"/>
                    <a:pt x="4504" y="0"/>
                    <a:pt x="4315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906;p56"/>
            <p:cNvSpPr/>
            <p:nvPr/>
          </p:nvSpPr>
          <p:spPr>
            <a:xfrm>
              <a:off x="2070797" y="2354899"/>
              <a:ext cx="196455" cy="250602"/>
            </a:xfrm>
            <a:custGeom>
              <a:avLst/>
              <a:gdLst/>
              <a:ahLst/>
              <a:cxnLst/>
              <a:rect l="l" t="t" r="r" b="b"/>
              <a:pathLst>
                <a:path w="8207" h="10469" extrusionOk="0">
                  <a:moveTo>
                    <a:pt x="7320" y="0"/>
                  </a:moveTo>
                  <a:cubicBezTo>
                    <a:pt x="7171" y="0"/>
                    <a:pt x="7025" y="119"/>
                    <a:pt x="6906" y="239"/>
                  </a:cubicBezTo>
                  <a:cubicBezTo>
                    <a:pt x="5438" y="1473"/>
                    <a:pt x="4037" y="2874"/>
                    <a:pt x="3236" y="4609"/>
                  </a:cubicBezTo>
                  <a:cubicBezTo>
                    <a:pt x="3036" y="5042"/>
                    <a:pt x="2870" y="5509"/>
                    <a:pt x="2636" y="5910"/>
                  </a:cubicBezTo>
                  <a:cubicBezTo>
                    <a:pt x="1969" y="7077"/>
                    <a:pt x="835" y="7944"/>
                    <a:pt x="234" y="9145"/>
                  </a:cubicBezTo>
                  <a:cubicBezTo>
                    <a:pt x="101" y="9445"/>
                    <a:pt x="1" y="9812"/>
                    <a:pt x="134" y="10113"/>
                  </a:cubicBezTo>
                  <a:cubicBezTo>
                    <a:pt x="282" y="10369"/>
                    <a:pt x="524" y="10468"/>
                    <a:pt x="802" y="10468"/>
                  </a:cubicBezTo>
                  <a:cubicBezTo>
                    <a:pt x="1466" y="10468"/>
                    <a:pt x="2341" y="9908"/>
                    <a:pt x="2669" y="9579"/>
                  </a:cubicBezTo>
                  <a:cubicBezTo>
                    <a:pt x="3070" y="9145"/>
                    <a:pt x="3370" y="8611"/>
                    <a:pt x="3770" y="8144"/>
                  </a:cubicBezTo>
                  <a:cubicBezTo>
                    <a:pt x="4371" y="7411"/>
                    <a:pt x="5138" y="6877"/>
                    <a:pt x="5805" y="6243"/>
                  </a:cubicBezTo>
                  <a:cubicBezTo>
                    <a:pt x="6305" y="5709"/>
                    <a:pt x="7006" y="4975"/>
                    <a:pt x="7239" y="4275"/>
                  </a:cubicBezTo>
                  <a:cubicBezTo>
                    <a:pt x="7273" y="4108"/>
                    <a:pt x="7273" y="3941"/>
                    <a:pt x="7273" y="3775"/>
                  </a:cubicBezTo>
                  <a:cubicBezTo>
                    <a:pt x="7173" y="3241"/>
                    <a:pt x="6772" y="2774"/>
                    <a:pt x="6405" y="2374"/>
                  </a:cubicBezTo>
                  <a:cubicBezTo>
                    <a:pt x="6372" y="2274"/>
                    <a:pt x="6305" y="2207"/>
                    <a:pt x="6305" y="2107"/>
                  </a:cubicBezTo>
                  <a:cubicBezTo>
                    <a:pt x="6305" y="2040"/>
                    <a:pt x="6372" y="1973"/>
                    <a:pt x="6405" y="1940"/>
                  </a:cubicBezTo>
                  <a:cubicBezTo>
                    <a:pt x="6572" y="1740"/>
                    <a:pt x="8207" y="39"/>
                    <a:pt x="7373" y="5"/>
                  </a:cubicBezTo>
                  <a:cubicBezTo>
                    <a:pt x="7355" y="2"/>
                    <a:pt x="7338" y="0"/>
                    <a:pt x="7320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907;p56"/>
            <p:cNvSpPr/>
            <p:nvPr/>
          </p:nvSpPr>
          <p:spPr>
            <a:xfrm>
              <a:off x="2091574" y="4340586"/>
              <a:ext cx="135750" cy="205001"/>
            </a:xfrm>
            <a:custGeom>
              <a:avLst/>
              <a:gdLst/>
              <a:ahLst/>
              <a:cxnLst/>
              <a:rect l="l" t="t" r="r" b="b"/>
              <a:pathLst>
                <a:path w="5671" h="8564" extrusionOk="0">
                  <a:moveTo>
                    <a:pt x="2319" y="0"/>
                  </a:moveTo>
                  <a:cubicBezTo>
                    <a:pt x="1798" y="0"/>
                    <a:pt x="1297" y="170"/>
                    <a:pt x="934" y="479"/>
                  </a:cubicBezTo>
                  <a:cubicBezTo>
                    <a:pt x="267" y="1012"/>
                    <a:pt x="0" y="1913"/>
                    <a:pt x="33" y="2847"/>
                  </a:cubicBezTo>
                  <a:cubicBezTo>
                    <a:pt x="67" y="3748"/>
                    <a:pt x="334" y="4682"/>
                    <a:pt x="601" y="5582"/>
                  </a:cubicBezTo>
                  <a:cubicBezTo>
                    <a:pt x="834" y="6316"/>
                    <a:pt x="1034" y="7017"/>
                    <a:pt x="1268" y="7751"/>
                  </a:cubicBezTo>
                  <a:cubicBezTo>
                    <a:pt x="1301" y="7917"/>
                    <a:pt x="1368" y="8051"/>
                    <a:pt x="1468" y="8151"/>
                  </a:cubicBezTo>
                  <a:cubicBezTo>
                    <a:pt x="1745" y="8477"/>
                    <a:pt x="2197" y="8564"/>
                    <a:pt x="2672" y="8564"/>
                  </a:cubicBezTo>
                  <a:cubicBezTo>
                    <a:pt x="3170" y="8564"/>
                    <a:pt x="3694" y="8468"/>
                    <a:pt x="4070" y="8451"/>
                  </a:cubicBezTo>
                  <a:cubicBezTo>
                    <a:pt x="4670" y="8418"/>
                    <a:pt x="5271" y="8551"/>
                    <a:pt x="5537" y="7951"/>
                  </a:cubicBezTo>
                  <a:cubicBezTo>
                    <a:pt x="5671" y="7584"/>
                    <a:pt x="5637" y="7183"/>
                    <a:pt x="5604" y="6750"/>
                  </a:cubicBezTo>
                  <a:cubicBezTo>
                    <a:pt x="5471" y="5449"/>
                    <a:pt x="5304" y="4148"/>
                    <a:pt x="5004" y="2814"/>
                  </a:cubicBezTo>
                  <a:cubicBezTo>
                    <a:pt x="4804" y="1913"/>
                    <a:pt x="4437" y="946"/>
                    <a:pt x="3603" y="379"/>
                  </a:cubicBezTo>
                  <a:cubicBezTo>
                    <a:pt x="3207" y="120"/>
                    <a:pt x="2756" y="0"/>
                    <a:pt x="2319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908;p56"/>
            <p:cNvSpPr/>
            <p:nvPr/>
          </p:nvSpPr>
          <p:spPr>
            <a:xfrm>
              <a:off x="2113118" y="4517796"/>
              <a:ext cx="297854" cy="97904"/>
            </a:xfrm>
            <a:custGeom>
              <a:avLst/>
              <a:gdLst/>
              <a:ahLst/>
              <a:cxnLst/>
              <a:rect l="l" t="t" r="r" b="b"/>
              <a:pathLst>
                <a:path w="12443" h="4090" extrusionOk="0">
                  <a:moveTo>
                    <a:pt x="4857" y="0"/>
                  </a:moveTo>
                  <a:cubicBezTo>
                    <a:pt x="4737" y="0"/>
                    <a:pt x="4612" y="24"/>
                    <a:pt x="4471" y="47"/>
                  </a:cubicBezTo>
                  <a:cubicBezTo>
                    <a:pt x="3690" y="167"/>
                    <a:pt x="2885" y="227"/>
                    <a:pt x="2079" y="227"/>
                  </a:cubicBezTo>
                  <a:cubicBezTo>
                    <a:pt x="1541" y="227"/>
                    <a:pt x="1001" y="201"/>
                    <a:pt x="468" y="147"/>
                  </a:cubicBezTo>
                  <a:lnTo>
                    <a:pt x="334" y="147"/>
                  </a:lnTo>
                  <a:cubicBezTo>
                    <a:pt x="268" y="147"/>
                    <a:pt x="201" y="147"/>
                    <a:pt x="168" y="214"/>
                  </a:cubicBezTo>
                  <a:cubicBezTo>
                    <a:pt x="1" y="414"/>
                    <a:pt x="168" y="1282"/>
                    <a:pt x="201" y="1515"/>
                  </a:cubicBezTo>
                  <a:cubicBezTo>
                    <a:pt x="268" y="2115"/>
                    <a:pt x="401" y="2716"/>
                    <a:pt x="534" y="3316"/>
                  </a:cubicBezTo>
                  <a:cubicBezTo>
                    <a:pt x="568" y="3416"/>
                    <a:pt x="601" y="3550"/>
                    <a:pt x="701" y="3650"/>
                  </a:cubicBezTo>
                  <a:cubicBezTo>
                    <a:pt x="768" y="3683"/>
                    <a:pt x="868" y="3717"/>
                    <a:pt x="968" y="3717"/>
                  </a:cubicBezTo>
                  <a:cubicBezTo>
                    <a:pt x="2391" y="3983"/>
                    <a:pt x="3829" y="3998"/>
                    <a:pt x="5272" y="3998"/>
                  </a:cubicBezTo>
                  <a:cubicBezTo>
                    <a:pt x="5453" y="3998"/>
                    <a:pt x="5633" y="3998"/>
                    <a:pt x="5814" y="3998"/>
                  </a:cubicBezTo>
                  <a:cubicBezTo>
                    <a:pt x="6355" y="3998"/>
                    <a:pt x="6897" y="4000"/>
                    <a:pt x="7439" y="4017"/>
                  </a:cubicBezTo>
                  <a:cubicBezTo>
                    <a:pt x="7994" y="4045"/>
                    <a:pt x="8647" y="4090"/>
                    <a:pt x="9309" y="4090"/>
                  </a:cubicBezTo>
                  <a:cubicBezTo>
                    <a:pt x="10239" y="4090"/>
                    <a:pt x="11188" y="4001"/>
                    <a:pt x="11909" y="3650"/>
                  </a:cubicBezTo>
                  <a:cubicBezTo>
                    <a:pt x="12043" y="3583"/>
                    <a:pt x="12143" y="3516"/>
                    <a:pt x="12243" y="3416"/>
                  </a:cubicBezTo>
                  <a:cubicBezTo>
                    <a:pt x="12443" y="3083"/>
                    <a:pt x="12209" y="2649"/>
                    <a:pt x="11909" y="2416"/>
                  </a:cubicBezTo>
                  <a:cubicBezTo>
                    <a:pt x="11242" y="1882"/>
                    <a:pt x="10341" y="1815"/>
                    <a:pt x="9508" y="1682"/>
                  </a:cubicBezTo>
                  <a:cubicBezTo>
                    <a:pt x="8073" y="1448"/>
                    <a:pt x="6672" y="948"/>
                    <a:pt x="5405" y="214"/>
                  </a:cubicBezTo>
                  <a:cubicBezTo>
                    <a:pt x="5271" y="147"/>
                    <a:pt x="5138" y="47"/>
                    <a:pt x="5004" y="14"/>
                  </a:cubicBezTo>
                  <a:cubicBezTo>
                    <a:pt x="4955" y="4"/>
                    <a:pt x="4907" y="0"/>
                    <a:pt x="4857" y="0"/>
                  </a:cubicBezTo>
                  <a:close/>
                </a:path>
              </a:pathLst>
            </a:custGeom>
            <a:solidFill>
              <a:srgbClr val="16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909;p56"/>
            <p:cNvSpPr/>
            <p:nvPr/>
          </p:nvSpPr>
          <p:spPr>
            <a:xfrm>
              <a:off x="1609282" y="4317415"/>
              <a:ext cx="122991" cy="211105"/>
            </a:xfrm>
            <a:custGeom>
              <a:avLst/>
              <a:gdLst/>
              <a:ahLst/>
              <a:cxnLst/>
              <a:rect l="l" t="t" r="r" b="b"/>
              <a:pathLst>
                <a:path w="5138" h="8819" extrusionOk="0">
                  <a:moveTo>
                    <a:pt x="2581" y="1"/>
                  </a:moveTo>
                  <a:cubicBezTo>
                    <a:pt x="2172" y="1"/>
                    <a:pt x="1769" y="109"/>
                    <a:pt x="1435" y="313"/>
                  </a:cubicBezTo>
                  <a:cubicBezTo>
                    <a:pt x="701" y="780"/>
                    <a:pt x="267" y="1647"/>
                    <a:pt x="134" y="2581"/>
                  </a:cubicBezTo>
                  <a:cubicBezTo>
                    <a:pt x="0" y="3481"/>
                    <a:pt x="134" y="4449"/>
                    <a:pt x="234" y="5416"/>
                  </a:cubicBezTo>
                  <a:cubicBezTo>
                    <a:pt x="334" y="6150"/>
                    <a:pt x="434" y="6917"/>
                    <a:pt x="501" y="7651"/>
                  </a:cubicBezTo>
                  <a:cubicBezTo>
                    <a:pt x="534" y="7818"/>
                    <a:pt x="567" y="7951"/>
                    <a:pt x="634" y="8085"/>
                  </a:cubicBezTo>
                  <a:lnTo>
                    <a:pt x="668" y="8085"/>
                  </a:lnTo>
                  <a:cubicBezTo>
                    <a:pt x="1101" y="8819"/>
                    <a:pt x="2435" y="8652"/>
                    <a:pt x="3203" y="8719"/>
                  </a:cubicBezTo>
                  <a:cubicBezTo>
                    <a:pt x="3451" y="8733"/>
                    <a:pt x="3700" y="8780"/>
                    <a:pt x="3932" y="8780"/>
                  </a:cubicBezTo>
                  <a:cubicBezTo>
                    <a:pt x="4229" y="8780"/>
                    <a:pt x="4498" y="8703"/>
                    <a:pt x="4704" y="8385"/>
                  </a:cubicBezTo>
                  <a:cubicBezTo>
                    <a:pt x="4904" y="8051"/>
                    <a:pt x="4937" y="7618"/>
                    <a:pt x="4971" y="7217"/>
                  </a:cubicBezTo>
                  <a:cubicBezTo>
                    <a:pt x="5037" y="5883"/>
                    <a:pt x="5137" y="4549"/>
                    <a:pt x="5071" y="3181"/>
                  </a:cubicBezTo>
                  <a:cubicBezTo>
                    <a:pt x="5004" y="2247"/>
                    <a:pt x="4804" y="1213"/>
                    <a:pt x="4070" y="579"/>
                  </a:cubicBezTo>
                  <a:cubicBezTo>
                    <a:pt x="3655" y="184"/>
                    <a:pt x="3113" y="1"/>
                    <a:pt x="2581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910;p56"/>
            <p:cNvSpPr/>
            <p:nvPr/>
          </p:nvSpPr>
          <p:spPr>
            <a:xfrm>
              <a:off x="1609282" y="4496946"/>
              <a:ext cx="280284" cy="120047"/>
            </a:xfrm>
            <a:custGeom>
              <a:avLst/>
              <a:gdLst/>
              <a:ahLst/>
              <a:cxnLst/>
              <a:rect l="l" t="t" r="r" b="b"/>
              <a:pathLst>
                <a:path w="11709" h="5015" extrusionOk="0">
                  <a:moveTo>
                    <a:pt x="439" y="0"/>
                  </a:moveTo>
                  <a:cubicBezTo>
                    <a:pt x="374" y="0"/>
                    <a:pt x="337" y="6"/>
                    <a:pt x="334" y="18"/>
                  </a:cubicBezTo>
                  <a:cubicBezTo>
                    <a:pt x="67" y="1285"/>
                    <a:pt x="0" y="2553"/>
                    <a:pt x="134" y="3787"/>
                  </a:cubicBezTo>
                  <a:cubicBezTo>
                    <a:pt x="134" y="3854"/>
                    <a:pt x="134" y="3920"/>
                    <a:pt x="167" y="3987"/>
                  </a:cubicBezTo>
                  <a:cubicBezTo>
                    <a:pt x="234" y="4054"/>
                    <a:pt x="301" y="4054"/>
                    <a:pt x="401" y="4087"/>
                  </a:cubicBezTo>
                  <a:cubicBezTo>
                    <a:pt x="2369" y="4554"/>
                    <a:pt x="4404" y="4421"/>
                    <a:pt x="6438" y="4721"/>
                  </a:cubicBezTo>
                  <a:cubicBezTo>
                    <a:pt x="7226" y="4857"/>
                    <a:pt x="8036" y="5015"/>
                    <a:pt x="8831" y="5015"/>
                  </a:cubicBezTo>
                  <a:cubicBezTo>
                    <a:pt x="9013" y="5015"/>
                    <a:pt x="9194" y="5007"/>
                    <a:pt x="9374" y="4988"/>
                  </a:cubicBezTo>
                  <a:cubicBezTo>
                    <a:pt x="10008" y="4921"/>
                    <a:pt x="11709" y="4488"/>
                    <a:pt x="10875" y="3554"/>
                  </a:cubicBezTo>
                  <a:cubicBezTo>
                    <a:pt x="10708" y="3320"/>
                    <a:pt x="10408" y="3220"/>
                    <a:pt x="10141" y="3120"/>
                  </a:cubicBezTo>
                  <a:cubicBezTo>
                    <a:pt x="8340" y="2519"/>
                    <a:pt x="6505" y="1852"/>
                    <a:pt x="5037" y="651"/>
                  </a:cubicBezTo>
                  <a:cubicBezTo>
                    <a:pt x="5037" y="651"/>
                    <a:pt x="5004" y="618"/>
                    <a:pt x="5004" y="618"/>
                  </a:cubicBezTo>
                  <a:cubicBezTo>
                    <a:pt x="4579" y="557"/>
                    <a:pt x="1092" y="0"/>
                    <a:pt x="439" y="0"/>
                  </a:cubicBezTo>
                  <a:close/>
                </a:path>
              </a:pathLst>
            </a:custGeom>
            <a:solidFill>
              <a:srgbClr val="16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911;p56"/>
            <p:cNvSpPr/>
            <p:nvPr/>
          </p:nvSpPr>
          <p:spPr>
            <a:xfrm>
              <a:off x="1636427" y="2152005"/>
              <a:ext cx="212421" cy="408254"/>
            </a:xfrm>
            <a:custGeom>
              <a:avLst/>
              <a:gdLst/>
              <a:ahLst/>
              <a:cxnLst/>
              <a:rect l="l" t="t" r="r" b="b"/>
              <a:pathLst>
                <a:path w="8874" h="17055" extrusionOk="0">
                  <a:moveTo>
                    <a:pt x="5001" y="0"/>
                  </a:moveTo>
                  <a:cubicBezTo>
                    <a:pt x="4356" y="0"/>
                    <a:pt x="3668" y="151"/>
                    <a:pt x="2969" y="375"/>
                  </a:cubicBezTo>
                  <a:cubicBezTo>
                    <a:pt x="2069" y="676"/>
                    <a:pt x="1568" y="1676"/>
                    <a:pt x="1001" y="2410"/>
                  </a:cubicBezTo>
                  <a:cubicBezTo>
                    <a:pt x="367" y="3278"/>
                    <a:pt x="1" y="4345"/>
                    <a:pt x="101" y="5446"/>
                  </a:cubicBezTo>
                  <a:cubicBezTo>
                    <a:pt x="101" y="5579"/>
                    <a:pt x="134" y="5713"/>
                    <a:pt x="167" y="5846"/>
                  </a:cubicBezTo>
                  <a:cubicBezTo>
                    <a:pt x="267" y="6480"/>
                    <a:pt x="901" y="6613"/>
                    <a:pt x="935" y="7247"/>
                  </a:cubicBezTo>
                  <a:cubicBezTo>
                    <a:pt x="1068" y="9382"/>
                    <a:pt x="1235" y="10950"/>
                    <a:pt x="1201" y="12618"/>
                  </a:cubicBezTo>
                  <a:cubicBezTo>
                    <a:pt x="1168" y="13485"/>
                    <a:pt x="1168" y="14319"/>
                    <a:pt x="1168" y="15186"/>
                  </a:cubicBezTo>
                  <a:cubicBezTo>
                    <a:pt x="1201" y="15887"/>
                    <a:pt x="1168" y="16454"/>
                    <a:pt x="2002" y="16554"/>
                  </a:cubicBezTo>
                  <a:cubicBezTo>
                    <a:pt x="2903" y="16687"/>
                    <a:pt x="3803" y="17054"/>
                    <a:pt x="4737" y="17054"/>
                  </a:cubicBezTo>
                  <a:cubicBezTo>
                    <a:pt x="5371" y="17054"/>
                    <a:pt x="6038" y="16854"/>
                    <a:pt x="6472" y="16387"/>
                  </a:cubicBezTo>
                  <a:cubicBezTo>
                    <a:pt x="7072" y="15720"/>
                    <a:pt x="7072" y="14686"/>
                    <a:pt x="6905" y="13818"/>
                  </a:cubicBezTo>
                  <a:cubicBezTo>
                    <a:pt x="6639" y="12251"/>
                    <a:pt x="6372" y="10683"/>
                    <a:pt x="6705" y="9082"/>
                  </a:cubicBezTo>
                  <a:cubicBezTo>
                    <a:pt x="6772" y="8948"/>
                    <a:pt x="6905" y="8815"/>
                    <a:pt x="7039" y="8815"/>
                  </a:cubicBezTo>
                  <a:cubicBezTo>
                    <a:pt x="7063" y="8817"/>
                    <a:pt x="7088" y="8818"/>
                    <a:pt x="7112" y="8818"/>
                  </a:cubicBezTo>
                  <a:cubicBezTo>
                    <a:pt x="7420" y="8818"/>
                    <a:pt x="7721" y="8626"/>
                    <a:pt x="7906" y="8348"/>
                  </a:cubicBezTo>
                  <a:cubicBezTo>
                    <a:pt x="8874" y="7014"/>
                    <a:pt x="8440" y="4645"/>
                    <a:pt x="8173" y="3177"/>
                  </a:cubicBezTo>
                  <a:cubicBezTo>
                    <a:pt x="8073" y="2544"/>
                    <a:pt x="7906" y="1877"/>
                    <a:pt x="7539" y="1343"/>
                  </a:cubicBezTo>
                  <a:cubicBezTo>
                    <a:pt x="6873" y="354"/>
                    <a:pt x="5988" y="0"/>
                    <a:pt x="5001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912;p56"/>
            <p:cNvSpPr/>
            <p:nvPr/>
          </p:nvSpPr>
          <p:spPr>
            <a:xfrm>
              <a:off x="1541419" y="2975287"/>
              <a:ext cx="689903" cy="1491761"/>
            </a:xfrm>
            <a:custGeom>
              <a:avLst/>
              <a:gdLst/>
              <a:ahLst/>
              <a:cxnLst/>
              <a:rect l="l" t="t" r="r" b="b"/>
              <a:pathLst>
                <a:path w="28821" h="62319" extrusionOk="0">
                  <a:moveTo>
                    <a:pt x="9196" y="1"/>
                  </a:moveTo>
                  <a:cubicBezTo>
                    <a:pt x="7466" y="1"/>
                    <a:pt x="5763" y="1168"/>
                    <a:pt x="4737" y="2642"/>
                  </a:cubicBezTo>
                  <a:cubicBezTo>
                    <a:pt x="534" y="8746"/>
                    <a:pt x="1568" y="16952"/>
                    <a:pt x="1434" y="24124"/>
                  </a:cubicBezTo>
                  <a:cubicBezTo>
                    <a:pt x="1401" y="25325"/>
                    <a:pt x="1334" y="26492"/>
                    <a:pt x="1234" y="27627"/>
                  </a:cubicBezTo>
                  <a:lnTo>
                    <a:pt x="1201" y="27627"/>
                  </a:lnTo>
                  <a:cubicBezTo>
                    <a:pt x="0" y="38701"/>
                    <a:pt x="167" y="49809"/>
                    <a:pt x="1801" y="60650"/>
                  </a:cubicBezTo>
                  <a:cubicBezTo>
                    <a:pt x="3300" y="60893"/>
                    <a:pt x="4814" y="61033"/>
                    <a:pt x="6352" y="61033"/>
                  </a:cubicBezTo>
                  <a:cubicBezTo>
                    <a:pt x="7141" y="61033"/>
                    <a:pt x="7937" y="60996"/>
                    <a:pt x="8740" y="60917"/>
                  </a:cubicBezTo>
                  <a:cubicBezTo>
                    <a:pt x="9740" y="50910"/>
                    <a:pt x="10708" y="40869"/>
                    <a:pt x="11575" y="30862"/>
                  </a:cubicBezTo>
                  <a:cubicBezTo>
                    <a:pt x="11742" y="29028"/>
                    <a:pt x="11975" y="27193"/>
                    <a:pt x="12209" y="25392"/>
                  </a:cubicBezTo>
                  <a:cubicBezTo>
                    <a:pt x="15011" y="33030"/>
                    <a:pt x="17246" y="40903"/>
                    <a:pt x="18880" y="48875"/>
                  </a:cubicBezTo>
                  <a:cubicBezTo>
                    <a:pt x="19781" y="53312"/>
                    <a:pt x="20848" y="57948"/>
                    <a:pt x="22683" y="62051"/>
                  </a:cubicBezTo>
                  <a:cubicBezTo>
                    <a:pt x="22716" y="62151"/>
                    <a:pt x="22783" y="62218"/>
                    <a:pt x="22850" y="62285"/>
                  </a:cubicBezTo>
                  <a:cubicBezTo>
                    <a:pt x="22916" y="62318"/>
                    <a:pt x="23016" y="62318"/>
                    <a:pt x="23117" y="62318"/>
                  </a:cubicBezTo>
                  <a:cubicBezTo>
                    <a:pt x="24918" y="62285"/>
                    <a:pt x="26752" y="62051"/>
                    <a:pt x="28520" y="61684"/>
                  </a:cubicBezTo>
                  <a:cubicBezTo>
                    <a:pt x="28620" y="61651"/>
                    <a:pt x="28721" y="61618"/>
                    <a:pt x="28787" y="61551"/>
                  </a:cubicBezTo>
                  <a:cubicBezTo>
                    <a:pt x="28821" y="61484"/>
                    <a:pt x="28821" y="61384"/>
                    <a:pt x="28821" y="61284"/>
                  </a:cubicBezTo>
                  <a:cubicBezTo>
                    <a:pt x="28554" y="57014"/>
                    <a:pt x="28220" y="52478"/>
                    <a:pt x="27620" y="48208"/>
                  </a:cubicBezTo>
                  <a:cubicBezTo>
                    <a:pt x="27053" y="44038"/>
                    <a:pt x="26285" y="39902"/>
                    <a:pt x="25585" y="35732"/>
                  </a:cubicBezTo>
                  <a:cubicBezTo>
                    <a:pt x="24217" y="27393"/>
                    <a:pt x="22483" y="19087"/>
                    <a:pt x="20348" y="10915"/>
                  </a:cubicBezTo>
                  <a:cubicBezTo>
                    <a:pt x="19430" y="7243"/>
                    <a:pt x="17545" y="2604"/>
                    <a:pt x="13206" y="2604"/>
                  </a:cubicBezTo>
                  <a:cubicBezTo>
                    <a:pt x="13130" y="2604"/>
                    <a:pt x="13053" y="2606"/>
                    <a:pt x="12976" y="2609"/>
                  </a:cubicBezTo>
                  <a:cubicBezTo>
                    <a:pt x="12843" y="2308"/>
                    <a:pt x="12709" y="2075"/>
                    <a:pt x="12542" y="1841"/>
                  </a:cubicBezTo>
                  <a:cubicBezTo>
                    <a:pt x="11775" y="807"/>
                    <a:pt x="10741" y="107"/>
                    <a:pt x="9407" y="7"/>
                  </a:cubicBezTo>
                  <a:cubicBezTo>
                    <a:pt x="9336" y="3"/>
                    <a:pt x="9266" y="1"/>
                    <a:pt x="91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913;p56"/>
            <p:cNvSpPr/>
            <p:nvPr/>
          </p:nvSpPr>
          <p:spPr>
            <a:xfrm>
              <a:off x="1539001" y="2439661"/>
              <a:ext cx="508672" cy="827424"/>
            </a:xfrm>
            <a:custGeom>
              <a:avLst/>
              <a:gdLst/>
              <a:ahLst/>
              <a:cxnLst/>
              <a:rect l="l" t="t" r="r" b="b"/>
              <a:pathLst>
                <a:path w="21250" h="34566" extrusionOk="0">
                  <a:moveTo>
                    <a:pt x="8107" y="0"/>
                  </a:moveTo>
                  <a:cubicBezTo>
                    <a:pt x="7473" y="33"/>
                    <a:pt x="6806" y="100"/>
                    <a:pt x="6172" y="167"/>
                  </a:cubicBezTo>
                  <a:cubicBezTo>
                    <a:pt x="5538" y="267"/>
                    <a:pt x="4871" y="367"/>
                    <a:pt x="4404" y="867"/>
                  </a:cubicBezTo>
                  <a:cubicBezTo>
                    <a:pt x="3937" y="1401"/>
                    <a:pt x="3637" y="2102"/>
                    <a:pt x="3303" y="2702"/>
                  </a:cubicBezTo>
                  <a:cubicBezTo>
                    <a:pt x="3003" y="3336"/>
                    <a:pt x="2736" y="4003"/>
                    <a:pt x="2469" y="4637"/>
                  </a:cubicBezTo>
                  <a:cubicBezTo>
                    <a:pt x="1469" y="7372"/>
                    <a:pt x="1035" y="10274"/>
                    <a:pt x="735" y="13143"/>
                  </a:cubicBezTo>
                  <a:cubicBezTo>
                    <a:pt x="435" y="16245"/>
                    <a:pt x="201" y="19381"/>
                    <a:pt x="101" y="22516"/>
                  </a:cubicBezTo>
                  <a:cubicBezTo>
                    <a:pt x="1" y="24384"/>
                    <a:pt x="1" y="26219"/>
                    <a:pt x="101" y="28087"/>
                  </a:cubicBezTo>
                  <a:cubicBezTo>
                    <a:pt x="134" y="28988"/>
                    <a:pt x="168" y="29922"/>
                    <a:pt x="234" y="30822"/>
                  </a:cubicBezTo>
                  <a:cubicBezTo>
                    <a:pt x="268" y="31323"/>
                    <a:pt x="301" y="31790"/>
                    <a:pt x="335" y="32257"/>
                  </a:cubicBezTo>
                  <a:cubicBezTo>
                    <a:pt x="368" y="32657"/>
                    <a:pt x="401" y="33024"/>
                    <a:pt x="635" y="33357"/>
                  </a:cubicBezTo>
                  <a:cubicBezTo>
                    <a:pt x="696" y="33460"/>
                    <a:pt x="782" y="33499"/>
                    <a:pt x="863" y="33499"/>
                  </a:cubicBezTo>
                  <a:cubicBezTo>
                    <a:pt x="914" y="33499"/>
                    <a:pt x="963" y="33483"/>
                    <a:pt x="1002" y="33457"/>
                  </a:cubicBezTo>
                  <a:cubicBezTo>
                    <a:pt x="4439" y="34198"/>
                    <a:pt x="7952" y="34566"/>
                    <a:pt x="11464" y="34566"/>
                  </a:cubicBezTo>
                  <a:cubicBezTo>
                    <a:pt x="14598" y="34566"/>
                    <a:pt x="17733" y="34273"/>
                    <a:pt x="20816" y="33691"/>
                  </a:cubicBezTo>
                  <a:cubicBezTo>
                    <a:pt x="21249" y="33624"/>
                    <a:pt x="20716" y="30989"/>
                    <a:pt x="20549" y="30689"/>
                  </a:cubicBezTo>
                  <a:cubicBezTo>
                    <a:pt x="20215" y="29988"/>
                    <a:pt x="19682" y="29521"/>
                    <a:pt x="19381" y="28787"/>
                  </a:cubicBezTo>
                  <a:cubicBezTo>
                    <a:pt x="18514" y="26619"/>
                    <a:pt x="18314" y="24151"/>
                    <a:pt x="17814" y="21882"/>
                  </a:cubicBezTo>
                  <a:cubicBezTo>
                    <a:pt x="17113" y="18413"/>
                    <a:pt x="16513" y="14944"/>
                    <a:pt x="15746" y="11508"/>
                  </a:cubicBezTo>
                  <a:cubicBezTo>
                    <a:pt x="15078" y="8540"/>
                    <a:pt x="14411" y="5504"/>
                    <a:pt x="12944" y="2869"/>
                  </a:cubicBezTo>
                  <a:cubicBezTo>
                    <a:pt x="12877" y="2769"/>
                    <a:pt x="12843" y="2669"/>
                    <a:pt x="12777" y="2569"/>
                  </a:cubicBezTo>
                  <a:cubicBezTo>
                    <a:pt x="12510" y="1935"/>
                    <a:pt x="12110" y="1368"/>
                    <a:pt x="11543" y="934"/>
                  </a:cubicBezTo>
                  <a:cubicBezTo>
                    <a:pt x="10575" y="167"/>
                    <a:pt x="9308" y="0"/>
                    <a:pt x="8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914;p56"/>
            <p:cNvSpPr/>
            <p:nvPr/>
          </p:nvSpPr>
          <p:spPr>
            <a:xfrm>
              <a:off x="2091574" y="3131886"/>
              <a:ext cx="185252" cy="283779"/>
            </a:xfrm>
            <a:custGeom>
              <a:avLst/>
              <a:gdLst/>
              <a:ahLst/>
              <a:cxnLst/>
              <a:rect l="l" t="t" r="r" b="b"/>
              <a:pathLst>
                <a:path w="7739" h="11855" extrusionOk="0">
                  <a:moveTo>
                    <a:pt x="695" y="1"/>
                  </a:moveTo>
                  <a:cubicBezTo>
                    <a:pt x="664" y="1"/>
                    <a:pt x="633" y="1"/>
                    <a:pt x="601" y="3"/>
                  </a:cubicBezTo>
                  <a:cubicBezTo>
                    <a:pt x="500" y="3"/>
                    <a:pt x="434" y="3"/>
                    <a:pt x="367" y="36"/>
                  </a:cubicBezTo>
                  <a:cubicBezTo>
                    <a:pt x="300" y="103"/>
                    <a:pt x="267" y="170"/>
                    <a:pt x="234" y="270"/>
                  </a:cubicBezTo>
                  <a:cubicBezTo>
                    <a:pt x="0" y="1037"/>
                    <a:pt x="67" y="1871"/>
                    <a:pt x="434" y="2571"/>
                  </a:cubicBezTo>
                  <a:cubicBezTo>
                    <a:pt x="867" y="3439"/>
                    <a:pt x="1701" y="4039"/>
                    <a:pt x="2135" y="4906"/>
                  </a:cubicBezTo>
                  <a:cubicBezTo>
                    <a:pt x="2469" y="5540"/>
                    <a:pt x="2569" y="6274"/>
                    <a:pt x="2902" y="6874"/>
                  </a:cubicBezTo>
                  <a:cubicBezTo>
                    <a:pt x="3336" y="7575"/>
                    <a:pt x="3836" y="8242"/>
                    <a:pt x="4170" y="9009"/>
                  </a:cubicBezTo>
                  <a:cubicBezTo>
                    <a:pt x="4236" y="9176"/>
                    <a:pt x="4303" y="9343"/>
                    <a:pt x="4370" y="9510"/>
                  </a:cubicBezTo>
                  <a:cubicBezTo>
                    <a:pt x="4437" y="9810"/>
                    <a:pt x="4503" y="10143"/>
                    <a:pt x="4603" y="10444"/>
                  </a:cubicBezTo>
                  <a:cubicBezTo>
                    <a:pt x="4804" y="11044"/>
                    <a:pt x="5304" y="11578"/>
                    <a:pt x="5938" y="11811"/>
                  </a:cubicBezTo>
                  <a:cubicBezTo>
                    <a:pt x="6021" y="11841"/>
                    <a:pt x="6107" y="11854"/>
                    <a:pt x="6192" y="11854"/>
                  </a:cubicBezTo>
                  <a:cubicBezTo>
                    <a:pt x="6683" y="11854"/>
                    <a:pt x="7173" y="11404"/>
                    <a:pt x="7372" y="10977"/>
                  </a:cubicBezTo>
                  <a:cubicBezTo>
                    <a:pt x="7739" y="10143"/>
                    <a:pt x="7572" y="9209"/>
                    <a:pt x="7272" y="8376"/>
                  </a:cubicBezTo>
                  <a:cubicBezTo>
                    <a:pt x="6538" y="6174"/>
                    <a:pt x="5204" y="4306"/>
                    <a:pt x="3669" y="2571"/>
                  </a:cubicBezTo>
                  <a:cubicBezTo>
                    <a:pt x="3169" y="2038"/>
                    <a:pt x="2435" y="1537"/>
                    <a:pt x="2102" y="903"/>
                  </a:cubicBezTo>
                  <a:cubicBezTo>
                    <a:pt x="1815" y="331"/>
                    <a:pt x="1346" y="1"/>
                    <a:pt x="695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915;p56"/>
            <p:cNvSpPr/>
            <p:nvPr/>
          </p:nvSpPr>
          <p:spPr>
            <a:xfrm>
              <a:off x="1649999" y="2497135"/>
              <a:ext cx="529426" cy="502281"/>
            </a:xfrm>
            <a:custGeom>
              <a:avLst/>
              <a:gdLst/>
              <a:ahLst/>
              <a:cxnLst/>
              <a:rect l="l" t="t" r="r" b="b"/>
              <a:pathLst>
                <a:path w="22117" h="20983" extrusionOk="0">
                  <a:moveTo>
                    <a:pt x="19348" y="1"/>
                  </a:moveTo>
                  <a:cubicBezTo>
                    <a:pt x="17480" y="501"/>
                    <a:pt x="16012" y="1369"/>
                    <a:pt x="14544" y="2536"/>
                  </a:cubicBezTo>
                  <a:cubicBezTo>
                    <a:pt x="13510" y="3370"/>
                    <a:pt x="12776" y="3870"/>
                    <a:pt x="12109" y="4471"/>
                  </a:cubicBezTo>
                  <a:cubicBezTo>
                    <a:pt x="8340" y="7873"/>
                    <a:pt x="4571" y="11476"/>
                    <a:pt x="1" y="13711"/>
                  </a:cubicBezTo>
                  <a:cubicBezTo>
                    <a:pt x="1335" y="16012"/>
                    <a:pt x="2402" y="18447"/>
                    <a:pt x="3303" y="20983"/>
                  </a:cubicBezTo>
                  <a:cubicBezTo>
                    <a:pt x="8140" y="19181"/>
                    <a:pt x="12176" y="15479"/>
                    <a:pt x="15845" y="11909"/>
                  </a:cubicBezTo>
                  <a:cubicBezTo>
                    <a:pt x="17847" y="9975"/>
                    <a:pt x="20449" y="7873"/>
                    <a:pt x="21816" y="5371"/>
                  </a:cubicBezTo>
                  <a:cubicBezTo>
                    <a:pt x="21950" y="5105"/>
                    <a:pt x="22050" y="4838"/>
                    <a:pt x="22116" y="4571"/>
                  </a:cubicBezTo>
                  <a:cubicBezTo>
                    <a:pt x="21649" y="3937"/>
                    <a:pt x="21216" y="3303"/>
                    <a:pt x="20782" y="2636"/>
                  </a:cubicBezTo>
                  <a:cubicBezTo>
                    <a:pt x="20449" y="2036"/>
                    <a:pt x="20148" y="1369"/>
                    <a:pt x="19815" y="768"/>
                  </a:cubicBezTo>
                  <a:cubicBezTo>
                    <a:pt x="19681" y="501"/>
                    <a:pt x="19515" y="234"/>
                    <a:pt x="19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916;p56"/>
            <p:cNvSpPr/>
            <p:nvPr/>
          </p:nvSpPr>
          <p:spPr>
            <a:xfrm>
              <a:off x="1681932" y="2454024"/>
              <a:ext cx="508672" cy="828046"/>
            </a:xfrm>
            <a:custGeom>
              <a:avLst/>
              <a:gdLst/>
              <a:ahLst/>
              <a:cxnLst/>
              <a:rect l="l" t="t" r="r" b="b"/>
              <a:pathLst>
                <a:path w="21250" h="34592" extrusionOk="0">
                  <a:moveTo>
                    <a:pt x="4738" y="1"/>
                  </a:moveTo>
                  <a:lnTo>
                    <a:pt x="1" y="5271"/>
                  </a:lnTo>
                  <a:cubicBezTo>
                    <a:pt x="268" y="9174"/>
                    <a:pt x="2069" y="14378"/>
                    <a:pt x="4004" y="17780"/>
                  </a:cubicBezTo>
                  <a:cubicBezTo>
                    <a:pt x="6339" y="21816"/>
                    <a:pt x="9241" y="25786"/>
                    <a:pt x="11709" y="29822"/>
                  </a:cubicBezTo>
                  <a:cubicBezTo>
                    <a:pt x="12677" y="31390"/>
                    <a:pt x="13144" y="33124"/>
                    <a:pt x="15245" y="34358"/>
                  </a:cubicBezTo>
                  <a:cubicBezTo>
                    <a:pt x="15445" y="34459"/>
                    <a:pt x="15645" y="34592"/>
                    <a:pt x="15879" y="34592"/>
                  </a:cubicBezTo>
                  <a:cubicBezTo>
                    <a:pt x="16112" y="34592"/>
                    <a:pt x="16313" y="34459"/>
                    <a:pt x="16513" y="34292"/>
                  </a:cubicBezTo>
                  <a:cubicBezTo>
                    <a:pt x="16813" y="34092"/>
                    <a:pt x="20315" y="31456"/>
                    <a:pt x="21083" y="30889"/>
                  </a:cubicBezTo>
                  <a:cubicBezTo>
                    <a:pt x="21183" y="30823"/>
                    <a:pt x="21249" y="30789"/>
                    <a:pt x="21249" y="30789"/>
                  </a:cubicBezTo>
                  <a:cubicBezTo>
                    <a:pt x="19615" y="27020"/>
                    <a:pt x="17747" y="23351"/>
                    <a:pt x="15612" y="19815"/>
                  </a:cubicBezTo>
                  <a:cubicBezTo>
                    <a:pt x="14778" y="18447"/>
                    <a:pt x="13944" y="17113"/>
                    <a:pt x="13210" y="15645"/>
                  </a:cubicBezTo>
                  <a:cubicBezTo>
                    <a:pt x="12376" y="14011"/>
                    <a:pt x="11576" y="12376"/>
                    <a:pt x="10842" y="10708"/>
                  </a:cubicBezTo>
                  <a:cubicBezTo>
                    <a:pt x="9641" y="8073"/>
                    <a:pt x="8774" y="5238"/>
                    <a:pt x="7373" y="2736"/>
                  </a:cubicBezTo>
                  <a:cubicBezTo>
                    <a:pt x="7106" y="2236"/>
                    <a:pt x="6806" y="1769"/>
                    <a:pt x="6439" y="1368"/>
                  </a:cubicBezTo>
                  <a:cubicBezTo>
                    <a:pt x="5972" y="834"/>
                    <a:pt x="5405" y="334"/>
                    <a:pt x="47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917;p56"/>
            <p:cNvSpPr/>
            <p:nvPr/>
          </p:nvSpPr>
          <p:spPr>
            <a:xfrm>
              <a:off x="1554991" y="2118851"/>
              <a:ext cx="298644" cy="236933"/>
            </a:xfrm>
            <a:custGeom>
              <a:avLst/>
              <a:gdLst/>
              <a:ahLst/>
              <a:cxnLst/>
              <a:rect l="l" t="t" r="r" b="b"/>
              <a:pathLst>
                <a:path w="12476" h="9898" extrusionOk="0">
                  <a:moveTo>
                    <a:pt x="3102" y="0"/>
                  </a:moveTo>
                  <a:cubicBezTo>
                    <a:pt x="2359" y="0"/>
                    <a:pt x="1625" y="351"/>
                    <a:pt x="1068" y="860"/>
                  </a:cubicBezTo>
                  <a:cubicBezTo>
                    <a:pt x="300" y="1560"/>
                    <a:pt x="0" y="2628"/>
                    <a:pt x="500" y="3562"/>
                  </a:cubicBezTo>
                  <a:cubicBezTo>
                    <a:pt x="906" y="4292"/>
                    <a:pt x="1685" y="4737"/>
                    <a:pt x="2481" y="4737"/>
                  </a:cubicBezTo>
                  <a:cubicBezTo>
                    <a:pt x="2666" y="4737"/>
                    <a:pt x="2853" y="4713"/>
                    <a:pt x="3036" y="4663"/>
                  </a:cubicBezTo>
                  <a:cubicBezTo>
                    <a:pt x="3236" y="4596"/>
                    <a:pt x="3403" y="4529"/>
                    <a:pt x="3536" y="4462"/>
                  </a:cubicBezTo>
                  <a:lnTo>
                    <a:pt x="3536" y="4462"/>
                  </a:lnTo>
                  <a:cubicBezTo>
                    <a:pt x="3136" y="5730"/>
                    <a:pt x="3336" y="7164"/>
                    <a:pt x="3436" y="8465"/>
                  </a:cubicBezTo>
                  <a:cubicBezTo>
                    <a:pt x="3521" y="9543"/>
                    <a:pt x="3968" y="9897"/>
                    <a:pt x="4899" y="9897"/>
                  </a:cubicBezTo>
                  <a:cubicBezTo>
                    <a:pt x="5063" y="9897"/>
                    <a:pt x="5242" y="9886"/>
                    <a:pt x="5437" y="9866"/>
                  </a:cubicBezTo>
                  <a:cubicBezTo>
                    <a:pt x="5938" y="9800"/>
                    <a:pt x="6471" y="9533"/>
                    <a:pt x="6672" y="9066"/>
                  </a:cubicBezTo>
                  <a:cubicBezTo>
                    <a:pt x="6772" y="8832"/>
                    <a:pt x="6805" y="8599"/>
                    <a:pt x="6838" y="8332"/>
                  </a:cubicBezTo>
                  <a:cubicBezTo>
                    <a:pt x="6905" y="7798"/>
                    <a:pt x="7038" y="6497"/>
                    <a:pt x="7472" y="6097"/>
                  </a:cubicBezTo>
                  <a:cubicBezTo>
                    <a:pt x="7706" y="5930"/>
                    <a:pt x="8073" y="6097"/>
                    <a:pt x="8239" y="5863"/>
                  </a:cubicBezTo>
                  <a:cubicBezTo>
                    <a:pt x="8306" y="5797"/>
                    <a:pt x="8306" y="5697"/>
                    <a:pt x="8339" y="5597"/>
                  </a:cubicBezTo>
                  <a:lnTo>
                    <a:pt x="8406" y="4763"/>
                  </a:lnTo>
                  <a:cubicBezTo>
                    <a:pt x="8424" y="4759"/>
                    <a:pt x="8442" y="4757"/>
                    <a:pt x="8459" y="4757"/>
                  </a:cubicBezTo>
                  <a:cubicBezTo>
                    <a:pt x="8602" y="4757"/>
                    <a:pt x="8721" y="4870"/>
                    <a:pt x="8840" y="4929"/>
                  </a:cubicBezTo>
                  <a:cubicBezTo>
                    <a:pt x="8889" y="4949"/>
                    <a:pt x="8943" y="4957"/>
                    <a:pt x="9001" y="4957"/>
                  </a:cubicBezTo>
                  <a:cubicBezTo>
                    <a:pt x="9140" y="4957"/>
                    <a:pt x="9299" y="4910"/>
                    <a:pt x="9440" y="4863"/>
                  </a:cubicBezTo>
                  <a:cubicBezTo>
                    <a:pt x="10174" y="4562"/>
                    <a:pt x="10875" y="4229"/>
                    <a:pt x="11642" y="3962"/>
                  </a:cubicBezTo>
                  <a:cubicBezTo>
                    <a:pt x="12376" y="3695"/>
                    <a:pt x="12476" y="3628"/>
                    <a:pt x="12175" y="2828"/>
                  </a:cubicBezTo>
                  <a:lnTo>
                    <a:pt x="12175" y="2795"/>
                  </a:lnTo>
                  <a:cubicBezTo>
                    <a:pt x="11842" y="1794"/>
                    <a:pt x="10975" y="927"/>
                    <a:pt x="9941" y="660"/>
                  </a:cubicBezTo>
                  <a:cubicBezTo>
                    <a:pt x="9546" y="561"/>
                    <a:pt x="9139" y="532"/>
                    <a:pt x="8735" y="532"/>
                  </a:cubicBezTo>
                  <a:cubicBezTo>
                    <a:pt x="8456" y="532"/>
                    <a:pt x="8178" y="546"/>
                    <a:pt x="7906" y="560"/>
                  </a:cubicBezTo>
                  <a:cubicBezTo>
                    <a:pt x="7172" y="626"/>
                    <a:pt x="6538" y="860"/>
                    <a:pt x="5938" y="1227"/>
                  </a:cubicBezTo>
                  <a:cubicBezTo>
                    <a:pt x="5637" y="1394"/>
                    <a:pt x="5337" y="1627"/>
                    <a:pt x="5070" y="1894"/>
                  </a:cubicBezTo>
                  <a:cubicBezTo>
                    <a:pt x="5104" y="1694"/>
                    <a:pt x="5070" y="1460"/>
                    <a:pt x="5004" y="1260"/>
                  </a:cubicBezTo>
                  <a:cubicBezTo>
                    <a:pt x="4804" y="726"/>
                    <a:pt x="4437" y="359"/>
                    <a:pt x="3936" y="159"/>
                  </a:cubicBezTo>
                  <a:cubicBezTo>
                    <a:pt x="3663" y="50"/>
                    <a:pt x="3382" y="0"/>
                    <a:pt x="3102" y="0"/>
                  </a:cubicBezTo>
                  <a:close/>
                </a:path>
              </a:pathLst>
            </a:custGeom>
            <a:solidFill>
              <a:srgbClr val="16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918;p56"/>
            <p:cNvSpPr/>
            <p:nvPr/>
          </p:nvSpPr>
          <p:spPr>
            <a:xfrm>
              <a:off x="1693111" y="2249119"/>
              <a:ext cx="63147" cy="62740"/>
            </a:xfrm>
            <a:custGeom>
              <a:avLst/>
              <a:gdLst/>
              <a:ahLst/>
              <a:cxnLst/>
              <a:rect l="l" t="t" r="r" b="b"/>
              <a:pathLst>
                <a:path w="2638" h="2621" extrusionOk="0">
                  <a:moveTo>
                    <a:pt x="1258" y="0"/>
                  </a:moveTo>
                  <a:cubicBezTo>
                    <a:pt x="1147" y="0"/>
                    <a:pt x="1038" y="18"/>
                    <a:pt x="935" y="54"/>
                  </a:cubicBezTo>
                  <a:cubicBezTo>
                    <a:pt x="701" y="155"/>
                    <a:pt x="468" y="355"/>
                    <a:pt x="334" y="588"/>
                  </a:cubicBezTo>
                  <a:cubicBezTo>
                    <a:pt x="1" y="1122"/>
                    <a:pt x="101" y="1856"/>
                    <a:pt x="568" y="2289"/>
                  </a:cubicBezTo>
                  <a:cubicBezTo>
                    <a:pt x="817" y="2516"/>
                    <a:pt x="1125" y="2621"/>
                    <a:pt x="1424" y="2621"/>
                  </a:cubicBezTo>
                  <a:cubicBezTo>
                    <a:pt x="2049" y="2621"/>
                    <a:pt x="2637" y="2166"/>
                    <a:pt x="2569" y="1422"/>
                  </a:cubicBezTo>
                  <a:cubicBezTo>
                    <a:pt x="2536" y="1089"/>
                    <a:pt x="2403" y="822"/>
                    <a:pt x="2269" y="555"/>
                  </a:cubicBezTo>
                  <a:cubicBezTo>
                    <a:pt x="2061" y="217"/>
                    <a:pt x="1650" y="0"/>
                    <a:pt x="1258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919;p56"/>
            <p:cNvSpPr/>
            <p:nvPr/>
          </p:nvSpPr>
          <p:spPr>
            <a:xfrm>
              <a:off x="1802768" y="2314875"/>
              <a:ext cx="30760" cy="9216"/>
            </a:xfrm>
            <a:custGeom>
              <a:avLst/>
              <a:gdLst/>
              <a:ahLst/>
              <a:cxnLst/>
              <a:rect l="l" t="t" r="r" b="b"/>
              <a:pathLst>
                <a:path w="1285" h="385" extrusionOk="0">
                  <a:moveTo>
                    <a:pt x="1193" y="1"/>
                  </a:moveTo>
                  <a:cubicBezTo>
                    <a:pt x="1182" y="1"/>
                    <a:pt x="1170" y="3"/>
                    <a:pt x="1157" y="9"/>
                  </a:cubicBezTo>
                  <a:cubicBezTo>
                    <a:pt x="1124" y="43"/>
                    <a:pt x="1091" y="43"/>
                    <a:pt x="1057" y="76"/>
                  </a:cubicBezTo>
                  <a:cubicBezTo>
                    <a:pt x="1024" y="109"/>
                    <a:pt x="991" y="143"/>
                    <a:pt x="924" y="143"/>
                  </a:cubicBezTo>
                  <a:cubicBezTo>
                    <a:pt x="857" y="176"/>
                    <a:pt x="757" y="210"/>
                    <a:pt x="690" y="210"/>
                  </a:cubicBezTo>
                  <a:cubicBezTo>
                    <a:pt x="655" y="215"/>
                    <a:pt x="620" y="218"/>
                    <a:pt x="587" y="218"/>
                  </a:cubicBezTo>
                  <a:cubicBezTo>
                    <a:pt x="431" y="218"/>
                    <a:pt x="294" y="158"/>
                    <a:pt x="157" y="76"/>
                  </a:cubicBezTo>
                  <a:cubicBezTo>
                    <a:pt x="146" y="72"/>
                    <a:pt x="135" y="71"/>
                    <a:pt x="125" y="71"/>
                  </a:cubicBezTo>
                  <a:cubicBezTo>
                    <a:pt x="44" y="71"/>
                    <a:pt x="1" y="180"/>
                    <a:pt x="90" y="210"/>
                  </a:cubicBezTo>
                  <a:cubicBezTo>
                    <a:pt x="228" y="320"/>
                    <a:pt x="412" y="385"/>
                    <a:pt x="585" y="385"/>
                  </a:cubicBezTo>
                  <a:cubicBezTo>
                    <a:pt x="621" y="385"/>
                    <a:pt x="656" y="382"/>
                    <a:pt x="690" y="376"/>
                  </a:cubicBezTo>
                  <a:cubicBezTo>
                    <a:pt x="790" y="376"/>
                    <a:pt x="890" y="343"/>
                    <a:pt x="991" y="310"/>
                  </a:cubicBezTo>
                  <a:cubicBezTo>
                    <a:pt x="1057" y="276"/>
                    <a:pt x="1091" y="276"/>
                    <a:pt x="1157" y="243"/>
                  </a:cubicBezTo>
                  <a:cubicBezTo>
                    <a:pt x="1191" y="210"/>
                    <a:pt x="1224" y="176"/>
                    <a:pt x="1257" y="109"/>
                  </a:cubicBezTo>
                  <a:cubicBezTo>
                    <a:pt x="1285" y="55"/>
                    <a:pt x="1245" y="1"/>
                    <a:pt x="1193" y="1"/>
                  </a:cubicBezTo>
                  <a:close/>
                </a:path>
              </a:pathLst>
            </a:custGeom>
            <a:solidFill>
              <a:srgbClr val="16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920;p56"/>
            <p:cNvSpPr/>
            <p:nvPr/>
          </p:nvSpPr>
          <p:spPr>
            <a:xfrm>
              <a:off x="1721070" y="2263194"/>
              <a:ext cx="18384" cy="18384"/>
            </a:xfrm>
            <a:custGeom>
              <a:avLst/>
              <a:gdLst/>
              <a:ahLst/>
              <a:cxnLst/>
              <a:rect l="l" t="t" r="r" b="b"/>
              <a:pathLst>
                <a:path w="768" h="768" extrusionOk="0">
                  <a:moveTo>
                    <a:pt x="100" y="0"/>
                  </a:moveTo>
                  <a:cubicBezTo>
                    <a:pt x="34" y="0"/>
                    <a:pt x="0" y="100"/>
                    <a:pt x="67" y="134"/>
                  </a:cubicBezTo>
                  <a:cubicBezTo>
                    <a:pt x="134" y="167"/>
                    <a:pt x="201" y="200"/>
                    <a:pt x="234" y="234"/>
                  </a:cubicBezTo>
                  <a:cubicBezTo>
                    <a:pt x="301" y="267"/>
                    <a:pt x="334" y="300"/>
                    <a:pt x="401" y="334"/>
                  </a:cubicBezTo>
                  <a:cubicBezTo>
                    <a:pt x="401" y="367"/>
                    <a:pt x="401" y="367"/>
                    <a:pt x="434" y="400"/>
                  </a:cubicBezTo>
                  <a:cubicBezTo>
                    <a:pt x="467" y="434"/>
                    <a:pt x="467" y="467"/>
                    <a:pt x="501" y="501"/>
                  </a:cubicBezTo>
                  <a:cubicBezTo>
                    <a:pt x="501" y="501"/>
                    <a:pt x="501" y="534"/>
                    <a:pt x="501" y="534"/>
                  </a:cubicBezTo>
                  <a:cubicBezTo>
                    <a:pt x="501" y="551"/>
                    <a:pt x="501" y="551"/>
                    <a:pt x="501" y="551"/>
                  </a:cubicBezTo>
                  <a:cubicBezTo>
                    <a:pt x="501" y="551"/>
                    <a:pt x="501" y="551"/>
                    <a:pt x="501" y="567"/>
                  </a:cubicBezTo>
                  <a:cubicBezTo>
                    <a:pt x="534" y="601"/>
                    <a:pt x="534" y="634"/>
                    <a:pt x="534" y="667"/>
                  </a:cubicBezTo>
                  <a:cubicBezTo>
                    <a:pt x="567" y="734"/>
                    <a:pt x="634" y="767"/>
                    <a:pt x="668" y="767"/>
                  </a:cubicBezTo>
                  <a:cubicBezTo>
                    <a:pt x="734" y="734"/>
                    <a:pt x="768" y="667"/>
                    <a:pt x="734" y="634"/>
                  </a:cubicBezTo>
                  <a:cubicBezTo>
                    <a:pt x="668" y="334"/>
                    <a:pt x="401" y="100"/>
                    <a:pt x="100" y="34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AD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921;p56"/>
            <p:cNvSpPr/>
            <p:nvPr/>
          </p:nvSpPr>
          <p:spPr>
            <a:xfrm>
              <a:off x="1769783" y="2352026"/>
              <a:ext cx="32747" cy="15775"/>
            </a:xfrm>
            <a:custGeom>
              <a:avLst/>
              <a:gdLst/>
              <a:ahLst/>
              <a:cxnLst/>
              <a:rect l="l" t="t" r="r" b="b"/>
              <a:pathLst>
                <a:path w="1368" h="659" extrusionOk="0">
                  <a:moveTo>
                    <a:pt x="104" y="0"/>
                  </a:moveTo>
                  <a:cubicBezTo>
                    <a:pt x="75" y="0"/>
                    <a:pt x="50" y="9"/>
                    <a:pt x="34" y="25"/>
                  </a:cubicBezTo>
                  <a:cubicBezTo>
                    <a:pt x="0" y="59"/>
                    <a:pt x="0" y="125"/>
                    <a:pt x="34" y="159"/>
                  </a:cubicBezTo>
                  <a:cubicBezTo>
                    <a:pt x="367" y="459"/>
                    <a:pt x="801" y="659"/>
                    <a:pt x="1268" y="659"/>
                  </a:cubicBezTo>
                  <a:cubicBezTo>
                    <a:pt x="1334" y="659"/>
                    <a:pt x="1368" y="526"/>
                    <a:pt x="1301" y="492"/>
                  </a:cubicBezTo>
                  <a:cubicBezTo>
                    <a:pt x="901" y="425"/>
                    <a:pt x="501" y="292"/>
                    <a:pt x="200" y="25"/>
                  </a:cubicBezTo>
                  <a:cubicBezTo>
                    <a:pt x="167" y="9"/>
                    <a:pt x="134" y="0"/>
                    <a:pt x="104" y="0"/>
                  </a:cubicBezTo>
                  <a:close/>
                </a:path>
              </a:pathLst>
            </a:custGeom>
            <a:solidFill>
              <a:srgbClr val="AD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922;p56"/>
            <p:cNvSpPr/>
            <p:nvPr/>
          </p:nvSpPr>
          <p:spPr>
            <a:xfrm>
              <a:off x="1716929" y="2679276"/>
              <a:ext cx="338524" cy="602914"/>
            </a:xfrm>
            <a:custGeom>
              <a:avLst/>
              <a:gdLst/>
              <a:ahLst/>
              <a:cxnLst/>
              <a:rect l="l" t="t" r="r" b="b"/>
              <a:pathLst>
                <a:path w="14142" h="25187" extrusionOk="0">
                  <a:moveTo>
                    <a:pt x="142" y="1"/>
                  </a:moveTo>
                  <a:cubicBezTo>
                    <a:pt x="67" y="1"/>
                    <a:pt x="0" y="65"/>
                    <a:pt x="40" y="164"/>
                  </a:cubicBezTo>
                  <a:cubicBezTo>
                    <a:pt x="1541" y="3800"/>
                    <a:pt x="3042" y="7403"/>
                    <a:pt x="4710" y="10972"/>
                  </a:cubicBezTo>
                  <a:cubicBezTo>
                    <a:pt x="6378" y="14541"/>
                    <a:pt x="8179" y="18044"/>
                    <a:pt x="10247" y="21379"/>
                  </a:cubicBezTo>
                  <a:cubicBezTo>
                    <a:pt x="11181" y="22880"/>
                    <a:pt x="12249" y="24515"/>
                    <a:pt x="13983" y="25182"/>
                  </a:cubicBezTo>
                  <a:cubicBezTo>
                    <a:pt x="13992" y="25185"/>
                    <a:pt x="14001" y="25186"/>
                    <a:pt x="14009" y="25186"/>
                  </a:cubicBezTo>
                  <a:cubicBezTo>
                    <a:pt x="14094" y="25186"/>
                    <a:pt x="14141" y="25046"/>
                    <a:pt x="14050" y="25015"/>
                  </a:cubicBezTo>
                  <a:cubicBezTo>
                    <a:pt x="12516" y="24315"/>
                    <a:pt x="11515" y="22914"/>
                    <a:pt x="10648" y="21546"/>
                  </a:cubicBezTo>
                  <a:cubicBezTo>
                    <a:pt x="9647" y="19945"/>
                    <a:pt x="8713" y="18277"/>
                    <a:pt x="7812" y="16609"/>
                  </a:cubicBezTo>
                  <a:cubicBezTo>
                    <a:pt x="5978" y="13207"/>
                    <a:pt x="4376" y="9704"/>
                    <a:pt x="2842" y="6168"/>
                  </a:cubicBezTo>
                  <a:cubicBezTo>
                    <a:pt x="1975" y="4167"/>
                    <a:pt x="1141" y="2132"/>
                    <a:pt x="273" y="97"/>
                  </a:cubicBezTo>
                  <a:cubicBezTo>
                    <a:pt x="247" y="30"/>
                    <a:pt x="192" y="1"/>
                    <a:pt x="142" y="1"/>
                  </a:cubicBezTo>
                  <a:close/>
                </a:path>
              </a:pathLst>
            </a:custGeom>
            <a:solidFill>
              <a:srgbClr val="16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923;p56"/>
            <p:cNvSpPr/>
            <p:nvPr/>
          </p:nvSpPr>
          <p:spPr>
            <a:xfrm>
              <a:off x="1772487" y="3337749"/>
              <a:ext cx="71262" cy="255006"/>
            </a:xfrm>
            <a:custGeom>
              <a:avLst/>
              <a:gdLst/>
              <a:ahLst/>
              <a:cxnLst/>
              <a:rect l="l" t="t" r="r" b="b"/>
              <a:pathLst>
                <a:path w="2977" h="10653" extrusionOk="0">
                  <a:moveTo>
                    <a:pt x="105" y="1"/>
                  </a:moveTo>
                  <a:cubicBezTo>
                    <a:pt x="53" y="1"/>
                    <a:pt x="1" y="49"/>
                    <a:pt x="21" y="109"/>
                  </a:cubicBezTo>
                  <a:cubicBezTo>
                    <a:pt x="955" y="3612"/>
                    <a:pt x="1855" y="7147"/>
                    <a:pt x="2856" y="10617"/>
                  </a:cubicBezTo>
                  <a:cubicBezTo>
                    <a:pt x="2869" y="10642"/>
                    <a:pt x="2891" y="10653"/>
                    <a:pt x="2912" y="10653"/>
                  </a:cubicBezTo>
                  <a:cubicBezTo>
                    <a:pt x="2946" y="10653"/>
                    <a:pt x="2977" y="10624"/>
                    <a:pt x="2956" y="10583"/>
                  </a:cubicBezTo>
                  <a:cubicBezTo>
                    <a:pt x="2122" y="7047"/>
                    <a:pt x="1155" y="3578"/>
                    <a:pt x="187" y="76"/>
                  </a:cubicBezTo>
                  <a:cubicBezTo>
                    <a:pt x="174" y="22"/>
                    <a:pt x="139" y="1"/>
                    <a:pt x="105" y="1"/>
                  </a:cubicBezTo>
                  <a:close/>
                </a:path>
              </a:pathLst>
            </a:custGeom>
            <a:solidFill>
              <a:srgbClr val="EFF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924;p56"/>
            <p:cNvSpPr/>
            <p:nvPr/>
          </p:nvSpPr>
          <p:spPr>
            <a:xfrm>
              <a:off x="1911899" y="2636883"/>
              <a:ext cx="83638" cy="184319"/>
            </a:xfrm>
            <a:custGeom>
              <a:avLst/>
              <a:gdLst/>
              <a:ahLst/>
              <a:cxnLst/>
              <a:rect l="l" t="t" r="r" b="b"/>
              <a:pathLst>
                <a:path w="3494" h="7700" extrusionOk="0">
                  <a:moveTo>
                    <a:pt x="1" y="0"/>
                  </a:moveTo>
                  <a:cubicBezTo>
                    <a:pt x="468" y="1301"/>
                    <a:pt x="935" y="2636"/>
                    <a:pt x="1468" y="3903"/>
                  </a:cubicBezTo>
                  <a:cubicBezTo>
                    <a:pt x="1769" y="4537"/>
                    <a:pt x="2036" y="5204"/>
                    <a:pt x="2336" y="5838"/>
                  </a:cubicBezTo>
                  <a:cubicBezTo>
                    <a:pt x="2503" y="6138"/>
                    <a:pt x="2669" y="6472"/>
                    <a:pt x="2836" y="6805"/>
                  </a:cubicBezTo>
                  <a:cubicBezTo>
                    <a:pt x="2970" y="7072"/>
                    <a:pt x="3103" y="7439"/>
                    <a:pt x="3336" y="7673"/>
                  </a:cubicBezTo>
                  <a:cubicBezTo>
                    <a:pt x="3346" y="7691"/>
                    <a:pt x="3363" y="7699"/>
                    <a:pt x="3382" y="7699"/>
                  </a:cubicBezTo>
                  <a:cubicBezTo>
                    <a:pt x="3431" y="7699"/>
                    <a:pt x="3494" y="7645"/>
                    <a:pt x="3470" y="7572"/>
                  </a:cubicBezTo>
                  <a:cubicBezTo>
                    <a:pt x="3403" y="7272"/>
                    <a:pt x="3170" y="6972"/>
                    <a:pt x="3036" y="6672"/>
                  </a:cubicBezTo>
                  <a:cubicBezTo>
                    <a:pt x="2869" y="6405"/>
                    <a:pt x="2736" y="6105"/>
                    <a:pt x="2603" y="5805"/>
                  </a:cubicBezTo>
                  <a:cubicBezTo>
                    <a:pt x="2269" y="5171"/>
                    <a:pt x="1969" y="4537"/>
                    <a:pt x="1669" y="3903"/>
                  </a:cubicBezTo>
                  <a:cubicBezTo>
                    <a:pt x="1102" y="2636"/>
                    <a:pt x="501" y="1301"/>
                    <a:pt x="1" y="0"/>
                  </a:cubicBezTo>
                  <a:close/>
                </a:path>
              </a:pathLst>
            </a:custGeom>
            <a:solidFill>
              <a:srgbClr val="16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925;p56"/>
            <p:cNvSpPr/>
            <p:nvPr/>
          </p:nvSpPr>
          <p:spPr>
            <a:xfrm>
              <a:off x="1760184" y="4526245"/>
              <a:ext cx="16014" cy="34207"/>
            </a:xfrm>
            <a:custGeom>
              <a:avLst/>
              <a:gdLst/>
              <a:ahLst/>
              <a:cxnLst/>
              <a:rect l="l" t="t" r="r" b="b"/>
              <a:pathLst>
                <a:path w="669" h="1429" extrusionOk="0">
                  <a:moveTo>
                    <a:pt x="395" y="1"/>
                  </a:moveTo>
                  <a:cubicBezTo>
                    <a:pt x="340" y="1"/>
                    <a:pt x="287" y="36"/>
                    <a:pt x="268" y="95"/>
                  </a:cubicBezTo>
                  <a:cubicBezTo>
                    <a:pt x="234" y="261"/>
                    <a:pt x="201" y="462"/>
                    <a:pt x="168" y="628"/>
                  </a:cubicBezTo>
                  <a:cubicBezTo>
                    <a:pt x="134" y="728"/>
                    <a:pt x="101" y="828"/>
                    <a:pt x="68" y="895"/>
                  </a:cubicBezTo>
                  <a:cubicBezTo>
                    <a:pt x="68" y="929"/>
                    <a:pt x="68" y="962"/>
                    <a:pt x="68" y="962"/>
                  </a:cubicBezTo>
                  <a:lnTo>
                    <a:pt x="34" y="995"/>
                  </a:lnTo>
                  <a:cubicBezTo>
                    <a:pt x="48" y="981"/>
                    <a:pt x="56" y="973"/>
                    <a:pt x="59" y="973"/>
                  </a:cubicBezTo>
                  <a:lnTo>
                    <a:pt x="59" y="973"/>
                  </a:lnTo>
                  <a:cubicBezTo>
                    <a:pt x="62" y="973"/>
                    <a:pt x="54" y="990"/>
                    <a:pt x="34" y="1029"/>
                  </a:cubicBezTo>
                  <a:cubicBezTo>
                    <a:pt x="1" y="1129"/>
                    <a:pt x="1" y="1229"/>
                    <a:pt x="34" y="1295"/>
                  </a:cubicBezTo>
                  <a:cubicBezTo>
                    <a:pt x="101" y="1396"/>
                    <a:pt x="201" y="1429"/>
                    <a:pt x="301" y="1429"/>
                  </a:cubicBezTo>
                  <a:cubicBezTo>
                    <a:pt x="468" y="1396"/>
                    <a:pt x="535" y="1195"/>
                    <a:pt x="568" y="1062"/>
                  </a:cubicBezTo>
                  <a:cubicBezTo>
                    <a:pt x="601" y="929"/>
                    <a:pt x="635" y="828"/>
                    <a:pt x="635" y="695"/>
                  </a:cubicBezTo>
                  <a:cubicBezTo>
                    <a:pt x="668" y="495"/>
                    <a:pt x="601" y="261"/>
                    <a:pt x="501" y="61"/>
                  </a:cubicBezTo>
                  <a:cubicBezTo>
                    <a:pt x="473" y="19"/>
                    <a:pt x="434" y="1"/>
                    <a:pt x="395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926;p56"/>
            <p:cNvSpPr/>
            <p:nvPr/>
          </p:nvSpPr>
          <p:spPr>
            <a:xfrm>
              <a:off x="1791326" y="4534863"/>
              <a:ext cx="14410" cy="38372"/>
            </a:xfrm>
            <a:custGeom>
              <a:avLst/>
              <a:gdLst/>
              <a:ahLst/>
              <a:cxnLst/>
              <a:rect l="l" t="t" r="r" b="b"/>
              <a:pathLst>
                <a:path w="602" h="1603" extrusionOk="0">
                  <a:moveTo>
                    <a:pt x="328" y="0"/>
                  </a:moveTo>
                  <a:cubicBezTo>
                    <a:pt x="246" y="0"/>
                    <a:pt x="168" y="60"/>
                    <a:pt x="168" y="168"/>
                  </a:cubicBezTo>
                  <a:cubicBezTo>
                    <a:pt x="134" y="368"/>
                    <a:pt x="134" y="569"/>
                    <a:pt x="101" y="769"/>
                  </a:cubicBezTo>
                  <a:lnTo>
                    <a:pt x="101" y="802"/>
                  </a:lnTo>
                  <a:cubicBezTo>
                    <a:pt x="101" y="802"/>
                    <a:pt x="101" y="835"/>
                    <a:pt x="101" y="869"/>
                  </a:cubicBezTo>
                  <a:cubicBezTo>
                    <a:pt x="68" y="902"/>
                    <a:pt x="68" y="969"/>
                    <a:pt x="68" y="1002"/>
                  </a:cubicBezTo>
                  <a:cubicBezTo>
                    <a:pt x="34" y="1102"/>
                    <a:pt x="1" y="1236"/>
                    <a:pt x="1" y="1336"/>
                  </a:cubicBezTo>
                  <a:cubicBezTo>
                    <a:pt x="1" y="1469"/>
                    <a:pt x="68" y="1569"/>
                    <a:pt x="168" y="1603"/>
                  </a:cubicBezTo>
                  <a:cubicBezTo>
                    <a:pt x="301" y="1603"/>
                    <a:pt x="401" y="1569"/>
                    <a:pt x="468" y="1469"/>
                  </a:cubicBezTo>
                  <a:cubicBezTo>
                    <a:pt x="535" y="1369"/>
                    <a:pt x="568" y="1202"/>
                    <a:pt x="568" y="1069"/>
                  </a:cubicBezTo>
                  <a:cubicBezTo>
                    <a:pt x="568" y="969"/>
                    <a:pt x="601" y="869"/>
                    <a:pt x="601" y="769"/>
                  </a:cubicBezTo>
                  <a:cubicBezTo>
                    <a:pt x="601" y="569"/>
                    <a:pt x="568" y="335"/>
                    <a:pt x="501" y="135"/>
                  </a:cubicBezTo>
                  <a:cubicBezTo>
                    <a:pt x="471" y="43"/>
                    <a:pt x="398" y="0"/>
                    <a:pt x="328" y="0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927;p56"/>
            <p:cNvSpPr/>
            <p:nvPr/>
          </p:nvSpPr>
          <p:spPr>
            <a:xfrm>
              <a:off x="2278407" y="4528089"/>
              <a:ext cx="14410" cy="35068"/>
            </a:xfrm>
            <a:custGeom>
              <a:avLst/>
              <a:gdLst/>
              <a:ahLst/>
              <a:cxnLst/>
              <a:rect l="l" t="t" r="r" b="b"/>
              <a:pathLst>
                <a:path w="602" h="1465" extrusionOk="0">
                  <a:moveTo>
                    <a:pt x="384" y="1"/>
                  </a:moveTo>
                  <a:cubicBezTo>
                    <a:pt x="343" y="1"/>
                    <a:pt x="301" y="18"/>
                    <a:pt x="268" y="51"/>
                  </a:cubicBezTo>
                  <a:cubicBezTo>
                    <a:pt x="201" y="118"/>
                    <a:pt x="201" y="251"/>
                    <a:pt x="167" y="385"/>
                  </a:cubicBezTo>
                  <a:cubicBezTo>
                    <a:pt x="167" y="418"/>
                    <a:pt x="167" y="418"/>
                    <a:pt x="167" y="451"/>
                  </a:cubicBezTo>
                  <a:lnTo>
                    <a:pt x="167" y="485"/>
                  </a:lnTo>
                  <a:cubicBezTo>
                    <a:pt x="167" y="518"/>
                    <a:pt x="134" y="585"/>
                    <a:pt x="134" y="618"/>
                  </a:cubicBezTo>
                  <a:cubicBezTo>
                    <a:pt x="134" y="718"/>
                    <a:pt x="101" y="785"/>
                    <a:pt x="67" y="885"/>
                  </a:cubicBezTo>
                  <a:cubicBezTo>
                    <a:pt x="34" y="985"/>
                    <a:pt x="1" y="1085"/>
                    <a:pt x="1" y="1218"/>
                  </a:cubicBezTo>
                  <a:cubicBezTo>
                    <a:pt x="1" y="1319"/>
                    <a:pt x="101" y="1452"/>
                    <a:pt x="201" y="1452"/>
                  </a:cubicBezTo>
                  <a:cubicBezTo>
                    <a:pt x="226" y="1460"/>
                    <a:pt x="253" y="1464"/>
                    <a:pt x="281" y="1464"/>
                  </a:cubicBezTo>
                  <a:cubicBezTo>
                    <a:pt x="363" y="1464"/>
                    <a:pt x="451" y="1427"/>
                    <a:pt x="501" y="1352"/>
                  </a:cubicBezTo>
                  <a:cubicBezTo>
                    <a:pt x="501" y="1285"/>
                    <a:pt x="534" y="1218"/>
                    <a:pt x="534" y="1152"/>
                  </a:cubicBezTo>
                  <a:cubicBezTo>
                    <a:pt x="568" y="1085"/>
                    <a:pt x="568" y="1018"/>
                    <a:pt x="568" y="985"/>
                  </a:cubicBezTo>
                  <a:cubicBezTo>
                    <a:pt x="568" y="885"/>
                    <a:pt x="601" y="785"/>
                    <a:pt x="601" y="685"/>
                  </a:cubicBezTo>
                  <a:lnTo>
                    <a:pt x="601" y="385"/>
                  </a:lnTo>
                  <a:cubicBezTo>
                    <a:pt x="601" y="284"/>
                    <a:pt x="601" y="118"/>
                    <a:pt x="501" y="51"/>
                  </a:cubicBezTo>
                  <a:cubicBezTo>
                    <a:pt x="468" y="18"/>
                    <a:pt x="426" y="1"/>
                    <a:pt x="384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928;p56"/>
            <p:cNvSpPr/>
            <p:nvPr/>
          </p:nvSpPr>
          <p:spPr>
            <a:xfrm>
              <a:off x="2317544" y="4530889"/>
              <a:ext cx="14386" cy="40742"/>
            </a:xfrm>
            <a:custGeom>
              <a:avLst/>
              <a:gdLst/>
              <a:ahLst/>
              <a:cxnLst/>
              <a:rect l="l" t="t" r="r" b="b"/>
              <a:pathLst>
                <a:path w="601" h="1702" extrusionOk="0">
                  <a:moveTo>
                    <a:pt x="300" y="1"/>
                  </a:moveTo>
                  <a:cubicBezTo>
                    <a:pt x="200" y="1"/>
                    <a:pt x="100" y="67"/>
                    <a:pt x="67" y="167"/>
                  </a:cubicBezTo>
                  <a:cubicBezTo>
                    <a:pt x="34" y="401"/>
                    <a:pt x="34" y="601"/>
                    <a:pt x="34" y="835"/>
                  </a:cubicBezTo>
                  <a:lnTo>
                    <a:pt x="34" y="1135"/>
                  </a:lnTo>
                  <a:cubicBezTo>
                    <a:pt x="34" y="1235"/>
                    <a:pt x="0" y="1368"/>
                    <a:pt x="67" y="1502"/>
                  </a:cubicBezTo>
                  <a:cubicBezTo>
                    <a:pt x="100" y="1602"/>
                    <a:pt x="200" y="1702"/>
                    <a:pt x="300" y="1702"/>
                  </a:cubicBezTo>
                  <a:cubicBezTo>
                    <a:pt x="434" y="1702"/>
                    <a:pt x="534" y="1602"/>
                    <a:pt x="567" y="1502"/>
                  </a:cubicBezTo>
                  <a:cubicBezTo>
                    <a:pt x="601" y="1368"/>
                    <a:pt x="601" y="1235"/>
                    <a:pt x="601" y="1135"/>
                  </a:cubicBezTo>
                  <a:cubicBezTo>
                    <a:pt x="601" y="1035"/>
                    <a:pt x="601" y="935"/>
                    <a:pt x="567" y="835"/>
                  </a:cubicBezTo>
                  <a:cubicBezTo>
                    <a:pt x="567" y="601"/>
                    <a:pt x="534" y="401"/>
                    <a:pt x="501" y="167"/>
                  </a:cubicBezTo>
                  <a:cubicBezTo>
                    <a:pt x="467" y="67"/>
                    <a:pt x="367" y="1"/>
                    <a:pt x="300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929;p56"/>
            <p:cNvSpPr/>
            <p:nvPr/>
          </p:nvSpPr>
          <p:spPr>
            <a:xfrm rot="-1430105" flipH="1">
              <a:off x="1158997" y="3867976"/>
              <a:ext cx="151798" cy="268546"/>
            </a:xfrm>
            <a:custGeom>
              <a:avLst/>
              <a:gdLst/>
              <a:ahLst/>
              <a:cxnLst/>
              <a:rect l="l" t="t" r="r" b="b"/>
              <a:pathLst>
                <a:path w="6072" h="10742" fill="none" extrusionOk="0">
                  <a:moveTo>
                    <a:pt x="901" y="10741"/>
                  </a:moveTo>
                  <a:lnTo>
                    <a:pt x="1" y="8339"/>
                  </a:lnTo>
                  <a:lnTo>
                    <a:pt x="2402" y="8139"/>
                  </a:lnTo>
                  <a:lnTo>
                    <a:pt x="1702" y="5537"/>
                  </a:lnTo>
                  <a:lnTo>
                    <a:pt x="4270" y="5437"/>
                  </a:lnTo>
                  <a:lnTo>
                    <a:pt x="3503" y="2869"/>
                  </a:lnTo>
                  <a:lnTo>
                    <a:pt x="6072" y="2602"/>
                  </a:lnTo>
                  <a:lnTo>
                    <a:pt x="5371" y="0"/>
                  </a:lnTo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930;p56"/>
            <p:cNvSpPr/>
            <p:nvPr/>
          </p:nvSpPr>
          <p:spPr>
            <a:xfrm rot="1845327">
              <a:off x="1637924" y="1771775"/>
              <a:ext cx="54228" cy="109280"/>
            </a:xfrm>
            <a:custGeom>
              <a:avLst/>
              <a:gdLst/>
              <a:ahLst/>
              <a:cxnLst/>
              <a:rect l="l" t="t" r="r" b="b"/>
              <a:pathLst>
                <a:path w="2169" h="4371" fill="none" extrusionOk="0">
                  <a:moveTo>
                    <a:pt x="0" y="0"/>
                  </a:moveTo>
                  <a:cubicBezTo>
                    <a:pt x="1201" y="0"/>
                    <a:pt x="2168" y="968"/>
                    <a:pt x="2168" y="2202"/>
                  </a:cubicBezTo>
                  <a:cubicBezTo>
                    <a:pt x="2168" y="3403"/>
                    <a:pt x="1201" y="4370"/>
                    <a:pt x="0" y="4370"/>
                  </a:cubicBezTo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931;p56"/>
            <p:cNvSpPr/>
            <p:nvPr/>
          </p:nvSpPr>
          <p:spPr>
            <a:xfrm flipH="1">
              <a:off x="2408938" y="4014925"/>
              <a:ext cx="124275" cy="201025"/>
            </a:xfrm>
            <a:custGeom>
              <a:avLst/>
              <a:gdLst/>
              <a:ahLst/>
              <a:cxnLst/>
              <a:rect l="l" t="t" r="r" b="b"/>
              <a:pathLst>
                <a:path w="4971" h="8041" fill="none" extrusionOk="0">
                  <a:moveTo>
                    <a:pt x="835" y="8040"/>
                  </a:moveTo>
                  <a:lnTo>
                    <a:pt x="1" y="5371"/>
                  </a:lnTo>
                  <a:lnTo>
                    <a:pt x="2703" y="5572"/>
                  </a:lnTo>
                  <a:lnTo>
                    <a:pt x="2002" y="2670"/>
                  </a:lnTo>
                  <a:lnTo>
                    <a:pt x="4971" y="2569"/>
                  </a:lnTo>
                  <a:lnTo>
                    <a:pt x="4037" y="1"/>
                  </a:lnTo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932;p56"/>
            <p:cNvSpPr/>
            <p:nvPr/>
          </p:nvSpPr>
          <p:spPr>
            <a:xfrm flipH="1">
              <a:off x="2344338" y="2720050"/>
              <a:ext cx="156825" cy="208500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933;p56"/>
            <p:cNvSpPr/>
            <p:nvPr/>
          </p:nvSpPr>
          <p:spPr>
            <a:xfrm>
              <a:off x="1207763" y="2337563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934;p56"/>
            <p:cNvSpPr/>
            <p:nvPr/>
          </p:nvSpPr>
          <p:spPr>
            <a:xfrm>
              <a:off x="1111188" y="3181300"/>
              <a:ext cx="156825" cy="208500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2935;p56"/>
          <p:cNvGrpSpPr/>
          <p:nvPr/>
        </p:nvGrpSpPr>
        <p:grpSpPr>
          <a:xfrm>
            <a:off x="2500298" y="1571618"/>
            <a:ext cx="2535275" cy="3071613"/>
            <a:chOff x="6293175" y="1545375"/>
            <a:chExt cx="2535275" cy="3071613"/>
          </a:xfrm>
        </p:grpSpPr>
        <p:sp>
          <p:nvSpPr>
            <p:cNvPr id="331" name="Google Shape;2936;p56"/>
            <p:cNvSpPr/>
            <p:nvPr/>
          </p:nvSpPr>
          <p:spPr>
            <a:xfrm>
              <a:off x="6575750" y="1706757"/>
              <a:ext cx="2252700" cy="2252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2" name="Google Shape;2937;p56"/>
            <p:cNvGrpSpPr/>
            <p:nvPr/>
          </p:nvGrpSpPr>
          <p:grpSpPr>
            <a:xfrm>
              <a:off x="6293175" y="1545375"/>
              <a:ext cx="2104525" cy="3071613"/>
              <a:chOff x="6293175" y="1545375"/>
              <a:chExt cx="2104525" cy="3071613"/>
            </a:xfrm>
          </p:grpSpPr>
          <p:sp>
            <p:nvSpPr>
              <p:cNvPr id="333" name="Google Shape;2938;p56"/>
              <p:cNvSpPr/>
              <p:nvPr/>
            </p:nvSpPr>
            <p:spPr>
              <a:xfrm>
                <a:off x="6892775" y="2514813"/>
                <a:ext cx="752225" cy="464425"/>
              </a:xfrm>
              <a:custGeom>
                <a:avLst/>
                <a:gdLst/>
                <a:ahLst/>
                <a:cxnLst/>
                <a:rect l="l" t="t" r="r" b="b"/>
                <a:pathLst>
                  <a:path w="30089" h="18577" extrusionOk="0">
                    <a:moveTo>
                      <a:pt x="27470" y="1"/>
                    </a:moveTo>
                    <a:cubicBezTo>
                      <a:pt x="26672" y="1"/>
                      <a:pt x="25826" y="236"/>
                      <a:pt x="25185" y="527"/>
                    </a:cubicBezTo>
                    <a:cubicBezTo>
                      <a:pt x="22983" y="1595"/>
                      <a:pt x="21315" y="3496"/>
                      <a:pt x="19848" y="5397"/>
                    </a:cubicBezTo>
                    <a:cubicBezTo>
                      <a:pt x="18613" y="6998"/>
                      <a:pt x="17312" y="9867"/>
                      <a:pt x="15244" y="10167"/>
                    </a:cubicBezTo>
                    <a:cubicBezTo>
                      <a:pt x="14943" y="10209"/>
                      <a:pt x="14644" y="10228"/>
                      <a:pt x="14348" y="10228"/>
                    </a:cubicBezTo>
                    <a:cubicBezTo>
                      <a:pt x="11519" y="10228"/>
                      <a:pt x="8874" y="8482"/>
                      <a:pt x="6338" y="7365"/>
                    </a:cubicBezTo>
                    <a:cubicBezTo>
                      <a:pt x="5488" y="6982"/>
                      <a:pt x="4594" y="6688"/>
                      <a:pt x="3691" y="6688"/>
                    </a:cubicBezTo>
                    <a:cubicBezTo>
                      <a:pt x="3495" y="6688"/>
                      <a:pt x="3299" y="6702"/>
                      <a:pt x="3102" y="6732"/>
                    </a:cubicBezTo>
                    <a:cubicBezTo>
                      <a:pt x="1168" y="7032"/>
                      <a:pt x="0" y="8366"/>
                      <a:pt x="1468" y="10101"/>
                    </a:cubicBezTo>
                    <a:cubicBezTo>
                      <a:pt x="4003" y="13103"/>
                      <a:pt x="7205" y="15505"/>
                      <a:pt x="10808" y="17072"/>
                    </a:cubicBezTo>
                    <a:cubicBezTo>
                      <a:pt x="11575" y="17406"/>
                      <a:pt x="12342" y="17706"/>
                      <a:pt x="13143" y="17973"/>
                    </a:cubicBezTo>
                    <a:cubicBezTo>
                      <a:pt x="14181" y="18319"/>
                      <a:pt x="15279" y="18576"/>
                      <a:pt x="16352" y="18576"/>
                    </a:cubicBezTo>
                    <a:cubicBezTo>
                      <a:pt x="16417" y="18576"/>
                      <a:pt x="16481" y="18575"/>
                      <a:pt x="16545" y="18573"/>
                    </a:cubicBezTo>
                    <a:cubicBezTo>
                      <a:pt x="19948" y="18407"/>
                      <a:pt x="22082" y="14737"/>
                      <a:pt x="23950" y="12336"/>
                    </a:cubicBezTo>
                    <a:cubicBezTo>
                      <a:pt x="25085" y="10868"/>
                      <a:pt x="26085" y="9100"/>
                      <a:pt x="27386" y="7766"/>
                    </a:cubicBezTo>
                    <a:cubicBezTo>
                      <a:pt x="28520" y="6632"/>
                      <a:pt x="29688" y="5831"/>
                      <a:pt x="29988" y="4096"/>
                    </a:cubicBezTo>
                    <a:cubicBezTo>
                      <a:pt x="30088" y="3529"/>
                      <a:pt x="30055" y="2962"/>
                      <a:pt x="29988" y="2395"/>
                    </a:cubicBezTo>
                    <a:cubicBezTo>
                      <a:pt x="29855" y="1661"/>
                      <a:pt x="29655" y="861"/>
                      <a:pt x="29021" y="427"/>
                    </a:cubicBezTo>
                    <a:cubicBezTo>
                      <a:pt x="28589" y="121"/>
                      <a:pt x="28042" y="1"/>
                      <a:pt x="27470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939;p56"/>
              <p:cNvSpPr/>
              <p:nvPr/>
            </p:nvSpPr>
            <p:spPr>
              <a:xfrm>
                <a:off x="7117925" y="3289488"/>
                <a:ext cx="197675" cy="345150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13806" extrusionOk="0">
                    <a:moveTo>
                      <a:pt x="3772" y="0"/>
                    </a:moveTo>
                    <a:cubicBezTo>
                      <a:pt x="1994" y="0"/>
                      <a:pt x="1274" y="1472"/>
                      <a:pt x="1035" y="3264"/>
                    </a:cubicBezTo>
                    <a:cubicBezTo>
                      <a:pt x="601" y="6300"/>
                      <a:pt x="267" y="9369"/>
                      <a:pt x="0" y="12404"/>
                    </a:cubicBezTo>
                    <a:cubicBezTo>
                      <a:pt x="1768" y="12571"/>
                      <a:pt x="3536" y="13038"/>
                      <a:pt x="5171" y="13805"/>
                    </a:cubicBezTo>
                    <a:cubicBezTo>
                      <a:pt x="6138" y="10803"/>
                      <a:pt x="7906" y="5766"/>
                      <a:pt x="7139" y="2530"/>
                    </a:cubicBezTo>
                    <a:cubicBezTo>
                      <a:pt x="6805" y="1196"/>
                      <a:pt x="5805" y="329"/>
                      <a:pt x="4437" y="62"/>
                    </a:cubicBezTo>
                    <a:cubicBezTo>
                      <a:pt x="4200" y="20"/>
                      <a:pt x="3979" y="0"/>
                      <a:pt x="377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940;p56"/>
              <p:cNvSpPr/>
              <p:nvPr/>
            </p:nvSpPr>
            <p:spPr>
              <a:xfrm>
                <a:off x="6896100" y="3540363"/>
                <a:ext cx="364450" cy="178500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7140" extrusionOk="0">
                    <a:moveTo>
                      <a:pt x="9207" y="1"/>
                    </a:moveTo>
                    <a:cubicBezTo>
                      <a:pt x="8107" y="751"/>
                      <a:pt x="6916" y="990"/>
                      <a:pt x="5696" y="990"/>
                    </a:cubicBezTo>
                    <a:cubicBezTo>
                      <a:pt x="4584" y="990"/>
                      <a:pt x="3449" y="792"/>
                      <a:pt x="2335" y="601"/>
                    </a:cubicBezTo>
                    <a:cubicBezTo>
                      <a:pt x="2116" y="552"/>
                      <a:pt x="1896" y="521"/>
                      <a:pt x="1676" y="521"/>
                    </a:cubicBezTo>
                    <a:cubicBezTo>
                      <a:pt x="1596" y="521"/>
                      <a:pt x="1515" y="526"/>
                      <a:pt x="1435" y="535"/>
                    </a:cubicBezTo>
                    <a:cubicBezTo>
                      <a:pt x="701" y="635"/>
                      <a:pt x="234" y="1135"/>
                      <a:pt x="67" y="1702"/>
                    </a:cubicBezTo>
                    <a:cubicBezTo>
                      <a:pt x="0" y="1936"/>
                      <a:pt x="0" y="2202"/>
                      <a:pt x="34" y="2436"/>
                    </a:cubicBezTo>
                    <a:lnTo>
                      <a:pt x="12843" y="7139"/>
                    </a:lnTo>
                    <a:cubicBezTo>
                      <a:pt x="13477" y="6972"/>
                      <a:pt x="13977" y="6539"/>
                      <a:pt x="14111" y="5672"/>
                    </a:cubicBezTo>
                    <a:cubicBezTo>
                      <a:pt x="14144" y="5405"/>
                      <a:pt x="14578" y="2369"/>
                      <a:pt x="14578" y="2369"/>
                    </a:cubicBezTo>
                    <a:cubicBezTo>
                      <a:pt x="12576" y="2169"/>
                      <a:pt x="10675" y="1335"/>
                      <a:pt x="9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941;p56"/>
              <p:cNvSpPr/>
              <p:nvPr/>
            </p:nvSpPr>
            <p:spPr>
              <a:xfrm>
                <a:off x="8022750" y="4210213"/>
                <a:ext cx="199325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7973" h="13169" extrusionOk="0">
                    <a:moveTo>
                      <a:pt x="3209" y="1"/>
                    </a:moveTo>
                    <a:cubicBezTo>
                      <a:pt x="2989" y="1"/>
                      <a:pt x="2764" y="20"/>
                      <a:pt x="2535" y="59"/>
                    </a:cubicBezTo>
                    <a:cubicBezTo>
                      <a:pt x="267" y="426"/>
                      <a:pt x="0" y="2261"/>
                      <a:pt x="434" y="4229"/>
                    </a:cubicBezTo>
                    <a:cubicBezTo>
                      <a:pt x="1101" y="7231"/>
                      <a:pt x="1835" y="10200"/>
                      <a:pt x="2635" y="13169"/>
                    </a:cubicBezTo>
                    <a:cubicBezTo>
                      <a:pt x="3931" y="12820"/>
                      <a:pt x="5263" y="12639"/>
                      <a:pt x="6605" y="12639"/>
                    </a:cubicBezTo>
                    <a:cubicBezTo>
                      <a:pt x="7060" y="12639"/>
                      <a:pt x="7516" y="12660"/>
                      <a:pt x="7972" y="12702"/>
                    </a:cubicBezTo>
                    <a:cubicBezTo>
                      <a:pt x="7839" y="9533"/>
                      <a:pt x="7739" y="4196"/>
                      <a:pt x="5904" y="1427"/>
                    </a:cubicBezTo>
                    <a:cubicBezTo>
                      <a:pt x="5265" y="483"/>
                      <a:pt x="4303" y="1"/>
                      <a:pt x="3209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942;p56"/>
              <p:cNvSpPr/>
              <p:nvPr/>
            </p:nvSpPr>
            <p:spPr>
              <a:xfrm>
                <a:off x="7875125" y="4481038"/>
                <a:ext cx="368625" cy="135950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5438" extrusionOk="0">
                    <a:moveTo>
                      <a:pt x="8007" y="1"/>
                    </a:moveTo>
                    <a:cubicBezTo>
                      <a:pt x="6539" y="2069"/>
                      <a:pt x="4104" y="2503"/>
                      <a:pt x="1769" y="2936"/>
                    </a:cubicBezTo>
                    <a:cubicBezTo>
                      <a:pt x="1468" y="2970"/>
                      <a:pt x="1168" y="3036"/>
                      <a:pt x="901" y="3170"/>
                    </a:cubicBezTo>
                    <a:cubicBezTo>
                      <a:pt x="268" y="3537"/>
                      <a:pt x="1" y="4170"/>
                      <a:pt x="34" y="4737"/>
                    </a:cubicBezTo>
                    <a:cubicBezTo>
                      <a:pt x="67" y="5004"/>
                      <a:pt x="134" y="5238"/>
                      <a:pt x="268" y="5438"/>
                    </a:cubicBezTo>
                    <a:lnTo>
                      <a:pt x="13911" y="5438"/>
                    </a:lnTo>
                    <a:cubicBezTo>
                      <a:pt x="14444" y="5071"/>
                      <a:pt x="14745" y="4471"/>
                      <a:pt x="14545" y="3637"/>
                    </a:cubicBezTo>
                    <a:cubicBezTo>
                      <a:pt x="14511" y="3370"/>
                      <a:pt x="13877" y="368"/>
                      <a:pt x="13877" y="368"/>
                    </a:cubicBezTo>
                    <a:cubicBezTo>
                      <a:pt x="13106" y="567"/>
                      <a:pt x="12307" y="666"/>
                      <a:pt x="11510" y="666"/>
                    </a:cubicBezTo>
                    <a:cubicBezTo>
                      <a:pt x="10308" y="666"/>
                      <a:pt x="9109" y="442"/>
                      <a:pt x="80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943;p56"/>
              <p:cNvSpPr/>
              <p:nvPr/>
            </p:nvSpPr>
            <p:spPr>
              <a:xfrm>
                <a:off x="7288875" y="2742938"/>
                <a:ext cx="1108825" cy="1637525"/>
              </a:xfrm>
              <a:custGeom>
                <a:avLst/>
                <a:gdLst/>
                <a:ahLst/>
                <a:cxnLst/>
                <a:rect l="l" t="t" r="r" b="b"/>
                <a:pathLst>
                  <a:path w="44353" h="65501" extrusionOk="0">
                    <a:moveTo>
                      <a:pt x="4854" y="0"/>
                    </a:moveTo>
                    <a:cubicBezTo>
                      <a:pt x="3493" y="0"/>
                      <a:pt x="2295" y="469"/>
                      <a:pt x="1635" y="1776"/>
                    </a:cubicBezTo>
                    <a:cubicBezTo>
                      <a:pt x="601" y="3811"/>
                      <a:pt x="1" y="6146"/>
                      <a:pt x="601" y="8381"/>
                    </a:cubicBezTo>
                    <a:cubicBezTo>
                      <a:pt x="1235" y="10883"/>
                      <a:pt x="2669" y="12250"/>
                      <a:pt x="5004" y="13151"/>
                    </a:cubicBezTo>
                    <a:cubicBezTo>
                      <a:pt x="6372" y="13685"/>
                      <a:pt x="7706" y="14152"/>
                      <a:pt x="9040" y="14719"/>
                    </a:cubicBezTo>
                    <a:cubicBezTo>
                      <a:pt x="10742" y="15486"/>
                      <a:pt x="12476" y="16153"/>
                      <a:pt x="14211" y="16720"/>
                    </a:cubicBezTo>
                    <a:cubicBezTo>
                      <a:pt x="15578" y="17187"/>
                      <a:pt x="16979" y="17588"/>
                      <a:pt x="18347" y="18021"/>
                    </a:cubicBezTo>
                    <a:cubicBezTo>
                      <a:pt x="19048" y="18221"/>
                      <a:pt x="19748" y="18455"/>
                      <a:pt x="20449" y="18722"/>
                    </a:cubicBezTo>
                    <a:cubicBezTo>
                      <a:pt x="20849" y="18855"/>
                      <a:pt x="22183" y="19022"/>
                      <a:pt x="22383" y="19422"/>
                    </a:cubicBezTo>
                    <a:cubicBezTo>
                      <a:pt x="22450" y="19522"/>
                      <a:pt x="22450" y="19656"/>
                      <a:pt x="22450" y="19756"/>
                    </a:cubicBezTo>
                    <a:cubicBezTo>
                      <a:pt x="22283" y="23792"/>
                      <a:pt x="21983" y="27862"/>
                      <a:pt x="21683" y="31898"/>
                    </a:cubicBezTo>
                    <a:cubicBezTo>
                      <a:pt x="21416" y="35701"/>
                      <a:pt x="20349" y="39437"/>
                      <a:pt x="20482" y="43306"/>
                    </a:cubicBezTo>
                    <a:cubicBezTo>
                      <a:pt x="20582" y="46141"/>
                      <a:pt x="21216" y="48910"/>
                      <a:pt x="22016" y="51612"/>
                    </a:cubicBezTo>
                    <a:cubicBezTo>
                      <a:pt x="22250" y="52312"/>
                      <a:pt x="22450" y="53046"/>
                      <a:pt x="22684" y="53747"/>
                    </a:cubicBezTo>
                    <a:cubicBezTo>
                      <a:pt x="23484" y="56182"/>
                      <a:pt x="24351" y="58584"/>
                      <a:pt x="25285" y="60952"/>
                    </a:cubicBezTo>
                    <a:cubicBezTo>
                      <a:pt x="25852" y="62420"/>
                      <a:pt x="26486" y="63921"/>
                      <a:pt x="27721" y="64855"/>
                    </a:cubicBezTo>
                    <a:cubicBezTo>
                      <a:pt x="28294" y="65281"/>
                      <a:pt x="30684" y="65500"/>
                      <a:pt x="33145" y="65500"/>
                    </a:cubicBezTo>
                    <a:cubicBezTo>
                      <a:pt x="36266" y="65500"/>
                      <a:pt x="39501" y="65148"/>
                      <a:pt x="39295" y="64421"/>
                    </a:cubicBezTo>
                    <a:cubicBezTo>
                      <a:pt x="39162" y="63887"/>
                      <a:pt x="39029" y="63320"/>
                      <a:pt x="38895" y="62753"/>
                    </a:cubicBezTo>
                    <a:lnTo>
                      <a:pt x="38862" y="62753"/>
                    </a:lnTo>
                    <a:cubicBezTo>
                      <a:pt x="37327" y="56749"/>
                      <a:pt x="35793" y="50711"/>
                      <a:pt x="34259" y="44707"/>
                    </a:cubicBezTo>
                    <a:cubicBezTo>
                      <a:pt x="33992" y="43673"/>
                      <a:pt x="33725" y="42639"/>
                      <a:pt x="33725" y="41571"/>
                    </a:cubicBezTo>
                    <a:cubicBezTo>
                      <a:pt x="33758" y="40504"/>
                      <a:pt x="34058" y="39470"/>
                      <a:pt x="34359" y="38436"/>
                    </a:cubicBezTo>
                    <a:cubicBezTo>
                      <a:pt x="35725" y="33785"/>
                      <a:pt x="44353" y="8330"/>
                      <a:pt x="33960" y="8330"/>
                    </a:cubicBezTo>
                    <a:cubicBezTo>
                      <a:pt x="33694" y="8330"/>
                      <a:pt x="33416" y="8347"/>
                      <a:pt x="33124" y="8381"/>
                    </a:cubicBezTo>
                    <a:cubicBezTo>
                      <a:pt x="31356" y="8581"/>
                      <a:pt x="30122" y="9715"/>
                      <a:pt x="28521" y="10082"/>
                    </a:cubicBezTo>
                    <a:cubicBezTo>
                      <a:pt x="28211" y="10146"/>
                      <a:pt x="27900" y="10175"/>
                      <a:pt x="27589" y="10175"/>
                    </a:cubicBezTo>
                    <a:cubicBezTo>
                      <a:pt x="25789" y="10175"/>
                      <a:pt x="23991" y="9201"/>
                      <a:pt x="22483" y="8348"/>
                    </a:cubicBezTo>
                    <a:cubicBezTo>
                      <a:pt x="21149" y="7614"/>
                      <a:pt x="19648" y="6980"/>
                      <a:pt x="18380" y="6146"/>
                    </a:cubicBezTo>
                    <a:cubicBezTo>
                      <a:pt x="17280" y="5446"/>
                      <a:pt x="17580" y="5279"/>
                      <a:pt x="16279" y="4778"/>
                    </a:cubicBezTo>
                    <a:cubicBezTo>
                      <a:pt x="15612" y="4512"/>
                      <a:pt x="13844" y="3511"/>
                      <a:pt x="13177" y="3244"/>
                    </a:cubicBezTo>
                    <a:cubicBezTo>
                      <a:pt x="12410" y="2944"/>
                      <a:pt x="11742" y="2443"/>
                      <a:pt x="11042" y="2043"/>
                    </a:cubicBezTo>
                    <a:cubicBezTo>
                      <a:pt x="9552" y="1165"/>
                      <a:pt x="7000" y="0"/>
                      <a:pt x="4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944;p56"/>
              <p:cNvSpPr/>
              <p:nvPr/>
            </p:nvSpPr>
            <p:spPr>
              <a:xfrm>
                <a:off x="7051200" y="2739038"/>
                <a:ext cx="469525" cy="780500"/>
              </a:xfrm>
              <a:custGeom>
                <a:avLst/>
                <a:gdLst/>
                <a:ahLst/>
                <a:cxnLst/>
                <a:rect l="l" t="t" r="r" b="b"/>
                <a:pathLst>
                  <a:path w="18781" h="31220" extrusionOk="0">
                    <a:moveTo>
                      <a:pt x="14559" y="1"/>
                    </a:moveTo>
                    <a:cubicBezTo>
                      <a:pt x="13339" y="1"/>
                      <a:pt x="12064" y="426"/>
                      <a:pt x="11209" y="1032"/>
                    </a:cubicBezTo>
                    <a:cubicBezTo>
                      <a:pt x="9408" y="2333"/>
                      <a:pt x="8374" y="4434"/>
                      <a:pt x="7473" y="6469"/>
                    </a:cubicBezTo>
                    <a:cubicBezTo>
                      <a:pt x="6139" y="9538"/>
                      <a:pt x="4938" y="12607"/>
                      <a:pt x="3870" y="15709"/>
                    </a:cubicBezTo>
                    <a:cubicBezTo>
                      <a:pt x="3603" y="16576"/>
                      <a:pt x="1" y="27551"/>
                      <a:pt x="334" y="27651"/>
                    </a:cubicBezTo>
                    <a:cubicBezTo>
                      <a:pt x="3870" y="28751"/>
                      <a:pt x="7406" y="29919"/>
                      <a:pt x="10875" y="31220"/>
                    </a:cubicBezTo>
                    <a:cubicBezTo>
                      <a:pt x="13844" y="24015"/>
                      <a:pt x="16079" y="16509"/>
                      <a:pt x="17447" y="8837"/>
                    </a:cubicBezTo>
                    <a:cubicBezTo>
                      <a:pt x="17814" y="6769"/>
                      <a:pt x="18781" y="2900"/>
                      <a:pt x="17313" y="1132"/>
                    </a:cubicBezTo>
                    <a:cubicBezTo>
                      <a:pt x="16645" y="324"/>
                      <a:pt x="15623" y="1"/>
                      <a:pt x="145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945;p56"/>
              <p:cNvSpPr/>
              <p:nvPr/>
            </p:nvSpPr>
            <p:spPr>
              <a:xfrm>
                <a:off x="7401450" y="2406513"/>
                <a:ext cx="833125" cy="676875"/>
              </a:xfrm>
              <a:custGeom>
                <a:avLst/>
                <a:gdLst/>
                <a:ahLst/>
                <a:cxnLst/>
                <a:rect l="l" t="t" r="r" b="b"/>
                <a:pathLst>
                  <a:path w="33325" h="27075" extrusionOk="0">
                    <a:moveTo>
                      <a:pt x="2" y="7427"/>
                    </a:moveTo>
                    <a:cubicBezTo>
                      <a:pt x="1" y="7427"/>
                      <a:pt x="1" y="7427"/>
                      <a:pt x="1" y="7428"/>
                    </a:cubicBezTo>
                    <a:cubicBezTo>
                      <a:pt x="1" y="7427"/>
                      <a:pt x="1" y="7427"/>
                      <a:pt x="2" y="7427"/>
                    </a:cubicBezTo>
                    <a:close/>
                    <a:moveTo>
                      <a:pt x="14298" y="1"/>
                    </a:moveTo>
                    <a:cubicBezTo>
                      <a:pt x="12318" y="1"/>
                      <a:pt x="10296" y="720"/>
                      <a:pt x="8407" y="1523"/>
                    </a:cubicBezTo>
                    <a:cubicBezTo>
                      <a:pt x="5238" y="2858"/>
                      <a:pt x="2336" y="4859"/>
                      <a:pt x="2" y="7427"/>
                    </a:cubicBezTo>
                    <a:lnTo>
                      <a:pt x="2" y="7427"/>
                    </a:lnTo>
                    <a:cubicBezTo>
                      <a:pt x="5" y="7423"/>
                      <a:pt x="9" y="7422"/>
                      <a:pt x="15" y="7422"/>
                    </a:cubicBezTo>
                    <a:cubicBezTo>
                      <a:pt x="378" y="7422"/>
                      <a:pt x="5513" y="14043"/>
                      <a:pt x="6005" y="14666"/>
                    </a:cubicBezTo>
                    <a:cubicBezTo>
                      <a:pt x="6706" y="14266"/>
                      <a:pt x="7373" y="13665"/>
                      <a:pt x="7907" y="13065"/>
                    </a:cubicBezTo>
                    <a:cubicBezTo>
                      <a:pt x="8004" y="12954"/>
                      <a:pt x="8136" y="12900"/>
                      <a:pt x="8265" y="12900"/>
                    </a:cubicBezTo>
                    <a:cubicBezTo>
                      <a:pt x="8444" y="12900"/>
                      <a:pt x="8615" y="13004"/>
                      <a:pt x="8674" y="13198"/>
                    </a:cubicBezTo>
                    <a:cubicBezTo>
                      <a:pt x="10208" y="17335"/>
                      <a:pt x="12510" y="21037"/>
                      <a:pt x="13077" y="25474"/>
                    </a:cubicBezTo>
                    <a:cubicBezTo>
                      <a:pt x="13110" y="25741"/>
                      <a:pt x="13177" y="26074"/>
                      <a:pt x="13344" y="26308"/>
                    </a:cubicBezTo>
                    <a:cubicBezTo>
                      <a:pt x="13577" y="26641"/>
                      <a:pt x="14011" y="26775"/>
                      <a:pt x="14411" y="26842"/>
                    </a:cubicBezTo>
                    <a:cubicBezTo>
                      <a:pt x="15280" y="27006"/>
                      <a:pt x="16157" y="27075"/>
                      <a:pt x="17037" y="27075"/>
                    </a:cubicBezTo>
                    <a:cubicBezTo>
                      <a:pt x="19198" y="27075"/>
                      <a:pt x="21375" y="26658"/>
                      <a:pt x="23484" y="26208"/>
                    </a:cubicBezTo>
                    <a:cubicBezTo>
                      <a:pt x="25753" y="25707"/>
                      <a:pt x="28021" y="25207"/>
                      <a:pt x="30122" y="24340"/>
                    </a:cubicBezTo>
                    <a:cubicBezTo>
                      <a:pt x="30790" y="24073"/>
                      <a:pt x="32891" y="23406"/>
                      <a:pt x="33125" y="22672"/>
                    </a:cubicBezTo>
                    <a:cubicBezTo>
                      <a:pt x="33325" y="22105"/>
                      <a:pt x="32057" y="20704"/>
                      <a:pt x="31757" y="20203"/>
                    </a:cubicBezTo>
                    <a:cubicBezTo>
                      <a:pt x="29188" y="15734"/>
                      <a:pt x="26386" y="11397"/>
                      <a:pt x="23351" y="7194"/>
                    </a:cubicBezTo>
                    <a:cubicBezTo>
                      <a:pt x="22684" y="6293"/>
                      <a:pt x="22050" y="5393"/>
                      <a:pt x="21349" y="4526"/>
                    </a:cubicBezTo>
                    <a:cubicBezTo>
                      <a:pt x="20415" y="3258"/>
                      <a:pt x="19415" y="1990"/>
                      <a:pt x="18114" y="1123"/>
                    </a:cubicBezTo>
                    <a:cubicBezTo>
                      <a:pt x="16894" y="314"/>
                      <a:pt x="15605" y="1"/>
                      <a:pt x="142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946;p56"/>
              <p:cNvSpPr/>
              <p:nvPr/>
            </p:nvSpPr>
            <p:spPr>
              <a:xfrm>
                <a:off x="7438275" y="2200938"/>
                <a:ext cx="306800" cy="307050"/>
              </a:xfrm>
              <a:custGeom>
                <a:avLst/>
                <a:gdLst/>
                <a:ahLst/>
                <a:cxnLst/>
                <a:rect l="l" t="t" r="r" b="b"/>
                <a:pathLst>
                  <a:path w="12272" h="12282" extrusionOk="0">
                    <a:moveTo>
                      <a:pt x="3977" y="1"/>
                    </a:moveTo>
                    <a:cubicBezTo>
                      <a:pt x="2031" y="1"/>
                      <a:pt x="1" y="606"/>
                      <a:pt x="696" y="3008"/>
                    </a:cubicBezTo>
                    <a:cubicBezTo>
                      <a:pt x="1030" y="4109"/>
                      <a:pt x="1497" y="5176"/>
                      <a:pt x="2097" y="6144"/>
                    </a:cubicBezTo>
                    <a:cubicBezTo>
                      <a:pt x="2631" y="7011"/>
                      <a:pt x="3431" y="7912"/>
                      <a:pt x="4465" y="8012"/>
                    </a:cubicBezTo>
                    <a:cubicBezTo>
                      <a:pt x="4699" y="8012"/>
                      <a:pt x="4932" y="8012"/>
                      <a:pt x="5099" y="8112"/>
                    </a:cubicBezTo>
                    <a:cubicBezTo>
                      <a:pt x="5299" y="8212"/>
                      <a:pt x="5399" y="8412"/>
                      <a:pt x="5500" y="8579"/>
                    </a:cubicBezTo>
                    <a:cubicBezTo>
                      <a:pt x="6167" y="9780"/>
                      <a:pt x="6734" y="11014"/>
                      <a:pt x="7234" y="12282"/>
                    </a:cubicBezTo>
                    <a:cubicBezTo>
                      <a:pt x="9102" y="12248"/>
                      <a:pt x="10970" y="11414"/>
                      <a:pt x="12271" y="10047"/>
                    </a:cubicBezTo>
                    <a:cubicBezTo>
                      <a:pt x="11437" y="8879"/>
                      <a:pt x="10637" y="7645"/>
                      <a:pt x="9936" y="6377"/>
                    </a:cubicBezTo>
                    <a:cubicBezTo>
                      <a:pt x="9736" y="6077"/>
                      <a:pt x="9569" y="5744"/>
                      <a:pt x="9369" y="5410"/>
                    </a:cubicBezTo>
                    <a:cubicBezTo>
                      <a:pt x="8635" y="4042"/>
                      <a:pt x="8035" y="2341"/>
                      <a:pt x="7001" y="1174"/>
                    </a:cubicBezTo>
                    <a:cubicBezTo>
                      <a:pt x="6367" y="406"/>
                      <a:pt x="5299" y="39"/>
                      <a:pt x="4299" y="6"/>
                    </a:cubicBezTo>
                    <a:cubicBezTo>
                      <a:pt x="4192" y="3"/>
                      <a:pt x="4085" y="1"/>
                      <a:pt x="3977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947;p56"/>
              <p:cNvSpPr/>
              <p:nvPr/>
            </p:nvSpPr>
            <p:spPr>
              <a:xfrm>
                <a:off x="7419800" y="2151288"/>
                <a:ext cx="2669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10676" h="7060" extrusionOk="0">
                    <a:moveTo>
                      <a:pt x="5333" y="0"/>
                    </a:moveTo>
                    <a:cubicBezTo>
                      <a:pt x="4507" y="0"/>
                      <a:pt x="3745" y="628"/>
                      <a:pt x="2903" y="658"/>
                    </a:cubicBezTo>
                    <a:cubicBezTo>
                      <a:pt x="2556" y="658"/>
                      <a:pt x="2188" y="572"/>
                      <a:pt x="1849" y="572"/>
                    </a:cubicBezTo>
                    <a:cubicBezTo>
                      <a:pt x="1765" y="572"/>
                      <a:pt x="1682" y="578"/>
                      <a:pt x="1602" y="591"/>
                    </a:cubicBezTo>
                    <a:lnTo>
                      <a:pt x="1468" y="624"/>
                    </a:lnTo>
                    <a:cubicBezTo>
                      <a:pt x="801" y="825"/>
                      <a:pt x="368" y="1492"/>
                      <a:pt x="201" y="2159"/>
                    </a:cubicBezTo>
                    <a:lnTo>
                      <a:pt x="168" y="2159"/>
                    </a:lnTo>
                    <a:cubicBezTo>
                      <a:pt x="67" y="2593"/>
                      <a:pt x="1" y="3093"/>
                      <a:pt x="268" y="3460"/>
                    </a:cubicBezTo>
                    <a:cubicBezTo>
                      <a:pt x="468" y="3760"/>
                      <a:pt x="901" y="3927"/>
                      <a:pt x="1268" y="3960"/>
                    </a:cubicBezTo>
                    <a:cubicBezTo>
                      <a:pt x="1345" y="3967"/>
                      <a:pt x="1420" y="3969"/>
                      <a:pt x="1495" y="3969"/>
                    </a:cubicBezTo>
                    <a:cubicBezTo>
                      <a:pt x="1810" y="3969"/>
                      <a:pt x="2112" y="3920"/>
                      <a:pt x="2436" y="3893"/>
                    </a:cubicBezTo>
                    <a:cubicBezTo>
                      <a:pt x="2614" y="3882"/>
                      <a:pt x="2799" y="3875"/>
                      <a:pt x="2987" y="3875"/>
                    </a:cubicBezTo>
                    <a:cubicBezTo>
                      <a:pt x="3362" y="3875"/>
                      <a:pt x="3748" y="3905"/>
                      <a:pt x="4104" y="3994"/>
                    </a:cubicBezTo>
                    <a:cubicBezTo>
                      <a:pt x="4704" y="4127"/>
                      <a:pt x="5138" y="4627"/>
                      <a:pt x="5605" y="5028"/>
                    </a:cubicBezTo>
                    <a:cubicBezTo>
                      <a:pt x="5721" y="5144"/>
                      <a:pt x="5862" y="5234"/>
                      <a:pt x="6028" y="5234"/>
                    </a:cubicBezTo>
                    <a:cubicBezTo>
                      <a:pt x="6053" y="5234"/>
                      <a:pt x="6079" y="5232"/>
                      <a:pt x="6105" y="5228"/>
                    </a:cubicBezTo>
                    <a:cubicBezTo>
                      <a:pt x="6272" y="5161"/>
                      <a:pt x="6339" y="4961"/>
                      <a:pt x="6405" y="4794"/>
                    </a:cubicBezTo>
                    <a:cubicBezTo>
                      <a:pt x="6508" y="4573"/>
                      <a:pt x="6605" y="4487"/>
                      <a:pt x="6695" y="4487"/>
                    </a:cubicBezTo>
                    <a:cubicBezTo>
                      <a:pt x="6985" y="4487"/>
                      <a:pt x="7204" y="5391"/>
                      <a:pt x="7306" y="5595"/>
                    </a:cubicBezTo>
                    <a:cubicBezTo>
                      <a:pt x="7635" y="6313"/>
                      <a:pt x="8368" y="7059"/>
                      <a:pt x="9191" y="7059"/>
                    </a:cubicBezTo>
                    <a:cubicBezTo>
                      <a:pt x="9284" y="7059"/>
                      <a:pt x="9379" y="7049"/>
                      <a:pt x="9474" y="7029"/>
                    </a:cubicBezTo>
                    <a:cubicBezTo>
                      <a:pt x="10075" y="6896"/>
                      <a:pt x="10642" y="6362"/>
                      <a:pt x="10642" y="5761"/>
                    </a:cubicBezTo>
                    <a:cubicBezTo>
                      <a:pt x="10675" y="5161"/>
                      <a:pt x="10241" y="4661"/>
                      <a:pt x="9941" y="4160"/>
                    </a:cubicBezTo>
                    <a:cubicBezTo>
                      <a:pt x="9274" y="3160"/>
                      <a:pt x="9374" y="1659"/>
                      <a:pt x="8140" y="1058"/>
                    </a:cubicBezTo>
                    <a:cubicBezTo>
                      <a:pt x="7773" y="891"/>
                      <a:pt x="7373" y="858"/>
                      <a:pt x="7006" y="691"/>
                    </a:cubicBezTo>
                    <a:cubicBezTo>
                      <a:pt x="6505" y="524"/>
                      <a:pt x="6105" y="124"/>
                      <a:pt x="5605" y="24"/>
                    </a:cubicBezTo>
                    <a:cubicBezTo>
                      <a:pt x="5513" y="8"/>
                      <a:pt x="5423" y="0"/>
                      <a:pt x="53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948;p56"/>
              <p:cNvSpPr/>
              <p:nvPr/>
            </p:nvSpPr>
            <p:spPr>
              <a:xfrm>
                <a:off x="7577425" y="2252563"/>
                <a:ext cx="6155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2265" extrusionOk="0">
                    <a:moveTo>
                      <a:pt x="1033" y="1"/>
                    </a:moveTo>
                    <a:cubicBezTo>
                      <a:pt x="557" y="1"/>
                      <a:pt x="161" y="322"/>
                      <a:pt x="100" y="810"/>
                    </a:cubicBezTo>
                    <a:cubicBezTo>
                      <a:pt x="0" y="1377"/>
                      <a:pt x="401" y="1877"/>
                      <a:pt x="901" y="2111"/>
                    </a:cubicBezTo>
                    <a:cubicBezTo>
                      <a:pt x="1066" y="2193"/>
                      <a:pt x="1253" y="2253"/>
                      <a:pt x="1426" y="2253"/>
                    </a:cubicBezTo>
                    <a:cubicBezTo>
                      <a:pt x="1463" y="2253"/>
                      <a:pt x="1499" y="2250"/>
                      <a:pt x="1535" y="2244"/>
                    </a:cubicBezTo>
                    <a:cubicBezTo>
                      <a:pt x="1595" y="2258"/>
                      <a:pt x="1652" y="2265"/>
                      <a:pt x="1707" y="2265"/>
                    </a:cubicBezTo>
                    <a:cubicBezTo>
                      <a:pt x="2174" y="2265"/>
                      <a:pt x="2462" y="1788"/>
                      <a:pt x="2402" y="1310"/>
                    </a:cubicBezTo>
                    <a:cubicBezTo>
                      <a:pt x="2335" y="743"/>
                      <a:pt x="1768" y="109"/>
                      <a:pt x="1168" y="9"/>
                    </a:cubicBezTo>
                    <a:cubicBezTo>
                      <a:pt x="1122" y="4"/>
                      <a:pt x="1077" y="1"/>
                      <a:pt x="1033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949;p56"/>
              <p:cNvSpPr/>
              <p:nvPr/>
            </p:nvSpPr>
            <p:spPr>
              <a:xfrm>
                <a:off x="7517375" y="2348788"/>
                <a:ext cx="3062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614" extrusionOk="0">
                    <a:moveTo>
                      <a:pt x="963" y="1"/>
                    </a:moveTo>
                    <a:cubicBezTo>
                      <a:pt x="910" y="1"/>
                      <a:pt x="853" y="19"/>
                      <a:pt x="801" y="63"/>
                    </a:cubicBezTo>
                    <a:cubicBezTo>
                      <a:pt x="718" y="146"/>
                      <a:pt x="626" y="163"/>
                      <a:pt x="526" y="163"/>
                    </a:cubicBezTo>
                    <a:cubicBezTo>
                      <a:pt x="459" y="163"/>
                      <a:pt x="389" y="156"/>
                      <a:pt x="315" y="156"/>
                    </a:cubicBezTo>
                    <a:cubicBezTo>
                      <a:pt x="278" y="156"/>
                      <a:pt x="240" y="158"/>
                      <a:pt x="201" y="163"/>
                    </a:cubicBezTo>
                    <a:cubicBezTo>
                      <a:pt x="34" y="163"/>
                      <a:pt x="1" y="363"/>
                      <a:pt x="101" y="463"/>
                    </a:cubicBezTo>
                    <a:cubicBezTo>
                      <a:pt x="195" y="570"/>
                      <a:pt x="319" y="613"/>
                      <a:pt x="450" y="613"/>
                    </a:cubicBezTo>
                    <a:cubicBezTo>
                      <a:pt x="689" y="613"/>
                      <a:pt x="951" y="469"/>
                      <a:pt x="1101" y="297"/>
                    </a:cubicBezTo>
                    <a:cubicBezTo>
                      <a:pt x="1225" y="149"/>
                      <a:pt x="1111" y="1"/>
                      <a:pt x="9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950;p56"/>
              <p:cNvSpPr/>
              <p:nvPr/>
            </p:nvSpPr>
            <p:spPr>
              <a:xfrm>
                <a:off x="6816875" y="2440413"/>
                <a:ext cx="896500" cy="849050"/>
              </a:xfrm>
              <a:custGeom>
                <a:avLst/>
                <a:gdLst/>
                <a:ahLst/>
                <a:cxnLst/>
                <a:rect l="l" t="t" r="r" b="b"/>
                <a:pathLst>
                  <a:path w="35860" h="33962" extrusionOk="0">
                    <a:moveTo>
                      <a:pt x="30228" y="26398"/>
                    </a:moveTo>
                    <a:cubicBezTo>
                      <a:pt x="30404" y="26398"/>
                      <a:pt x="30580" y="26426"/>
                      <a:pt x="30752" y="26485"/>
                    </a:cubicBezTo>
                    <a:lnTo>
                      <a:pt x="30752" y="26485"/>
                    </a:lnTo>
                    <a:cubicBezTo>
                      <a:pt x="30664" y="26478"/>
                      <a:pt x="30577" y="26453"/>
                      <a:pt x="30489" y="26453"/>
                    </a:cubicBezTo>
                    <a:cubicBezTo>
                      <a:pt x="30923" y="26520"/>
                      <a:pt x="31323" y="26686"/>
                      <a:pt x="31623" y="27020"/>
                    </a:cubicBezTo>
                    <a:cubicBezTo>
                      <a:pt x="31923" y="27354"/>
                      <a:pt x="32123" y="27887"/>
                      <a:pt x="32090" y="28354"/>
                    </a:cubicBezTo>
                    <a:cubicBezTo>
                      <a:pt x="32027" y="29180"/>
                      <a:pt x="31298" y="30096"/>
                      <a:pt x="30365" y="30096"/>
                    </a:cubicBezTo>
                    <a:cubicBezTo>
                      <a:pt x="30318" y="30096"/>
                      <a:pt x="30270" y="30094"/>
                      <a:pt x="30222" y="30089"/>
                    </a:cubicBezTo>
                    <a:lnTo>
                      <a:pt x="30122" y="30089"/>
                    </a:lnTo>
                    <a:cubicBezTo>
                      <a:pt x="29955" y="30089"/>
                      <a:pt x="29822" y="30055"/>
                      <a:pt x="29688" y="30022"/>
                    </a:cubicBezTo>
                    <a:cubicBezTo>
                      <a:pt x="29655" y="29989"/>
                      <a:pt x="29655" y="29989"/>
                      <a:pt x="29622" y="29989"/>
                    </a:cubicBezTo>
                    <a:cubicBezTo>
                      <a:pt x="29355" y="29889"/>
                      <a:pt x="29088" y="29722"/>
                      <a:pt x="28854" y="29488"/>
                    </a:cubicBezTo>
                    <a:lnTo>
                      <a:pt x="28821" y="29455"/>
                    </a:lnTo>
                    <a:cubicBezTo>
                      <a:pt x="28254" y="28955"/>
                      <a:pt x="28221" y="27854"/>
                      <a:pt x="28654" y="27220"/>
                    </a:cubicBezTo>
                    <a:cubicBezTo>
                      <a:pt x="29016" y="26729"/>
                      <a:pt x="29618" y="26398"/>
                      <a:pt x="30228" y="26398"/>
                    </a:cubicBezTo>
                    <a:close/>
                    <a:moveTo>
                      <a:pt x="5705" y="1"/>
                    </a:moveTo>
                    <a:lnTo>
                      <a:pt x="1" y="6072"/>
                    </a:lnTo>
                    <a:cubicBezTo>
                      <a:pt x="5238" y="10808"/>
                      <a:pt x="10475" y="15512"/>
                      <a:pt x="15712" y="20215"/>
                    </a:cubicBezTo>
                    <a:cubicBezTo>
                      <a:pt x="17446" y="21816"/>
                      <a:pt x="19214" y="23417"/>
                      <a:pt x="20982" y="25019"/>
                    </a:cubicBezTo>
                    <a:cubicBezTo>
                      <a:pt x="21583" y="25552"/>
                      <a:pt x="22216" y="26086"/>
                      <a:pt x="22817" y="26653"/>
                    </a:cubicBezTo>
                    <a:cubicBezTo>
                      <a:pt x="23851" y="27587"/>
                      <a:pt x="23751" y="28087"/>
                      <a:pt x="24051" y="29522"/>
                    </a:cubicBezTo>
                    <a:cubicBezTo>
                      <a:pt x="24539" y="32059"/>
                      <a:pt x="27438" y="33962"/>
                      <a:pt x="29933" y="33962"/>
                    </a:cubicBezTo>
                    <a:cubicBezTo>
                      <a:pt x="29996" y="33962"/>
                      <a:pt x="30059" y="33961"/>
                      <a:pt x="30122" y="33958"/>
                    </a:cubicBezTo>
                    <a:cubicBezTo>
                      <a:pt x="31690" y="33925"/>
                      <a:pt x="33124" y="33258"/>
                      <a:pt x="34158" y="32124"/>
                    </a:cubicBezTo>
                    <a:cubicBezTo>
                      <a:pt x="35359" y="30856"/>
                      <a:pt x="35859" y="29188"/>
                      <a:pt x="35726" y="27587"/>
                    </a:cubicBezTo>
                    <a:cubicBezTo>
                      <a:pt x="35593" y="26219"/>
                      <a:pt x="34992" y="24918"/>
                      <a:pt x="33925" y="23884"/>
                    </a:cubicBezTo>
                    <a:cubicBezTo>
                      <a:pt x="32787" y="22842"/>
                      <a:pt x="31411" y="22278"/>
                      <a:pt x="29993" y="22278"/>
                    </a:cubicBezTo>
                    <a:cubicBezTo>
                      <a:pt x="29914" y="22278"/>
                      <a:pt x="29834" y="22280"/>
                      <a:pt x="29755" y="22283"/>
                    </a:cubicBezTo>
                    <a:lnTo>
                      <a:pt x="57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951;p56"/>
              <p:cNvSpPr/>
              <p:nvPr/>
            </p:nvSpPr>
            <p:spPr>
              <a:xfrm>
                <a:off x="6589225" y="2214163"/>
                <a:ext cx="394450" cy="391175"/>
              </a:xfrm>
              <a:custGeom>
                <a:avLst/>
                <a:gdLst/>
                <a:ahLst/>
                <a:cxnLst/>
                <a:rect l="l" t="t" r="r" b="b"/>
                <a:pathLst>
                  <a:path w="15778" h="15647" extrusionOk="0">
                    <a:moveTo>
                      <a:pt x="8219" y="0"/>
                    </a:moveTo>
                    <a:cubicBezTo>
                      <a:pt x="7523" y="0"/>
                      <a:pt x="6993" y="214"/>
                      <a:pt x="7472" y="1012"/>
                    </a:cubicBezTo>
                    <a:cubicBezTo>
                      <a:pt x="7739" y="1412"/>
                      <a:pt x="10341" y="6415"/>
                      <a:pt x="10207" y="6482"/>
                    </a:cubicBezTo>
                    <a:cubicBezTo>
                      <a:pt x="10207" y="6482"/>
                      <a:pt x="5070" y="8850"/>
                      <a:pt x="5070" y="8850"/>
                    </a:cubicBezTo>
                    <a:cubicBezTo>
                      <a:pt x="5067" y="8852"/>
                      <a:pt x="5064" y="8853"/>
                      <a:pt x="5060" y="8853"/>
                    </a:cubicBezTo>
                    <a:cubicBezTo>
                      <a:pt x="4730" y="8853"/>
                      <a:pt x="2605" y="2840"/>
                      <a:pt x="1621" y="2840"/>
                    </a:cubicBezTo>
                    <a:cubicBezTo>
                      <a:pt x="1603" y="2840"/>
                      <a:pt x="1585" y="2842"/>
                      <a:pt x="1568" y="2846"/>
                    </a:cubicBezTo>
                    <a:cubicBezTo>
                      <a:pt x="367" y="3180"/>
                      <a:pt x="0" y="7183"/>
                      <a:pt x="67" y="8183"/>
                    </a:cubicBezTo>
                    <a:cubicBezTo>
                      <a:pt x="200" y="10185"/>
                      <a:pt x="1067" y="12153"/>
                      <a:pt x="2535" y="13520"/>
                    </a:cubicBezTo>
                    <a:cubicBezTo>
                      <a:pt x="4039" y="14944"/>
                      <a:pt x="5964" y="15647"/>
                      <a:pt x="7885" y="15647"/>
                    </a:cubicBezTo>
                    <a:cubicBezTo>
                      <a:pt x="9970" y="15647"/>
                      <a:pt x="12049" y="14819"/>
                      <a:pt x="13576" y="13187"/>
                    </a:cubicBezTo>
                    <a:cubicBezTo>
                      <a:pt x="15011" y="11652"/>
                      <a:pt x="15778" y="9651"/>
                      <a:pt x="15711" y="7583"/>
                    </a:cubicBezTo>
                    <a:cubicBezTo>
                      <a:pt x="15711" y="7416"/>
                      <a:pt x="15678" y="7249"/>
                      <a:pt x="15678" y="7116"/>
                    </a:cubicBezTo>
                    <a:cubicBezTo>
                      <a:pt x="15511" y="5181"/>
                      <a:pt x="14644" y="3447"/>
                      <a:pt x="13243" y="2112"/>
                    </a:cubicBezTo>
                    <a:cubicBezTo>
                      <a:pt x="12275" y="1212"/>
                      <a:pt x="11108" y="578"/>
                      <a:pt x="9874" y="244"/>
                    </a:cubicBezTo>
                    <a:cubicBezTo>
                      <a:pt x="9577" y="166"/>
                      <a:pt x="8833" y="0"/>
                      <a:pt x="8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952;p56"/>
              <p:cNvSpPr/>
              <p:nvPr/>
            </p:nvSpPr>
            <p:spPr>
              <a:xfrm>
                <a:off x="7591600" y="2262788"/>
                <a:ext cx="1587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452" extrusionOk="0">
                    <a:moveTo>
                      <a:pt x="567" y="1"/>
                    </a:moveTo>
                    <a:cubicBezTo>
                      <a:pt x="301" y="67"/>
                      <a:pt x="100" y="301"/>
                      <a:pt x="34" y="534"/>
                    </a:cubicBezTo>
                    <a:cubicBezTo>
                      <a:pt x="0" y="668"/>
                      <a:pt x="0" y="834"/>
                      <a:pt x="0" y="968"/>
                    </a:cubicBezTo>
                    <a:cubicBezTo>
                      <a:pt x="0" y="1035"/>
                      <a:pt x="34" y="1135"/>
                      <a:pt x="34" y="1201"/>
                    </a:cubicBezTo>
                    <a:cubicBezTo>
                      <a:pt x="67" y="1268"/>
                      <a:pt x="67" y="1335"/>
                      <a:pt x="100" y="1402"/>
                    </a:cubicBezTo>
                    <a:cubicBezTo>
                      <a:pt x="100" y="1435"/>
                      <a:pt x="125" y="1452"/>
                      <a:pt x="150" y="1452"/>
                    </a:cubicBezTo>
                    <a:cubicBezTo>
                      <a:pt x="175" y="1452"/>
                      <a:pt x="200" y="1435"/>
                      <a:pt x="200" y="1402"/>
                    </a:cubicBezTo>
                    <a:cubicBezTo>
                      <a:pt x="200" y="1268"/>
                      <a:pt x="134" y="1135"/>
                      <a:pt x="134" y="1001"/>
                    </a:cubicBezTo>
                    <a:cubicBezTo>
                      <a:pt x="134" y="901"/>
                      <a:pt x="134" y="801"/>
                      <a:pt x="134" y="734"/>
                    </a:cubicBezTo>
                    <a:lnTo>
                      <a:pt x="334" y="734"/>
                    </a:lnTo>
                    <a:cubicBezTo>
                      <a:pt x="367" y="768"/>
                      <a:pt x="401" y="768"/>
                      <a:pt x="434" y="768"/>
                    </a:cubicBezTo>
                    <a:lnTo>
                      <a:pt x="534" y="734"/>
                    </a:lnTo>
                    <a:cubicBezTo>
                      <a:pt x="534" y="734"/>
                      <a:pt x="567" y="734"/>
                      <a:pt x="567" y="701"/>
                    </a:cubicBezTo>
                    <a:cubicBezTo>
                      <a:pt x="567" y="668"/>
                      <a:pt x="567" y="668"/>
                      <a:pt x="534" y="634"/>
                    </a:cubicBezTo>
                    <a:lnTo>
                      <a:pt x="434" y="634"/>
                    </a:lnTo>
                    <a:cubicBezTo>
                      <a:pt x="401" y="601"/>
                      <a:pt x="401" y="601"/>
                      <a:pt x="367" y="601"/>
                    </a:cubicBezTo>
                    <a:lnTo>
                      <a:pt x="134" y="601"/>
                    </a:lnTo>
                    <a:cubicBezTo>
                      <a:pt x="200" y="401"/>
                      <a:pt x="334" y="167"/>
                      <a:pt x="567" y="134"/>
                    </a:cubicBezTo>
                    <a:cubicBezTo>
                      <a:pt x="634" y="134"/>
                      <a:pt x="634" y="1"/>
                      <a:pt x="567" y="1"/>
                    </a:cubicBezTo>
                    <a:close/>
                  </a:path>
                </a:pathLst>
              </a:custGeom>
              <a:solidFill>
                <a:srgbClr val="AD7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953;p56"/>
              <p:cNvSpPr/>
              <p:nvPr/>
            </p:nvSpPr>
            <p:spPr>
              <a:xfrm>
                <a:off x="7560750" y="2384488"/>
                <a:ext cx="354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770" extrusionOk="0">
                    <a:moveTo>
                      <a:pt x="1293" y="1"/>
                    </a:moveTo>
                    <a:cubicBezTo>
                      <a:pt x="1272" y="1"/>
                      <a:pt x="1251" y="11"/>
                      <a:pt x="1234" y="36"/>
                    </a:cubicBezTo>
                    <a:cubicBezTo>
                      <a:pt x="934" y="370"/>
                      <a:pt x="534" y="603"/>
                      <a:pt x="100" y="603"/>
                    </a:cubicBezTo>
                    <a:cubicBezTo>
                      <a:pt x="0" y="603"/>
                      <a:pt x="0" y="770"/>
                      <a:pt x="100" y="770"/>
                    </a:cubicBezTo>
                    <a:cubicBezTo>
                      <a:pt x="567" y="770"/>
                      <a:pt x="1101" y="570"/>
                      <a:pt x="1368" y="169"/>
                    </a:cubicBezTo>
                    <a:cubicBezTo>
                      <a:pt x="1418" y="94"/>
                      <a:pt x="1355" y="1"/>
                      <a:pt x="1293" y="1"/>
                    </a:cubicBezTo>
                    <a:close/>
                  </a:path>
                </a:pathLst>
              </a:custGeom>
              <a:solidFill>
                <a:srgbClr val="AD7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954;p56"/>
              <p:cNvSpPr/>
              <p:nvPr/>
            </p:nvSpPr>
            <p:spPr>
              <a:xfrm>
                <a:off x="7982100" y="4526588"/>
                <a:ext cx="22000" cy="417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671" extrusionOk="0">
                    <a:moveTo>
                      <a:pt x="115" y="0"/>
                    </a:moveTo>
                    <a:cubicBezTo>
                      <a:pt x="65" y="0"/>
                      <a:pt x="0" y="31"/>
                      <a:pt x="25" y="80"/>
                    </a:cubicBezTo>
                    <a:cubicBezTo>
                      <a:pt x="125" y="347"/>
                      <a:pt x="225" y="580"/>
                      <a:pt x="325" y="847"/>
                    </a:cubicBezTo>
                    <a:cubicBezTo>
                      <a:pt x="358" y="981"/>
                      <a:pt x="425" y="1114"/>
                      <a:pt x="459" y="1248"/>
                    </a:cubicBezTo>
                    <a:cubicBezTo>
                      <a:pt x="525" y="1381"/>
                      <a:pt x="559" y="1514"/>
                      <a:pt x="659" y="1615"/>
                    </a:cubicBezTo>
                    <a:cubicBezTo>
                      <a:pt x="684" y="1652"/>
                      <a:pt x="723" y="1671"/>
                      <a:pt x="760" y="1671"/>
                    </a:cubicBezTo>
                    <a:cubicBezTo>
                      <a:pt x="822" y="1671"/>
                      <a:pt x="880" y="1619"/>
                      <a:pt x="859" y="1514"/>
                    </a:cubicBezTo>
                    <a:cubicBezTo>
                      <a:pt x="859" y="1381"/>
                      <a:pt x="792" y="1248"/>
                      <a:pt x="725" y="1148"/>
                    </a:cubicBezTo>
                    <a:lnTo>
                      <a:pt x="525" y="781"/>
                    </a:lnTo>
                    <a:cubicBezTo>
                      <a:pt x="392" y="514"/>
                      <a:pt x="292" y="280"/>
                      <a:pt x="158" y="13"/>
                    </a:cubicBezTo>
                    <a:cubicBezTo>
                      <a:pt x="149" y="4"/>
                      <a:pt x="133" y="0"/>
                      <a:pt x="115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955;p56"/>
              <p:cNvSpPr/>
              <p:nvPr/>
            </p:nvSpPr>
            <p:spPr>
              <a:xfrm>
                <a:off x="8011825" y="4513313"/>
                <a:ext cx="2845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815" extrusionOk="0">
                    <a:moveTo>
                      <a:pt x="222" y="0"/>
                    </a:moveTo>
                    <a:cubicBezTo>
                      <a:pt x="96" y="0"/>
                      <a:pt x="1" y="149"/>
                      <a:pt x="103" y="278"/>
                    </a:cubicBezTo>
                    <a:cubicBezTo>
                      <a:pt x="270" y="478"/>
                      <a:pt x="404" y="711"/>
                      <a:pt x="504" y="945"/>
                    </a:cubicBezTo>
                    <a:cubicBezTo>
                      <a:pt x="537" y="1078"/>
                      <a:pt x="570" y="1212"/>
                      <a:pt x="604" y="1345"/>
                    </a:cubicBezTo>
                    <a:cubicBezTo>
                      <a:pt x="637" y="1478"/>
                      <a:pt x="671" y="1679"/>
                      <a:pt x="771" y="1779"/>
                    </a:cubicBezTo>
                    <a:cubicBezTo>
                      <a:pt x="809" y="1804"/>
                      <a:pt x="847" y="1815"/>
                      <a:pt x="883" y="1815"/>
                    </a:cubicBezTo>
                    <a:cubicBezTo>
                      <a:pt x="942" y="1815"/>
                      <a:pt x="996" y="1786"/>
                      <a:pt x="1037" y="1745"/>
                    </a:cubicBezTo>
                    <a:cubicBezTo>
                      <a:pt x="1138" y="1612"/>
                      <a:pt x="1071" y="1378"/>
                      <a:pt x="1037" y="1245"/>
                    </a:cubicBezTo>
                    <a:cubicBezTo>
                      <a:pt x="1004" y="1078"/>
                      <a:pt x="937" y="945"/>
                      <a:pt x="871" y="778"/>
                    </a:cubicBezTo>
                    <a:cubicBezTo>
                      <a:pt x="737" y="511"/>
                      <a:pt x="537" y="278"/>
                      <a:pt x="337" y="44"/>
                    </a:cubicBezTo>
                    <a:cubicBezTo>
                      <a:pt x="299" y="13"/>
                      <a:pt x="259" y="0"/>
                      <a:pt x="222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956;p56"/>
              <p:cNvSpPr/>
              <p:nvPr/>
            </p:nvSpPr>
            <p:spPr>
              <a:xfrm>
                <a:off x="7016175" y="3538588"/>
                <a:ext cx="15050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640" extrusionOk="0">
                    <a:moveTo>
                      <a:pt x="344" y="1"/>
                    </a:moveTo>
                    <a:cubicBezTo>
                      <a:pt x="330" y="1"/>
                      <a:pt x="316" y="2"/>
                      <a:pt x="301" y="5"/>
                    </a:cubicBezTo>
                    <a:cubicBezTo>
                      <a:pt x="168" y="5"/>
                      <a:pt x="34" y="105"/>
                      <a:pt x="34" y="272"/>
                    </a:cubicBezTo>
                    <a:cubicBezTo>
                      <a:pt x="34" y="639"/>
                      <a:pt x="1" y="972"/>
                      <a:pt x="34" y="1339"/>
                    </a:cubicBezTo>
                    <a:cubicBezTo>
                      <a:pt x="34" y="1506"/>
                      <a:pt x="168" y="1640"/>
                      <a:pt x="301" y="1640"/>
                    </a:cubicBezTo>
                    <a:cubicBezTo>
                      <a:pt x="468" y="1640"/>
                      <a:pt x="601" y="1506"/>
                      <a:pt x="601" y="1339"/>
                    </a:cubicBezTo>
                    <a:cubicBezTo>
                      <a:pt x="601" y="972"/>
                      <a:pt x="601" y="606"/>
                      <a:pt x="568" y="272"/>
                    </a:cubicBezTo>
                    <a:cubicBezTo>
                      <a:pt x="568" y="150"/>
                      <a:pt x="485" y="1"/>
                      <a:pt x="344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957;p56"/>
              <p:cNvSpPr/>
              <p:nvPr/>
            </p:nvSpPr>
            <p:spPr>
              <a:xfrm>
                <a:off x="7480675" y="3068463"/>
                <a:ext cx="165150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346" extrusionOk="0">
                    <a:moveTo>
                      <a:pt x="3597" y="293"/>
                    </a:moveTo>
                    <a:cubicBezTo>
                      <a:pt x="3643" y="293"/>
                      <a:pt x="3690" y="294"/>
                      <a:pt x="3737" y="297"/>
                    </a:cubicBezTo>
                    <a:cubicBezTo>
                      <a:pt x="4971" y="330"/>
                      <a:pt x="6038" y="1298"/>
                      <a:pt x="6272" y="2465"/>
                    </a:cubicBezTo>
                    <a:cubicBezTo>
                      <a:pt x="6539" y="3699"/>
                      <a:pt x="5905" y="5034"/>
                      <a:pt x="4838" y="5667"/>
                    </a:cubicBezTo>
                    <a:cubicBezTo>
                      <a:pt x="4346" y="5968"/>
                      <a:pt x="3780" y="6119"/>
                      <a:pt x="3217" y="6119"/>
                    </a:cubicBezTo>
                    <a:cubicBezTo>
                      <a:pt x="2595" y="6119"/>
                      <a:pt x="1976" y="5935"/>
                      <a:pt x="1469" y="5567"/>
                    </a:cubicBezTo>
                    <a:cubicBezTo>
                      <a:pt x="368" y="4733"/>
                      <a:pt x="101" y="3099"/>
                      <a:pt x="801" y="1965"/>
                    </a:cubicBezTo>
                    <a:cubicBezTo>
                      <a:pt x="801" y="1965"/>
                      <a:pt x="801" y="1931"/>
                      <a:pt x="801" y="1931"/>
                    </a:cubicBezTo>
                    <a:cubicBezTo>
                      <a:pt x="1507" y="1066"/>
                      <a:pt x="2458" y="293"/>
                      <a:pt x="3597" y="293"/>
                    </a:cubicBezTo>
                    <a:close/>
                    <a:moveTo>
                      <a:pt x="3627" y="1"/>
                    </a:moveTo>
                    <a:cubicBezTo>
                      <a:pt x="2304" y="1"/>
                      <a:pt x="1052" y="961"/>
                      <a:pt x="401" y="2065"/>
                    </a:cubicBezTo>
                    <a:cubicBezTo>
                      <a:pt x="346" y="2175"/>
                      <a:pt x="405" y="2240"/>
                      <a:pt x="484" y="2240"/>
                    </a:cubicBezTo>
                    <a:cubicBezTo>
                      <a:pt x="500" y="2240"/>
                      <a:pt x="517" y="2237"/>
                      <a:pt x="535" y="2232"/>
                    </a:cubicBezTo>
                    <a:lnTo>
                      <a:pt x="535" y="2232"/>
                    </a:lnTo>
                    <a:cubicBezTo>
                      <a:pt x="1" y="3199"/>
                      <a:pt x="201" y="4466"/>
                      <a:pt x="901" y="5300"/>
                    </a:cubicBezTo>
                    <a:cubicBezTo>
                      <a:pt x="1463" y="5997"/>
                      <a:pt x="2359" y="6346"/>
                      <a:pt x="3261" y="6346"/>
                    </a:cubicBezTo>
                    <a:cubicBezTo>
                      <a:pt x="3697" y="6346"/>
                      <a:pt x="4135" y="6264"/>
                      <a:pt x="4537" y="6101"/>
                    </a:cubicBezTo>
                    <a:cubicBezTo>
                      <a:pt x="5772" y="5601"/>
                      <a:pt x="6606" y="4300"/>
                      <a:pt x="6572" y="2965"/>
                    </a:cubicBezTo>
                    <a:cubicBezTo>
                      <a:pt x="6572" y="1664"/>
                      <a:pt x="5605" y="430"/>
                      <a:pt x="4337" y="97"/>
                    </a:cubicBezTo>
                    <a:cubicBezTo>
                      <a:pt x="4100" y="31"/>
                      <a:pt x="3862" y="1"/>
                      <a:pt x="36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958;p56"/>
              <p:cNvSpPr/>
              <p:nvPr/>
            </p:nvSpPr>
            <p:spPr>
              <a:xfrm>
                <a:off x="7240500" y="2517288"/>
                <a:ext cx="814775" cy="580900"/>
              </a:xfrm>
              <a:custGeom>
                <a:avLst/>
                <a:gdLst/>
                <a:ahLst/>
                <a:cxnLst/>
                <a:rect l="l" t="t" r="r" b="b"/>
                <a:pathLst>
                  <a:path w="32591" h="23236" extrusionOk="0">
                    <a:moveTo>
                      <a:pt x="27558" y="1"/>
                    </a:moveTo>
                    <a:cubicBezTo>
                      <a:pt x="27378" y="1"/>
                      <a:pt x="27198" y="10"/>
                      <a:pt x="27020" y="28"/>
                    </a:cubicBezTo>
                    <a:cubicBezTo>
                      <a:pt x="26153" y="128"/>
                      <a:pt x="25252" y="428"/>
                      <a:pt x="24585" y="995"/>
                    </a:cubicBezTo>
                    <a:cubicBezTo>
                      <a:pt x="23951" y="1529"/>
                      <a:pt x="23584" y="2196"/>
                      <a:pt x="23518" y="3030"/>
                    </a:cubicBezTo>
                    <a:cubicBezTo>
                      <a:pt x="23251" y="6366"/>
                      <a:pt x="23384" y="9735"/>
                      <a:pt x="23885" y="13071"/>
                    </a:cubicBezTo>
                    <a:cubicBezTo>
                      <a:pt x="23985" y="13638"/>
                      <a:pt x="24051" y="14271"/>
                      <a:pt x="23718" y="14738"/>
                    </a:cubicBezTo>
                    <a:cubicBezTo>
                      <a:pt x="23451" y="15105"/>
                      <a:pt x="22984" y="15239"/>
                      <a:pt x="22550" y="15372"/>
                    </a:cubicBezTo>
                    <a:cubicBezTo>
                      <a:pt x="18147" y="16740"/>
                      <a:pt x="13577" y="18208"/>
                      <a:pt x="9041" y="19108"/>
                    </a:cubicBezTo>
                    <a:cubicBezTo>
                      <a:pt x="8640" y="19184"/>
                      <a:pt x="8221" y="19214"/>
                      <a:pt x="7794" y="19214"/>
                    </a:cubicBezTo>
                    <a:cubicBezTo>
                      <a:pt x="6725" y="19214"/>
                      <a:pt x="5605" y="19027"/>
                      <a:pt x="4604" y="18908"/>
                    </a:cubicBezTo>
                    <a:cubicBezTo>
                      <a:pt x="3370" y="18741"/>
                      <a:pt x="2136" y="18675"/>
                      <a:pt x="902" y="18641"/>
                    </a:cubicBezTo>
                    <a:cubicBezTo>
                      <a:pt x="735" y="18641"/>
                      <a:pt x="568" y="18641"/>
                      <a:pt x="435" y="18741"/>
                    </a:cubicBezTo>
                    <a:cubicBezTo>
                      <a:pt x="1" y="19041"/>
                      <a:pt x="868" y="20309"/>
                      <a:pt x="1068" y="20676"/>
                    </a:cubicBezTo>
                    <a:cubicBezTo>
                      <a:pt x="1535" y="21543"/>
                      <a:pt x="2236" y="22277"/>
                      <a:pt x="3103" y="22777"/>
                    </a:cubicBezTo>
                    <a:cubicBezTo>
                      <a:pt x="3683" y="23115"/>
                      <a:pt x="4323" y="23236"/>
                      <a:pt x="4988" y="23236"/>
                    </a:cubicBezTo>
                    <a:cubicBezTo>
                      <a:pt x="6427" y="23236"/>
                      <a:pt x="7984" y="22670"/>
                      <a:pt x="9308" y="22511"/>
                    </a:cubicBezTo>
                    <a:cubicBezTo>
                      <a:pt x="9875" y="22411"/>
                      <a:pt x="10475" y="22411"/>
                      <a:pt x="11076" y="22411"/>
                    </a:cubicBezTo>
                    <a:cubicBezTo>
                      <a:pt x="11259" y="22408"/>
                      <a:pt x="11443" y="22407"/>
                      <a:pt x="11628" y="22407"/>
                    </a:cubicBezTo>
                    <a:cubicBezTo>
                      <a:pt x="13638" y="22407"/>
                      <a:pt x="15765" y="22533"/>
                      <a:pt x="17887" y="22533"/>
                    </a:cubicBezTo>
                    <a:cubicBezTo>
                      <a:pt x="21164" y="22533"/>
                      <a:pt x="24427" y="22233"/>
                      <a:pt x="27220" y="20709"/>
                    </a:cubicBezTo>
                    <a:cubicBezTo>
                      <a:pt x="27687" y="20442"/>
                      <a:pt x="28121" y="20176"/>
                      <a:pt x="28521" y="19842"/>
                    </a:cubicBezTo>
                    <a:cubicBezTo>
                      <a:pt x="28722" y="19709"/>
                      <a:pt x="28922" y="19508"/>
                      <a:pt x="29088" y="19342"/>
                    </a:cubicBezTo>
                    <a:cubicBezTo>
                      <a:pt x="30123" y="18241"/>
                      <a:pt x="30590" y="16773"/>
                      <a:pt x="31023" y="15339"/>
                    </a:cubicBezTo>
                    <a:cubicBezTo>
                      <a:pt x="31724" y="13004"/>
                      <a:pt x="32324" y="10569"/>
                      <a:pt x="32458" y="8100"/>
                    </a:cubicBezTo>
                    <a:cubicBezTo>
                      <a:pt x="32591" y="6166"/>
                      <a:pt x="32591" y="3430"/>
                      <a:pt x="31390" y="1796"/>
                    </a:cubicBezTo>
                    <a:cubicBezTo>
                      <a:pt x="30528" y="607"/>
                      <a:pt x="29031" y="1"/>
                      <a:pt x="27558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959;p56"/>
              <p:cNvSpPr/>
              <p:nvPr/>
            </p:nvSpPr>
            <p:spPr>
              <a:xfrm>
                <a:off x="7708350" y="2402438"/>
                <a:ext cx="364450" cy="321550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2862" extrusionOk="0">
                    <a:moveTo>
                      <a:pt x="3037" y="0"/>
                    </a:moveTo>
                    <a:cubicBezTo>
                      <a:pt x="2375" y="0"/>
                      <a:pt x="1763" y="46"/>
                      <a:pt x="1268" y="152"/>
                    </a:cubicBezTo>
                    <a:cubicBezTo>
                      <a:pt x="0" y="419"/>
                      <a:pt x="1835" y="1153"/>
                      <a:pt x="1902" y="2454"/>
                    </a:cubicBezTo>
                    <a:cubicBezTo>
                      <a:pt x="2068" y="5389"/>
                      <a:pt x="2202" y="10793"/>
                      <a:pt x="2802" y="12861"/>
                    </a:cubicBezTo>
                    <a:cubicBezTo>
                      <a:pt x="6738" y="11994"/>
                      <a:pt x="10575" y="12194"/>
                      <a:pt x="14444" y="11093"/>
                    </a:cubicBezTo>
                    <a:cubicBezTo>
                      <a:pt x="14577" y="9158"/>
                      <a:pt x="11075" y="2387"/>
                      <a:pt x="9707" y="1520"/>
                    </a:cubicBezTo>
                    <a:cubicBezTo>
                      <a:pt x="9407" y="1319"/>
                      <a:pt x="9073" y="1119"/>
                      <a:pt x="8707" y="953"/>
                    </a:cubicBezTo>
                    <a:cubicBezTo>
                      <a:pt x="7646" y="448"/>
                      <a:pt x="5097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960;p56"/>
              <p:cNvSpPr/>
              <p:nvPr/>
            </p:nvSpPr>
            <p:spPr>
              <a:xfrm>
                <a:off x="7609950" y="2699863"/>
                <a:ext cx="17525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381" extrusionOk="0">
                    <a:moveTo>
                      <a:pt x="538" y="0"/>
                    </a:moveTo>
                    <a:cubicBezTo>
                      <a:pt x="497" y="0"/>
                      <a:pt x="456" y="19"/>
                      <a:pt x="434" y="63"/>
                    </a:cubicBezTo>
                    <a:cubicBezTo>
                      <a:pt x="300" y="230"/>
                      <a:pt x="234" y="430"/>
                      <a:pt x="134" y="631"/>
                    </a:cubicBezTo>
                    <a:cubicBezTo>
                      <a:pt x="67" y="831"/>
                      <a:pt x="0" y="1064"/>
                      <a:pt x="0" y="1264"/>
                    </a:cubicBezTo>
                    <a:cubicBezTo>
                      <a:pt x="0" y="1329"/>
                      <a:pt x="57" y="1381"/>
                      <a:pt x="115" y="1381"/>
                    </a:cubicBezTo>
                    <a:cubicBezTo>
                      <a:pt x="146" y="1381"/>
                      <a:pt x="177" y="1366"/>
                      <a:pt x="200" y="1331"/>
                    </a:cubicBezTo>
                    <a:cubicBezTo>
                      <a:pt x="267" y="1131"/>
                      <a:pt x="334" y="931"/>
                      <a:pt x="400" y="731"/>
                    </a:cubicBezTo>
                    <a:cubicBezTo>
                      <a:pt x="467" y="530"/>
                      <a:pt x="534" y="364"/>
                      <a:pt x="634" y="164"/>
                    </a:cubicBezTo>
                    <a:cubicBezTo>
                      <a:pt x="701" y="75"/>
                      <a:pt x="619" y="0"/>
                      <a:pt x="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961;p56"/>
              <p:cNvSpPr/>
              <p:nvPr/>
            </p:nvSpPr>
            <p:spPr>
              <a:xfrm>
                <a:off x="7602425" y="2439738"/>
                <a:ext cx="151350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6054" h="2969" extrusionOk="0">
                    <a:moveTo>
                      <a:pt x="5911" y="1"/>
                    </a:moveTo>
                    <a:cubicBezTo>
                      <a:pt x="5884" y="1"/>
                      <a:pt x="5857" y="9"/>
                      <a:pt x="5838" y="28"/>
                    </a:cubicBezTo>
                    <a:lnTo>
                      <a:pt x="5872" y="28"/>
                    </a:lnTo>
                    <a:cubicBezTo>
                      <a:pt x="5205" y="928"/>
                      <a:pt x="4337" y="1629"/>
                      <a:pt x="3370" y="2096"/>
                    </a:cubicBezTo>
                    <a:cubicBezTo>
                      <a:pt x="2870" y="2296"/>
                      <a:pt x="2369" y="2463"/>
                      <a:pt x="1836" y="2563"/>
                    </a:cubicBezTo>
                    <a:cubicBezTo>
                      <a:pt x="1569" y="2596"/>
                      <a:pt x="1302" y="2629"/>
                      <a:pt x="1002" y="2629"/>
                    </a:cubicBezTo>
                    <a:cubicBezTo>
                      <a:pt x="735" y="2629"/>
                      <a:pt x="468" y="2596"/>
                      <a:pt x="201" y="2596"/>
                    </a:cubicBezTo>
                    <a:cubicBezTo>
                      <a:pt x="34" y="2629"/>
                      <a:pt x="1" y="2830"/>
                      <a:pt x="168" y="2896"/>
                    </a:cubicBezTo>
                    <a:cubicBezTo>
                      <a:pt x="308" y="2956"/>
                      <a:pt x="484" y="2968"/>
                      <a:pt x="660" y="2968"/>
                    </a:cubicBezTo>
                    <a:cubicBezTo>
                      <a:pt x="778" y="2968"/>
                      <a:pt x="895" y="2963"/>
                      <a:pt x="1002" y="2963"/>
                    </a:cubicBezTo>
                    <a:cubicBezTo>
                      <a:pt x="1302" y="2963"/>
                      <a:pt x="1569" y="2930"/>
                      <a:pt x="1869" y="2896"/>
                    </a:cubicBezTo>
                    <a:cubicBezTo>
                      <a:pt x="2403" y="2796"/>
                      <a:pt x="2970" y="2629"/>
                      <a:pt x="3470" y="2396"/>
                    </a:cubicBezTo>
                    <a:cubicBezTo>
                      <a:pt x="4538" y="1896"/>
                      <a:pt x="5405" y="1128"/>
                      <a:pt x="6005" y="128"/>
                    </a:cubicBezTo>
                    <a:cubicBezTo>
                      <a:pt x="6053" y="56"/>
                      <a:pt x="5980" y="1"/>
                      <a:pt x="59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962;p56"/>
              <p:cNvSpPr/>
              <p:nvPr/>
            </p:nvSpPr>
            <p:spPr>
              <a:xfrm>
                <a:off x="6884425" y="2615963"/>
                <a:ext cx="114275" cy="162775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511" extrusionOk="0">
                    <a:moveTo>
                      <a:pt x="1823" y="0"/>
                    </a:moveTo>
                    <a:cubicBezTo>
                      <a:pt x="1543" y="0"/>
                      <a:pt x="1268" y="67"/>
                      <a:pt x="1035" y="217"/>
                    </a:cubicBezTo>
                    <a:cubicBezTo>
                      <a:pt x="601" y="484"/>
                      <a:pt x="367" y="1018"/>
                      <a:pt x="267" y="1518"/>
                    </a:cubicBezTo>
                    <a:cubicBezTo>
                      <a:pt x="0" y="2819"/>
                      <a:pt x="367" y="4320"/>
                      <a:pt x="1235" y="5354"/>
                    </a:cubicBezTo>
                    <a:cubicBezTo>
                      <a:pt x="1623" y="5791"/>
                      <a:pt x="2506" y="6510"/>
                      <a:pt x="3240" y="6510"/>
                    </a:cubicBezTo>
                    <a:cubicBezTo>
                      <a:pt x="3515" y="6510"/>
                      <a:pt x="3770" y="6409"/>
                      <a:pt x="3970" y="6155"/>
                    </a:cubicBezTo>
                    <a:cubicBezTo>
                      <a:pt x="4137" y="5955"/>
                      <a:pt x="4203" y="5688"/>
                      <a:pt x="4237" y="5421"/>
                    </a:cubicBezTo>
                    <a:cubicBezTo>
                      <a:pt x="4270" y="4987"/>
                      <a:pt x="4337" y="4554"/>
                      <a:pt x="4404" y="4120"/>
                    </a:cubicBezTo>
                    <a:cubicBezTo>
                      <a:pt x="4504" y="3553"/>
                      <a:pt x="4570" y="2919"/>
                      <a:pt x="4404" y="2352"/>
                    </a:cubicBezTo>
                    <a:cubicBezTo>
                      <a:pt x="4304" y="1985"/>
                      <a:pt x="4070" y="1618"/>
                      <a:pt x="3837" y="1318"/>
                    </a:cubicBezTo>
                    <a:cubicBezTo>
                      <a:pt x="3503" y="851"/>
                      <a:pt x="3136" y="451"/>
                      <a:pt x="2636" y="184"/>
                    </a:cubicBezTo>
                    <a:cubicBezTo>
                      <a:pt x="2386" y="67"/>
                      <a:pt x="2102" y="0"/>
                      <a:pt x="1823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963;p56"/>
              <p:cNvSpPr/>
              <p:nvPr/>
            </p:nvSpPr>
            <p:spPr>
              <a:xfrm>
                <a:off x="6979750" y="2525913"/>
                <a:ext cx="428850" cy="390425"/>
              </a:xfrm>
              <a:custGeom>
                <a:avLst/>
                <a:gdLst/>
                <a:ahLst/>
                <a:cxnLst/>
                <a:rect l="l" t="t" r="r" b="b"/>
                <a:pathLst>
                  <a:path w="17154" h="15617" extrusionOk="0">
                    <a:moveTo>
                      <a:pt x="143" y="1"/>
                    </a:moveTo>
                    <a:cubicBezTo>
                      <a:pt x="62" y="1"/>
                      <a:pt x="1" y="127"/>
                      <a:pt x="57" y="183"/>
                    </a:cubicBezTo>
                    <a:cubicBezTo>
                      <a:pt x="2425" y="2051"/>
                      <a:pt x="4760" y="3886"/>
                      <a:pt x="7029" y="5854"/>
                    </a:cubicBezTo>
                    <a:cubicBezTo>
                      <a:pt x="9263" y="7822"/>
                      <a:pt x="11398" y="9857"/>
                      <a:pt x="13500" y="11958"/>
                    </a:cubicBezTo>
                    <a:cubicBezTo>
                      <a:pt x="14667" y="13159"/>
                      <a:pt x="15868" y="14360"/>
                      <a:pt x="17002" y="15594"/>
                    </a:cubicBezTo>
                    <a:cubicBezTo>
                      <a:pt x="17018" y="15610"/>
                      <a:pt x="17035" y="15616"/>
                      <a:pt x="17052" y="15616"/>
                    </a:cubicBezTo>
                    <a:cubicBezTo>
                      <a:pt x="17107" y="15616"/>
                      <a:pt x="17154" y="15545"/>
                      <a:pt x="17102" y="15494"/>
                    </a:cubicBezTo>
                    <a:cubicBezTo>
                      <a:pt x="13133" y="10991"/>
                      <a:pt x="8763" y="6888"/>
                      <a:pt x="4126" y="3085"/>
                    </a:cubicBezTo>
                    <a:cubicBezTo>
                      <a:pt x="2859" y="2018"/>
                      <a:pt x="1558" y="984"/>
                      <a:pt x="190" y="16"/>
                    </a:cubicBezTo>
                    <a:cubicBezTo>
                      <a:pt x="174" y="6"/>
                      <a:pt x="158" y="1"/>
                      <a:pt x="1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964;p56"/>
              <p:cNvSpPr/>
              <p:nvPr/>
            </p:nvSpPr>
            <p:spPr>
              <a:xfrm>
                <a:off x="6735975" y="2343613"/>
                <a:ext cx="231875" cy="231725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9269" extrusionOk="0">
                    <a:moveTo>
                      <a:pt x="8459" y="0"/>
                    </a:moveTo>
                    <a:cubicBezTo>
                      <a:pt x="8417" y="0"/>
                      <a:pt x="8386" y="29"/>
                      <a:pt x="8407" y="70"/>
                    </a:cubicBezTo>
                    <a:cubicBezTo>
                      <a:pt x="8841" y="971"/>
                      <a:pt x="9041" y="1905"/>
                      <a:pt x="8941" y="2872"/>
                    </a:cubicBezTo>
                    <a:cubicBezTo>
                      <a:pt x="8807" y="3806"/>
                      <a:pt x="8440" y="4673"/>
                      <a:pt x="7907" y="5440"/>
                    </a:cubicBezTo>
                    <a:cubicBezTo>
                      <a:pt x="6806" y="6975"/>
                      <a:pt x="5138" y="8042"/>
                      <a:pt x="3370" y="8576"/>
                    </a:cubicBezTo>
                    <a:cubicBezTo>
                      <a:pt x="2461" y="8840"/>
                      <a:pt x="1553" y="8949"/>
                      <a:pt x="622" y="8949"/>
                    </a:cubicBezTo>
                    <a:cubicBezTo>
                      <a:pt x="493" y="8949"/>
                      <a:pt x="364" y="8947"/>
                      <a:pt x="234" y="8943"/>
                    </a:cubicBezTo>
                    <a:cubicBezTo>
                      <a:pt x="1" y="8943"/>
                      <a:pt x="34" y="9243"/>
                      <a:pt x="234" y="9243"/>
                    </a:cubicBezTo>
                    <a:cubicBezTo>
                      <a:pt x="433" y="9260"/>
                      <a:pt x="634" y="9269"/>
                      <a:pt x="835" y="9269"/>
                    </a:cubicBezTo>
                    <a:cubicBezTo>
                      <a:pt x="2596" y="9269"/>
                      <a:pt x="4435" y="8633"/>
                      <a:pt x="5872" y="7675"/>
                    </a:cubicBezTo>
                    <a:cubicBezTo>
                      <a:pt x="7473" y="6608"/>
                      <a:pt x="8807" y="5040"/>
                      <a:pt x="9107" y="3105"/>
                    </a:cubicBezTo>
                    <a:cubicBezTo>
                      <a:pt x="9274" y="2071"/>
                      <a:pt x="9141" y="904"/>
                      <a:pt x="8540" y="37"/>
                    </a:cubicBezTo>
                    <a:cubicBezTo>
                      <a:pt x="8515" y="11"/>
                      <a:pt x="8485" y="0"/>
                      <a:pt x="84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965;p56"/>
              <p:cNvSpPr/>
              <p:nvPr/>
            </p:nvSpPr>
            <p:spPr>
              <a:xfrm>
                <a:off x="7785075" y="2609913"/>
                <a:ext cx="43100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4436" extrusionOk="0">
                    <a:moveTo>
                      <a:pt x="154" y="0"/>
                    </a:moveTo>
                    <a:cubicBezTo>
                      <a:pt x="92" y="0"/>
                      <a:pt x="34" y="42"/>
                      <a:pt x="34" y="126"/>
                    </a:cubicBezTo>
                    <a:cubicBezTo>
                      <a:pt x="0" y="826"/>
                      <a:pt x="134" y="1527"/>
                      <a:pt x="300" y="2194"/>
                    </a:cubicBezTo>
                    <a:cubicBezTo>
                      <a:pt x="434" y="2861"/>
                      <a:pt x="767" y="3528"/>
                      <a:pt x="667" y="4229"/>
                    </a:cubicBezTo>
                    <a:cubicBezTo>
                      <a:pt x="667" y="4329"/>
                      <a:pt x="701" y="4429"/>
                      <a:pt x="801" y="4429"/>
                    </a:cubicBezTo>
                    <a:cubicBezTo>
                      <a:pt x="845" y="4433"/>
                      <a:pt x="887" y="4435"/>
                      <a:pt x="927" y="4435"/>
                    </a:cubicBezTo>
                    <a:cubicBezTo>
                      <a:pt x="1196" y="4435"/>
                      <a:pt x="1403" y="4344"/>
                      <a:pt x="1635" y="4229"/>
                    </a:cubicBezTo>
                    <a:cubicBezTo>
                      <a:pt x="1724" y="4169"/>
                      <a:pt x="1654" y="4056"/>
                      <a:pt x="1567" y="4056"/>
                    </a:cubicBezTo>
                    <a:cubicBezTo>
                      <a:pt x="1556" y="4056"/>
                      <a:pt x="1545" y="4058"/>
                      <a:pt x="1535" y="4062"/>
                    </a:cubicBezTo>
                    <a:cubicBezTo>
                      <a:pt x="1410" y="4137"/>
                      <a:pt x="1284" y="4174"/>
                      <a:pt x="1145" y="4174"/>
                    </a:cubicBezTo>
                    <a:cubicBezTo>
                      <a:pt x="1099" y="4174"/>
                      <a:pt x="1051" y="4170"/>
                      <a:pt x="1001" y="4162"/>
                    </a:cubicBezTo>
                    <a:cubicBezTo>
                      <a:pt x="1134" y="3561"/>
                      <a:pt x="801" y="2894"/>
                      <a:pt x="667" y="2327"/>
                    </a:cubicBezTo>
                    <a:cubicBezTo>
                      <a:pt x="467" y="1593"/>
                      <a:pt x="400" y="859"/>
                      <a:pt x="300" y="126"/>
                    </a:cubicBezTo>
                    <a:cubicBezTo>
                      <a:pt x="284" y="42"/>
                      <a:pt x="217" y="0"/>
                      <a:pt x="1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966;p56"/>
              <p:cNvSpPr/>
              <p:nvPr/>
            </p:nvSpPr>
            <p:spPr>
              <a:xfrm>
                <a:off x="7916175" y="2971413"/>
                <a:ext cx="30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348" extrusionOk="0">
                    <a:moveTo>
                      <a:pt x="1040" y="0"/>
                    </a:moveTo>
                    <a:cubicBezTo>
                      <a:pt x="961" y="0"/>
                      <a:pt x="894" y="55"/>
                      <a:pt x="894" y="109"/>
                    </a:cubicBezTo>
                    <a:cubicBezTo>
                      <a:pt x="861" y="176"/>
                      <a:pt x="861" y="243"/>
                      <a:pt x="827" y="276"/>
                    </a:cubicBezTo>
                    <a:cubicBezTo>
                      <a:pt x="827" y="309"/>
                      <a:pt x="827" y="343"/>
                      <a:pt x="794" y="376"/>
                    </a:cubicBezTo>
                    <a:cubicBezTo>
                      <a:pt x="794" y="376"/>
                      <a:pt x="794" y="409"/>
                      <a:pt x="794" y="409"/>
                    </a:cubicBezTo>
                    <a:cubicBezTo>
                      <a:pt x="760" y="476"/>
                      <a:pt x="727" y="510"/>
                      <a:pt x="694" y="576"/>
                    </a:cubicBezTo>
                    <a:cubicBezTo>
                      <a:pt x="694" y="610"/>
                      <a:pt x="660" y="610"/>
                      <a:pt x="660" y="643"/>
                    </a:cubicBezTo>
                    <a:cubicBezTo>
                      <a:pt x="660" y="643"/>
                      <a:pt x="627" y="676"/>
                      <a:pt x="627" y="676"/>
                    </a:cubicBezTo>
                    <a:cubicBezTo>
                      <a:pt x="627" y="676"/>
                      <a:pt x="594" y="710"/>
                      <a:pt x="627" y="710"/>
                    </a:cubicBezTo>
                    <a:cubicBezTo>
                      <a:pt x="494" y="876"/>
                      <a:pt x="293" y="1010"/>
                      <a:pt x="93" y="1143"/>
                    </a:cubicBezTo>
                    <a:cubicBezTo>
                      <a:pt x="1" y="1174"/>
                      <a:pt x="51" y="1347"/>
                      <a:pt x="164" y="1347"/>
                    </a:cubicBezTo>
                    <a:cubicBezTo>
                      <a:pt x="173" y="1347"/>
                      <a:pt x="183" y="1346"/>
                      <a:pt x="193" y="1343"/>
                    </a:cubicBezTo>
                    <a:cubicBezTo>
                      <a:pt x="460" y="1243"/>
                      <a:pt x="660" y="1110"/>
                      <a:pt x="861" y="910"/>
                    </a:cubicBezTo>
                    <a:cubicBezTo>
                      <a:pt x="1027" y="710"/>
                      <a:pt x="1161" y="476"/>
                      <a:pt x="1227" y="209"/>
                    </a:cubicBezTo>
                    <a:cubicBezTo>
                      <a:pt x="1227" y="109"/>
                      <a:pt x="1194" y="9"/>
                      <a:pt x="1094" y="9"/>
                    </a:cubicBezTo>
                    <a:cubicBezTo>
                      <a:pt x="1076" y="3"/>
                      <a:pt x="1057" y="0"/>
                      <a:pt x="1040" y="0"/>
                    </a:cubicBezTo>
                    <a:close/>
                  </a:path>
                </a:pathLst>
              </a:custGeom>
              <a:solidFill>
                <a:srgbClr val="AD7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967;p56"/>
              <p:cNvSpPr/>
              <p:nvPr/>
            </p:nvSpPr>
            <p:spPr>
              <a:xfrm>
                <a:off x="6981150" y="2744463"/>
                <a:ext cx="1337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176" extrusionOk="0">
                    <a:moveTo>
                      <a:pt x="471" y="1"/>
                    </a:moveTo>
                    <a:cubicBezTo>
                      <a:pt x="445" y="1"/>
                      <a:pt x="416" y="17"/>
                      <a:pt x="401" y="47"/>
                    </a:cubicBezTo>
                    <a:cubicBezTo>
                      <a:pt x="334" y="214"/>
                      <a:pt x="301" y="381"/>
                      <a:pt x="234" y="581"/>
                    </a:cubicBezTo>
                    <a:cubicBezTo>
                      <a:pt x="201" y="648"/>
                      <a:pt x="168" y="715"/>
                      <a:pt x="134" y="815"/>
                    </a:cubicBezTo>
                    <a:cubicBezTo>
                      <a:pt x="68" y="881"/>
                      <a:pt x="34" y="981"/>
                      <a:pt x="1" y="1081"/>
                    </a:cubicBezTo>
                    <a:cubicBezTo>
                      <a:pt x="1" y="1129"/>
                      <a:pt x="51" y="1176"/>
                      <a:pt x="92" y="1176"/>
                    </a:cubicBezTo>
                    <a:cubicBezTo>
                      <a:pt x="109" y="1176"/>
                      <a:pt x="125" y="1168"/>
                      <a:pt x="134" y="1148"/>
                    </a:cubicBezTo>
                    <a:cubicBezTo>
                      <a:pt x="234" y="1081"/>
                      <a:pt x="268" y="981"/>
                      <a:pt x="301" y="881"/>
                    </a:cubicBezTo>
                    <a:cubicBezTo>
                      <a:pt x="334" y="815"/>
                      <a:pt x="368" y="715"/>
                      <a:pt x="401" y="614"/>
                    </a:cubicBezTo>
                    <a:cubicBezTo>
                      <a:pt x="468" y="448"/>
                      <a:pt x="535" y="248"/>
                      <a:pt x="535" y="81"/>
                    </a:cubicBezTo>
                    <a:cubicBezTo>
                      <a:pt x="535" y="26"/>
                      <a:pt x="504" y="1"/>
                      <a:pt x="471" y="1"/>
                    </a:cubicBezTo>
                    <a:close/>
                  </a:path>
                </a:pathLst>
              </a:custGeom>
              <a:solidFill>
                <a:srgbClr val="AD7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968;p56"/>
              <p:cNvSpPr/>
              <p:nvPr/>
            </p:nvSpPr>
            <p:spPr>
              <a:xfrm>
                <a:off x="7053700" y="3540363"/>
                <a:ext cx="150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939" extrusionOk="0">
                    <a:moveTo>
                      <a:pt x="201" y="1"/>
                    </a:moveTo>
                    <a:cubicBezTo>
                      <a:pt x="101" y="34"/>
                      <a:pt x="34" y="101"/>
                      <a:pt x="34" y="201"/>
                    </a:cubicBezTo>
                    <a:cubicBezTo>
                      <a:pt x="34" y="468"/>
                      <a:pt x="68" y="735"/>
                      <a:pt x="68" y="1002"/>
                    </a:cubicBezTo>
                    <a:cubicBezTo>
                      <a:pt x="68" y="1135"/>
                      <a:pt x="68" y="1235"/>
                      <a:pt x="68" y="1368"/>
                    </a:cubicBezTo>
                    <a:cubicBezTo>
                      <a:pt x="34" y="1535"/>
                      <a:pt x="1" y="1735"/>
                      <a:pt x="134" y="1869"/>
                    </a:cubicBezTo>
                    <a:cubicBezTo>
                      <a:pt x="176" y="1910"/>
                      <a:pt x="242" y="1939"/>
                      <a:pt x="303" y="1939"/>
                    </a:cubicBezTo>
                    <a:cubicBezTo>
                      <a:pt x="341" y="1939"/>
                      <a:pt x="376" y="1928"/>
                      <a:pt x="401" y="1902"/>
                    </a:cubicBezTo>
                    <a:cubicBezTo>
                      <a:pt x="601" y="1802"/>
                      <a:pt x="568" y="1602"/>
                      <a:pt x="568" y="1402"/>
                    </a:cubicBezTo>
                    <a:cubicBezTo>
                      <a:pt x="568" y="1268"/>
                      <a:pt x="568" y="1135"/>
                      <a:pt x="568" y="1002"/>
                    </a:cubicBezTo>
                    <a:cubicBezTo>
                      <a:pt x="535" y="701"/>
                      <a:pt x="501" y="401"/>
                      <a:pt x="401" y="134"/>
                    </a:cubicBezTo>
                    <a:cubicBezTo>
                      <a:pt x="368" y="68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969;p56"/>
              <p:cNvSpPr/>
              <p:nvPr/>
            </p:nvSpPr>
            <p:spPr>
              <a:xfrm>
                <a:off x="6809450" y="1704925"/>
                <a:ext cx="1242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8041" fill="none" extrusionOk="0">
                    <a:moveTo>
                      <a:pt x="835" y="8040"/>
                    </a:moveTo>
                    <a:lnTo>
                      <a:pt x="1" y="5371"/>
                    </a:lnTo>
                    <a:lnTo>
                      <a:pt x="2703" y="5572"/>
                    </a:lnTo>
                    <a:lnTo>
                      <a:pt x="2002" y="2670"/>
                    </a:lnTo>
                    <a:lnTo>
                      <a:pt x="4971" y="2569"/>
                    </a:lnTo>
                    <a:lnTo>
                      <a:pt x="4037" y="1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970;p56"/>
              <p:cNvSpPr/>
              <p:nvPr/>
            </p:nvSpPr>
            <p:spPr>
              <a:xfrm>
                <a:off x="6293175" y="2319875"/>
                <a:ext cx="156825" cy="20850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8340" fill="none" extrusionOk="0">
                    <a:moveTo>
                      <a:pt x="1702" y="4070"/>
                    </a:moveTo>
                    <a:cubicBezTo>
                      <a:pt x="2536" y="3036"/>
                      <a:pt x="3270" y="2035"/>
                      <a:pt x="4104" y="1001"/>
                    </a:cubicBezTo>
                    <a:cubicBezTo>
                      <a:pt x="4304" y="667"/>
                      <a:pt x="4638" y="367"/>
                      <a:pt x="5004" y="200"/>
                    </a:cubicBezTo>
                    <a:cubicBezTo>
                      <a:pt x="5371" y="0"/>
                      <a:pt x="5838" y="100"/>
                      <a:pt x="6072" y="467"/>
                    </a:cubicBezTo>
                    <a:cubicBezTo>
                      <a:pt x="6272" y="868"/>
                      <a:pt x="6039" y="1301"/>
                      <a:pt x="5872" y="1668"/>
                    </a:cubicBezTo>
                    <a:cubicBezTo>
                      <a:pt x="5471" y="2469"/>
                      <a:pt x="5305" y="3303"/>
                      <a:pt x="5271" y="4170"/>
                    </a:cubicBezTo>
                    <a:cubicBezTo>
                      <a:pt x="5338" y="4804"/>
                      <a:pt x="5305" y="5438"/>
                      <a:pt x="5238" y="6071"/>
                    </a:cubicBezTo>
                    <a:cubicBezTo>
                      <a:pt x="4771" y="8340"/>
                      <a:pt x="1" y="7472"/>
                      <a:pt x="1202" y="4837"/>
                    </a:cubicBezTo>
                    <a:cubicBezTo>
                      <a:pt x="1335" y="4570"/>
                      <a:pt x="1502" y="4303"/>
                      <a:pt x="1702" y="4070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971;p56"/>
              <p:cNvSpPr/>
              <p:nvPr/>
            </p:nvSpPr>
            <p:spPr>
              <a:xfrm flipH="1">
                <a:off x="6508225" y="2999263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fill="none" extrusionOk="0">
                    <a:moveTo>
                      <a:pt x="2168" y="1068"/>
                    </a:moveTo>
                    <a:cubicBezTo>
                      <a:pt x="2168" y="1669"/>
                      <a:pt x="1701" y="2169"/>
                      <a:pt x="1101" y="2169"/>
                    </a:cubicBezTo>
                    <a:cubicBezTo>
                      <a:pt x="500" y="2169"/>
                      <a:pt x="0" y="1669"/>
                      <a:pt x="0" y="1068"/>
                    </a:cubicBezTo>
                    <a:cubicBezTo>
                      <a:pt x="0" y="501"/>
                      <a:pt x="500" y="1"/>
                      <a:pt x="1101" y="1"/>
                    </a:cubicBezTo>
                    <a:cubicBezTo>
                      <a:pt x="1701" y="1"/>
                      <a:pt x="2168" y="501"/>
                      <a:pt x="2168" y="1068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972;p56"/>
              <p:cNvSpPr/>
              <p:nvPr/>
            </p:nvSpPr>
            <p:spPr>
              <a:xfrm flipH="1">
                <a:off x="7477213" y="1545375"/>
                <a:ext cx="817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7" fill="none" extrusionOk="0">
                    <a:moveTo>
                      <a:pt x="2736" y="2569"/>
                    </a:moveTo>
                    <a:cubicBezTo>
                      <a:pt x="2202" y="3170"/>
                      <a:pt x="1302" y="3236"/>
                      <a:pt x="701" y="2703"/>
                    </a:cubicBezTo>
                    <a:cubicBezTo>
                      <a:pt x="68" y="2202"/>
                      <a:pt x="1" y="1268"/>
                      <a:pt x="535" y="668"/>
                    </a:cubicBezTo>
                    <a:cubicBezTo>
                      <a:pt x="1068" y="67"/>
                      <a:pt x="1969" y="1"/>
                      <a:pt x="2603" y="534"/>
                    </a:cubicBezTo>
                    <a:cubicBezTo>
                      <a:pt x="3203" y="1035"/>
                      <a:pt x="3270" y="1969"/>
                      <a:pt x="2736" y="2569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8" name="Google Shape;2973;p56"/>
              <p:cNvGrpSpPr/>
              <p:nvPr/>
            </p:nvGrpSpPr>
            <p:grpSpPr>
              <a:xfrm>
                <a:off x="8145638" y="2070488"/>
                <a:ext cx="150125" cy="249375"/>
                <a:chOff x="7903788" y="4186788"/>
                <a:chExt cx="150125" cy="249375"/>
              </a:xfrm>
            </p:grpSpPr>
            <p:sp>
              <p:nvSpPr>
                <p:cNvPr id="369" name="Google Shape;2974;p56"/>
                <p:cNvSpPr/>
                <p:nvPr/>
              </p:nvSpPr>
              <p:spPr>
                <a:xfrm flipH="1">
                  <a:off x="7903788" y="4186788"/>
                  <a:ext cx="150125" cy="20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8173" fill="none" extrusionOk="0">
                      <a:moveTo>
                        <a:pt x="6005" y="0"/>
                      </a:moveTo>
                      <a:lnTo>
                        <a:pt x="0" y="8173"/>
                      </a:lnTo>
                    </a:path>
                  </a:pathLst>
                </a:custGeom>
                <a:noFill/>
                <a:ln w="50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2975;p56"/>
                <p:cNvSpPr/>
                <p:nvPr/>
              </p:nvSpPr>
              <p:spPr>
                <a:xfrm flipH="1">
                  <a:off x="7978013" y="4357738"/>
                  <a:ext cx="567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3137" fill="none" extrusionOk="0">
                      <a:moveTo>
                        <a:pt x="0" y="3136"/>
                      </a:moveTo>
                      <a:lnTo>
                        <a:pt x="2269" y="1"/>
                      </a:lnTo>
                    </a:path>
                  </a:pathLst>
                </a:custGeom>
                <a:noFill/>
                <a:ln w="5000" cap="flat" cmpd="sng">
                  <a:solidFill>
                    <a:schemeClr val="dk2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71" name="Group 370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372" name="Picture 371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373" name="Picture 372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374" name="Picture 373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41"/>
          <p:cNvSpPr/>
          <p:nvPr/>
        </p:nvSpPr>
        <p:spPr>
          <a:xfrm rot="-5400000" flipH="1">
            <a:off x="6278430" y="-2008364"/>
            <a:ext cx="587700" cy="514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41"/>
          <p:cNvSpPr txBox="1">
            <a:spLocks noGrp="1"/>
          </p:cNvSpPr>
          <p:nvPr>
            <p:ph type="subTitle" idx="1"/>
          </p:nvPr>
        </p:nvSpPr>
        <p:spPr>
          <a:xfrm>
            <a:off x="3428992" y="357172"/>
            <a:ext cx="5572164" cy="13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baseline="30000" dirty="0" err="1" smtClean="0">
                <a:solidFill>
                  <a:schemeClr val="accent6"/>
                </a:solidFill>
              </a:rPr>
              <a:t>Kerangka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i="1" baseline="30000" dirty="0" smtClean="0">
                <a:solidFill>
                  <a:schemeClr val="accent6"/>
                </a:solidFill>
              </a:rPr>
              <a:t>Design Thinking </a:t>
            </a:r>
            <a:r>
              <a:rPr lang="en-US" b="1" i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dalam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Pembelajaran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Berbasis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Proyek</a:t>
            </a:r>
            <a:endParaRPr lang="en-US" b="1" baseline="30000" dirty="0" smtClean="0">
              <a:solidFill>
                <a:schemeClr val="accent6"/>
              </a:solidFill>
            </a:endParaRPr>
          </a:p>
          <a:p>
            <a:endParaRPr lang="en-US" baseline="30000" dirty="0" smtClean="0"/>
          </a:p>
          <a:p>
            <a:r>
              <a:rPr lang="en-US" baseline="30000" dirty="0" err="1" smtClean="0"/>
              <a:t>Salah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satu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langkah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dapat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dilakukan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guna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mencapai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pendidikan</a:t>
            </a:r>
            <a:r>
              <a:rPr lang="en-US" baseline="30000" dirty="0" smtClean="0"/>
              <a:t> Abad 21 </a:t>
            </a:r>
            <a:r>
              <a:rPr lang="en-US" baseline="30000" dirty="0" err="1" smtClean="0"/>
              <a:t>adalah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dengan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menerapkan</a:t>
            </a:r>
            <a:r>
              <a:rPr lang="en-US" baseline="30000" dirty="0" smtClean="0"/>
              <a:t> “Design Thinking” </a:t>
            </a:r>
            <a:r>
              <a:rPr lang="en-US" baseline="30000" dirty="0" err="1" smtClean="0"/>
              <a:t>pada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Awalnya</a:t>
            </a:r>
            <a:r>
              <a:rPr lang="en-US" baseline="30000" dirty="0" smtClean="0"/>
              <a:t> </a:t>
            </a:r>
            <a:r>
              <a:rPr lang="en-US" i="1" baseline="30000" dirty="0" smtClean="0"/>
              <a:t>design thinking </a:t>
            </a:r>
            <a:r>
              <a:rPr lang="en-US" baseline="30000" dirty="0" err="1" smtClean="0"/>
              <a:t>diterapkan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oleh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para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desainer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menciptakan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produk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dengan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pendekatan</a:t>
            </a:r>
            <a:r>
              <a:rPr lang="en-US" baseline="30000" dirty="0" smtClean="0"/>
              <a:t> human oriented. </a:t>
            </a:r>
            <a:r>
              <a:rPr lang="en-US" baseline="30000" dirty="0" err="1" smtClean="0"/>
              <a:t>Namun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perkembangannya</a:t>
            </a:r>
            <a:r>
              <a:rPr lang="en-US" baseline="30000" dirty="0" smtClean="0"/>
              <a:t>, design thinking </a:t>
            </a:r>
            <a:r>
              <a:rPr lang="en-US" baseline="30000" dirty="0" err="1" smtClean="0"/>
              <a:t>digunakan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bidang</a:t>
            </a:r>
            <a:r>
              <a:rPr lang="en-US" baseline="30000" dirty="0" smtClean="0"/>
              <a:t> lain, </a:t>
            </a:r>
            <a:r>
              <a:rPr lang="en-US" baseline="30000" dirty="0" err="1" smtClean="0"/>
              <a:t>seperti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dunia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bisnis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pengembangan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produk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sosial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budaya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keputusan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politik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kebijakan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hingga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berbagai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strategi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jangka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pendek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jangka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panjang</a:t>
            </a:r>
            <a:r>
              <a:rPr lang="en-US" baseline="30000" dirty="0" smtClean="0"/>
              <a:t>. Design Thinking </a:t>
            </a:r>
            <a:r>
              <a:rPr lang="en-US" baseline="30000" dirty="0" err="1" smtClean="0"/>
              <a:t>juga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diterapkan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bidang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pendidikan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karena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sesuai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dengan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tujuan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Kerangka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Kualifikasi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nasional</a:t>
            </a:r>
            <a:r>
              <a:rPr lang="en-US" baseline="30000" dirty="0" smtClean="0"/>
              <a:t> Indonesia (KKNI) level 6.</a:t>
            </a:r>
          </a:p>
          <a:p>
            <a:endParaRPr lang="en-US" baseline="30000" dirty="0" smtClean="0"/>
          </a:p>
        </p:txBody>
      </p:sp>
      <p:grpSp>
        <p:nvGrpSpPr>
          <p:cNvPr id="2009" name="Google Shape;2009;p41"/>
          <p:cNvGrpSpPr/>
          <p:nvPr/>
        </p:nvGrpSpPr>
        <p:grpSpPr>
          <a:xfrm>
            <a:off x="498285" y="945975"/>
            <a:ext cx="3372486" cy="3645653"/>
            <a:chOff x="469760" y="984550"/>
            <a:chExt cx="3372486" cy="3645653"/>
          </a:xfrm>
        </p:grpSpPr>
        <p:sp>
          <p:nvSpPr>
            <p:cNvPr id="2010" name="Google Shape;2010;p41"/>
            <p:cNvSpPr/>
            <p:nvPr/>
          </p:nvSpPr>
          <p:spPr>
            <a:xfrm flipH="1">
              <a:off x="469760" y="984550"/>
              <a:ext cx="3168300" cy="3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1" name="Google Shape;2011;p41"/>
            <p:cNvGrpSpPr/>
            <p:nvPr/>
          </p:nvGrpSpPr>
          <p:grpSpPr>
            <a:xfrm>
              <a:off x="841281" y="1052400"/>
              <a:ext cx="2265294" cy="2765938"/>
              <a:chOff x="841281" y="1052400"/>
              <a:chExt cx="2265294" cy="2765938"/>
            </a:xfrm>
          </p:grpSpPr>
          <p:sp>
            <p:nvSpPr>
              <p:cNvPr id="2012" name="Google Shape;2012;p41"/>
              <p:cNvSpPr/>
              <p:nvPr/>
            </p:nvSpPr>
            <p:spPr>
              <a:xfrm rot="1430105">
                <a:off x="889068" y="3210376"/>
                <a:ext cx="151798" cy="268546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10742" fill="none" extrusionOk="0">
                    <a:moveTo>
                      <a:pt x="901" y="10741"/>
                    </a:moveTo>
                    <a:lnTo>
                      <a:pt x="1" y="8339"/>
                    </a:lnTo>
                    <a:lnTo>
                      <a:pt x="2402" y="8139"/>
                    </a:lnTo>
                    <a:lnTo>
                      <a:pt x="1702" y="5537"/>
                    </a:lnTo>
                    <a:lnTo>
                      <a:pt x="4270" y="5437"/>
                    </a:lnTo>
                    <a:lnTo>
                      <a:pt x="3503" y="2869"/>
                    </a:lnTo>
                    <a:lnTo>
                      <a:pt x="6072" y="2602"/>
                    </a:lnTo>
                    <a:lnTo>
                      <a:pt x="5371" y="0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41"/>
              <p:cNvSpPr/>
              <p:nvPr/>
            </p:nvSpPr>
            <p:spPr>
              <a:xfrm rot="-1432269">
                <a:off x="2441676" y="1084749"/>
                <a:ext cx="54228" cy="10928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4371" fill="none" extrusionOk="0">
                    <a:moveTo>
                      <a:pt x="0" y="0"/>
                    </a:moveTo>
                    <a:cubicBezTo>
                      <a:pt x="1201" y="0"/>
                      <a:pt x="2168" y="968"/>
                      <a:pt x="2168" y="2202"/>
                    </a:cubicBezTo>
                    <a:cubicBezTo>
                      <a:pt x="2168" y="3403"/>
                      <a:pt x="1201" y="4370"/>
                      <a:pt x="0" y="4370"/>
                    </a:cubicBez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41"/>
              <p:cNvSpPr/>
              <p:nvPr/>
            </p:nvSpPr>
            <p:spPr>
              <a:xfrm>
                <a:off x="1347050" y="1052400"/>
                <a:ext cx="1242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8041" fill="none" extrusionOk="0">
                    <a:moveTo>
                      <a:pt x="835" y="8040"/>
                    </a:moveTo>
                    <a:lnTo>
                      <a:pt x="1" y="5371"/>
                    </a:lnTo>
                    <a:lnTo>
                      <a:pt x="2703" y="5572"/>
                    </a:lnTo>
                    <a:lnTo>
                      <a:pt x="2002" y="2670"/>
                    </a:lnTo>
                    <a:lnTo>
                      <a:pt x="4971" y="2569"/>
                    </a:lnTo>
                    <a:lnTo>
                      <a:pt x="4037" y="1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41"/>
              <p:cNvSpPr/>
              <p:nvPr/>
            </p:nvSpPr>
            <p:spPr>
              <a:xfrm>
                <a:off x="2949750" y="3061050"/>
                <a:ext cx="156825" cy="20850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8340" fill="none" extrusionOk="0">
                    <a:moveTo>
                      <a:pt x="1702" y="4070"/>
                    </a:moveTo>
                    <a:cubicBezTo>
                      <a:pt x="2536" y="3036"/>
                      <a:pt x="3270" y="2035"/>
                      <a:pt x="4104" y="1001"/>
                    </a:cubicBezTo>
                    <a:cubicBezTo>
                      <a:pt x="4304" y="667"/>
                      <a:pt x="4638" y="367"/>
                      <a:pt x="5004" y="200"/>
                    </a:cubicBezTo>
                    <a:cubicBezTo>
                      <a:pt x="5371" y="0"/>
                      <a:pt x="5838" y="100"/>
                      <a:pt x="6072" y="467"/>
                    </a:cubicBezTo>
                    <a:cubicBezTo>
                      <a:pt x="6272" y="868"/>
                      <a:pt x="6039" y="1301"/>
                      <a:pt x="5872" y="1668"/>
                    </a:cubicBezTo>
                    <a:cubicBezTo>
                      <a:pt x="5471" y="2469"/>
                      <a:pt x="5305" y="3303"/>
                      <a:pt x="5271" y="4170"/>
                    </a:cubicBezTo>
                    <a:cubicBezTo>
                      <a:pt x="5338" y="4804"/>
                      <a:pt x="5305" y="5438"/>
                      <a:pt x="5238" y="6071"/>
                    </a:cubicBezTo>
                    <a:cubicBezTo>
                      <a:pt x="4771" y="8340"/>
                      <a:pt x="1" y="7472"/>
                      <a:pt x="1202" y="4837"/>
                    </a:cubicBezTo>
                    <a:cubicBezTo>
                      <a:pt x="1335" y="4570"/>
                      <a:pt x="1502" y="4303"/>
                      <a:pt x="1702" y="4070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41"/>
              <p:cNvSpPr/>
              <p:nvPr/>
            </p:nvSpPr>
            <p:spPr>
              <a:xfrm flipH="1">
                <a:off x="1522575" y="376408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fill="none" extrusionOk="0">
                    <a:moveTo>
                      <a:pt x="2168" y="1068"/>
                    </a:moveTo>
                    <a:cubicBezTo>
                      <a:pt x="2168" y="1669"/>
                      <a:pt x="1701" y="2169"/>
                      <a:pt x="1101" y="2169"/>
                    </a:cubicBezTo>
                    <a:cubicBezTo>
                      <a:pt x="500" y="2169"/>
                      <a:pt x="0" y="1669"/>
                      <a:pt x="0" y="1068"/>
                    </a:cubicBezTo>
                    <a:cubicBezTo>
                      <a:pt x="0" y="501"/>
                      <a:pt x="500" y="1"/>
                      <a:pt x="1101" y="1"/>
                    </a:cubicBezTo>
                    <a:cubicBezTo>
                      <a:pt x="1701" y="1"/>
                      <a:pt x="2168" y="501"/>
                      <a:pt x="2168" y="1068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7" name="Google Shape;2017;p41"/>
            <p:cNvGrpSpPr/>
            <p:nvPr/>
          </p:nvGrpSpPr>
          <p:grpSpPr>
            <a:xfrm>
              <a:off x="705400" y="1467297"/>
              <a:ext cx="2380710" cy="1363994"/>
              <a:chOff x="705400" y="1467297"/>
              <a:chExt cx="2380710" cy="1363994"/>
            </a:xfrm>
          </p:grpSpPr>
          <p:sp>
            <p:nvSpPr>
              <p:cNvPr id="2018" name="Google Shape;2018;p41"/>
              <p:cNvSpPr/>
              <p:nvPr/>
            </p:nvSpPr>
            <p:spPr>
              <a:xfrm>
                <a:off x="705400" y="1495795"/>
                <a:ext cx="2380710" cy="1335496"/>
              </a:xfrm>
              <a:custGeom>
                <a:avLst/>
                <a:gdLst/>
                <a:ahLst/>
                <a:cxnLst/>
                <a:rect l="l" t="t" r="r" b="b"/>
                <a:pathLst>
                  <a:path w="85376" h="47893" extrusionOk="0">
                    <a:moveTo>
                      <a:pt x="3655" y="1"/>
                    </a:moveTo>
                    <a:cubicBezTo>
                      <a:pt x="3561" y="1"/>
                      <a:pt x="3466" y="3"/>
                      <a:pt x="3372" y="8"/>
                    </a:cubicBezTo>
                    <a:cubicBezTo>
                      <a:pt x="283" y="136"/>
                      <a:pt x="541" y="3276"/>
                      <a:pt x="541" y="6648"/>
                    </a:cubicBezTo>
                    <a:cubicBezTo>
                      <a:pt x="566" y="11719"/>
                      <a:pt x="566" y="16789"/>
                      <a:pt x="566" y="21860"/>
                    </a:cubicBezTo>
                    <a:lnTo>
                      <a:pt x="566" y="36556"/>
                    </a:lnTo>
                    <a:cubicBezTo>
                      <a:pt x="566" y="40005"/>
                      <a:pt x="0" y="44072"/>
                      <a:pt x="721" y="47418"/>
                    </a:cubicBezTo>
                    <a:cubicBezTo>
                      <a:pt x="3106" y="47777"/>
                      <a:pt x="5606" y="47892"/>
                      <a:pt x="8146" y="47892"/>
                    </a:cubicBezTo>
                    <a:cubicBezTo>
                      <a:pt x="12703" y="47892"/>
                      <a:pt x="17385" y="47521"/>
                      <a:pt x="21749" y="47521"/>
                    </a:cubicBezTo>
                    <a:lnTo>
                      <a:pt x="26640" y="47521"/>
                    </a:lnTo>
                    <a:cubicBezTo>
                      <a:pt x="36266" y="47495"/>
                      <a:pt x="45892" y="47495"/>
                      <a:pt x="55518" y="47469"/>
                    </a:cubicBezTo>
                    <a:cubicBezTo>
                      <a:pt x="60898" y="47469"/>
                      <a:pt x="66303" y="47444"/>
                      <a:pt x="71682" y="47444"/>
                    </a:cubicBezTo>
                    <a:cubicBezTo>
                      <a:pt x="73902" y="47444"/>
                      <a:pt x="76478" y="47734"/>
                      <a:pt x="78919" y="47734"/>
                    </a:cubicBezTo>
                    <a:cubicBezTo>
                      <a:pt x="80187" y="47734"/>
                      <a:pt x="81418" y="47655"/>
                      <a:pt x="82544" y="47418"/>
                    </a:cubicBezTo>
                    <a:cubicBezTo>
                      <a:pt x="83367" y="47263"/>
                      <a:pt x="83779" y="47160"/>
                      <a:pt x="84011" y="46980"/>
                    </a:cubicBezTo>
                    <a:cubicBezTo>
                      <a:pt x="84320" y="46723"/>
                      <a:pt x="84320" y="46260"/>
                      <a:pt x="84448" y="45179"/>
                    </a:cubicBezTo>
                    <a:cubicBezTo>
                      <a:pt x="84680" y="43454"/>
                      <a:pt x="84500" y="41575"/>
                      <a:pt x="84526" y="39825"/>
                    </a:cubicBezTo>
                    <a:cubicBezTo>
                      <a:pt x="84603" y="34677"/>
                      <a:pt x="84680" y="29504"/>
                      <a:pt x="84706" y="24356"/>
                    </a:cubicBezTo>
                    <a:cubicBezTo>
                      <a:pt x="84732" y="22889"/>
                      <a:pt x="85375" y="2453"/>
                      <a:pt x="84448" y="2350"/>
                    </a:cubicBezTo>
                    <a:cubicBezTo>
                      <a:pt x="79722" y="1986"/>
                      <a:pt x="74922" y="1867"/>
                      <a:pt x="70094" y="1867"/>
                    </a:cubicBezTo>
                    <a:cubicBezTo>
                      <a:pt x="60909" y="1867"/>
                      <a:pt x="51622" y="2298"/>
                      <a:pt x="42546" y="2298"/>
                    </a:cubicBezTo>
                    <a:lnTo>
                      <a:pt x="12612" y="2298"/>
                    </a:lnTo>
                    <a:cubicBezTo>
                      <a:pt x="9593" y="2298"/>
                      <a:pt x="6647" y="1"/>
                      <a:pt x="36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41"/>
              <p:cNvSpPr/>
              <p:nvPr/>
            </p:nvSpPr>
            <p:spPr>
              <a:xfrm>
                <a:off x="710419" y="1467297"/>
                <a:ext cx="2361330" cy="106242"/>
              </a:xfrm>
              <a:custGeom>
                <a:avLst/>
                <a:gdLst/>
                <a:ahLst/>
                <a:cxnLst/>
                <a:rect l="l" t="t" r="r" b="b"/>
                <a:pathLst>
                  <a:path w="84681" h="3810" extrusionOk="0">
                    <a:moveTo>
                      <a:pt x="0" y="0"/>
                    </a:moveTo>
                    <a:lnTo>
                      <a:pt x="0" y="3809"/>
                    </a:lnTo>
                    <a:lnTo>
                      <a:pt x="84680" y="3809"/>
                    </a:lnTo>
                    <a:lnTo>
                      <a:pt x="846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41"/>
              <p:cNvSpPr/>
              <p:nvPr/>
            </p:nvSpPr>
            <p:spPr>
              <a:xfrm>
                <a:off x="820952" y="1661065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41"/>
              <p:cNvSpPr/>
              <p:nvPr/>
            </p:nvSpPr>
            <p:spPr>
              <a:xfrm>
                <a:off x="1006103" y="1661065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41"/>
              <p:cNvSpPr/>
              <p:nvPr/>
            </p:nvSpPr>
            <p:spPr>
              <a:xfrm>
                <a:off x="1191979" y="1661065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41"/>
              <p:cNvSpPr/>
              <p:nvPr/>
            </p:nvSpPr>
            <p:spPr>
              <a:xfrm>
                <a:off x="1377884" y="1661065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41"/>
              <p:cNvSpPr/>
              <p:nvPr/>
            </p:nvSpPr>
            <p:spPr>
              <a:xfrm>
                <a:off x="1563035" y="1661065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41"/>
              <p:cNvSpPr/>
              <p:nvPr/>
            </p:nvSpPr>
            <p:spPr>
              <a:xfrm>
                <a:off x="1748214" y="1661065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41"/>
              <p:cNvSpPr/>
              <p:nvPr/>
            </p:nvSpPr>
            <p:spPr>
              <a:xfrm>
                <a:off x="1927621" y="1661065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41"/>
              <p:cNvSpPr/>
              <p:nvPr/>
            </p:nvSpPr>
            <p:spPr>
              <a:xfrm>
                <a:off x="820952" y="1849088"/>
                <a:ext cx="155041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41"/>
              <p:cNvSpPr/>
              <p:nvPr/>
            </p:nvSpPr>
            <p:spPr>
              <a:xfrm>
                <a:off x="1006103" y="1849088"/>
                <a:ext cx="155766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41"/>
              <p:cNvSpPr/>
              <p:nvPr/>
            </p:nvSpPr>
            <p:spPr>
              <a:xfrm>
                <a:off x="1191979" y="1849088"/>
                <a:ext cx="155068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1377884" y="1849088"/>
                <a:ext cx="155041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1563035" y="1849088"/>
                <a:ext cx="155068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1748214" y="1849088"/>
                <a:ext cx="155766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1927621" y="1849088"/>
                <a:ext cx="155793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820952" y="2037138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1006103" y="2037138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1191979" y="2037138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1377884" y="2037138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1563035" y="2037138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1748214" y="2037138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1927621" y="2037138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820952" y="2224464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1006103" y="2224464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1191979" y="2224464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1377884" y="2224464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1563035" y="2224464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1748214" y="2224464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1"/>
              <p:cNvSpPr/>
              <p:nvPr/>
            </p:nvSpPr>
            <p:spPr>
              <a:xfrm>
                <a:off x="820952" y="2412487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1"/>
              <p:cNvSpPr/>
              <p:nvPr/>
            </p:nvSpPr>
            <p:spPr>
              <a:xfrm>
                <a:off x="1006103" y="2412487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1"/>
              <p:cNvSpPr/>
              <p:nvPr/>
            </p:nvSpPr>
            <p:spPr>
              <a:xfrm>
                <a:off x="1191979" y="2412487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1"/>
              <p:cNvSpPr/>
              <p:nvPr/>
            </p:nvSpPr>
            <p:spPr>
              <a:xfrm>
                <a:off x="1377884" y="2412487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1"/>
              <p:cNvSpPr/>
              <p:nvPr/>
            </p:nvSpPr>
            <p:spPr>
              <a:xfrm>
                <a:off x="2302273" y="1692351"/>
                <a:ext cx="120603" cy="114440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04" extrusionOk="0">
                    <a:moveTo>
                      <a:pt x="3887" y="449"/>
                    </a:moveTo>
                    <a:lnTo>
                      <a:pt x="3887" y="526"/>
                    </a:lnTo>
                    <a:lnTo>
                      <a:pt x="3887" y="757"/>
                    </a:lnTo>
                    <a:cubicBezTo>
                      <a:pt x="3887" y="886"/>
                      <a:pt x="3887" y="1041"/>
                      <a:pt x="3887" y="1195"/>
                    </a:cubicBezTo>
                    <a:cubicBezTo>
                      <a:pt x="3887" y="1504"/>
                      <a:pt x="3861" y="1787"/>
                      <a:pt x="3861" y="2096"/>
                    </a:cubicBezTo>
                    <a:cubicBezTo>
                      <a:pt x="3861" y="2662"/>
                      <a:pt x="3861" y="3203"/>
                      <a:pt x="3836" y="3769"/>
                    </a:cubicBezTo>
                    <a:lnTo>
                      <a:pt x="2214" y="3743"/>
                    </a:lnTo>
                    <a:lnTo>
                      <a:pt x="490" y="3743"/>
                    </a:lnTo>
                    <a:cubicBezTo>
                      <a:pt x="515" y="3486"/>
                      <a:pt x="490" y="3228"/>
                      <a:pt x="490" y="2997"/>
                    </a:cubicBezTo>
                    <a:cubicBezTo>
                      <a:pt x="464" y="2688"/>
                      <a:pt x="464" y="2379"/>
                      <a:pt x="464" y="2096"/>
                    </a:cubicBezTo>
                    <a:cubicBezTo>
                      <a:pt x="438" y="1658"/>
                      <a:pt x="438" y="1221"/>
                      <a:pt x="412" y="783"/>
                    </a:cubicBezTo>
                    <a:cubicBezTo>
                      <a:pt x="412" y="706"/>
                      <a:pt x="438" y="603"/>
                      <a:pt x="438" y="526"/>
                    </a:cubicBezTo>
                    <a:cubicBezTo>
                      <a:pt x="507" y="534"/>
                      <a:pt x="578" y="537"/>
                      <a:pt x="652" y="537"/>
                    </a:cubicBezTo>
                    <a:cubicBezTo>
                      <a:pt x="798" y="537"/>
                      <a:pt x="953" y="526"/>
                      <a:pt x="1107" y="526"/>
                    </a:cubicBezTo>
                    <a:cubicBezTo>
                      <a:pt x="1416" y="526"/>
                      <a:pt x="1725" y="500"/>
                      <a:pt x="2008" y="500"/>
                    </a:cubicBezTo>
                    <a:cubicBezTo>
                      <a:pt x="2317" y="500"/>
                      <a:pt x="2626" y="500"/>
                      <a:pt x="2935" y="474"/>
                    </a:cubicBezTo>
                    <a:lnTo>
                      <a:pt x="3630" y="474"/>
                    </a:lnTo>
                    <a:cubicBezTo>
                      <a:pt x="3681" y="474"/>
                      <a:pt x="3836" y="474"/>
                      <a:pt x="3861" y="449"/>
                    </a:cubicBezTo>
                    <a:close/>
                    <a:moveTo>
                      <a:pt x="1718" y="1"/>
                    </a:moveTo>
                    <a:cubicBezTo>
                      <a:pt x="1267" y="1"/>
                      <a:pt x="820" y="25"/>
                      <a:pt x="387" y="62"/>
                    </a:cubicBezTo>
                    <a:cubicBezTo>
                      <a:pt x="309" y="62"/>
                      <a:pt x="258" y="62"/>
                      <a:pt x="206" y="88"/>
                    </a:cubicBezTo>
                    <a:cubicBezTo>
                      <a:pt x="103" y="88"/>
                      <a:pt x="1" y="165"/>
                      <a:pt x="1" y="268"/>
                    </a:cubicBezTo>
                    <a:cubicBezTo>
                      <a:pt x="26" y="886"/>
                      <a:pt x="26" y="1478"/>
                      <a:pt x="26" y="2096"/>
                    </a:cubicBezTo>
                    <a:lnTo>
                      <a:pt x="52" y="2997"/>
                    </a:lnTo>
                    <a:cubicBezTo>
                      <a:pt x="52" y="3280"/>
                      <a:pt x="26" y="3614"/>
                      <a:pt x="103" y="3872"/>
                    </a:cubicBezTo>
                    <a:cubicBezTo>
                      <a:pt x="129" y="3975"/>
                      <a:pt x="206" y="4026"/>
                      <a:pt x="309" y="4026"/>
                    </a:cubicBezTo>
                    <a:cubicBezTo>
                      <a:pt x="361" y="4026"/>
                      <a:pt x="412" y="4026"/>
                      <a:pt x="438" y="4052"/>
                    </a:cubicBezTo>
                    <a:lnTo>
                      <a:pt x="927" y="4052"/>
                    </a:lnTo>
                    <a:cubicBezTo>
                      <a:pt x="1262" y="4052"/>
                      <a:pt x="1622" y="4078"/>
                      <a:pt x="1957" y="4078"/>
                    </a:cubicBezTo>
                    <a:lnTo>
                      <a:pt x="3990" y="4103"/>
                    </a:lnTo>
                    <a:cubicBezTo>
                      <a:pt x="4093" y="4103"/>
                      <a:pt x="4170" y="4026"/>
                      <a:pt x="4170" y="3949"/>
                    </a:cubicBezTo>
                    <a:cubicBezTo>
                      <a:pt x="4170" y="3280"/>
                      <a:pt x="4196" y="2611"/>
                      <a:pt x="4222" y="1941"/>
                    </a:cubicBezTo>
                    <a:lnTo>
                      <a:pt x="4222" y="886"/>
                    </a:lnTo>
                    <a:cubicBezTo>
                      <a:pt x="4247" y="680"/>
                      <a:pt x="4325" y="294"/>
                      <a:pt x="4093" y="140"/>
                    </a:cubicBezTo>
                    <a:lnTo>
                      <a:pt x="4119" y="140"/>
                    </a:lnTo>
                    <a:cubicBezTo>
                      <a:pt x="4016" y="88"/>
                      <a:pt x="3861" y="88"/>
                      <a:pt x="3758" y="88"/>
                    </a:cubicBezTo>
                    <a:lnTo>
                      <a:pt x="3630" y="88"/>
                    </a:lnTo>
                    <a:cubicBezTo>
                      <a:pt x="3475" y="88"/>
                      <a:pt x="3321" y="62"/>
                      <a:pt x="3166" y="62"/>
                    </a:cubicBezTo>
                    <a:cubicBezTo>
                      <a:pt x="2857" y="11"/>
                      <a:pt x="2523" y="11"/>
                      <a:pt x="2214" y="11"/>
                    </a:cubicBezTo>
                    <a:cubicBezTo>
                      <a:pt x="2049" y="4"/>
                      <a:pt x="1883" y="1"/>
                      <a:pt x="1718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1"/>
              <p:cNvSpPr/>
              <p:nvPr/>
            </p:nvSpPr>
            <p:spPr>
              <a:xfrm>
                <a:off x="2483855" y="1687499"/>
                <a:ext cx="121328" cy="117424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1" extrusionOk="0">
                    <a:moveTo>
                      <a:pt x="412" y="391"/>
                    </a:moveTo>
                    <a:lnTo>
                      <a:pt x="412" y="391"/>
                    </a:lnTo>
                    <a:cubicBezTo>
                      <a:pt x="721" y="468"/>
                      <a:pt x="1056" y="468"/>
                      <a:pt x="1365" y="468"/>
                    </a:cubicBezTo>
                    <a:cubicBezTo>
                      <a:pt x="1673" y="494"/>
                      <a:pt x="1957" y="494"/>
                      <a:pt x="2265" y="520"/>
                    </a:cubicBezTo>
                    <a:cubicBezTo>
                      <a:pt x="2806" y="545"/>
                      <a:pt x="3372" y="571"/>
                      <a:pt x="3913" y="623"/>
                    </a:cubicBezTo>
                    <a:cubicBezTo>
                      <a:pt x="3887" y="1652"/>
                      <a:pt x="3835" y="2682"/>
                      <a:pt x="3835" y="3737"/>
                    </a:cubicBezTo>
                    <a:cubicBezTo>
                      <a:pt x="3265" y="3805"/>
                      <a:pt x="2687" y="3837"/>
                      <a:pt x="2113" y="3837"/>
                    </a:cubicBezTo>
                    <a:cubicBezTo>
                      <a:pt x="1600" y="3837"/>
                      <a:pt x="1091" y="3811"/>
                      <a:pt x="592" y="3763"/>
                    </a:cubicBezTo>
                    <a:cubicBezTo>
                      <a:pt x="412" y="3196"/>
                      <a:pt x="361" y="2630"/>
                      <a:pt x="386" y="2038"/>
                    </a:cubicBezTo>
                    <a:cubicBezTo>
                      <a:pt x="386" y="1498"/>
                      <a:pt x="438" y="931"/>
                      <a:pt x="412" y="391"/>
                    </a:cubicBezTo>
                    <a:close/>
                    <a:moveTo>
                      <a:pt x="806" y="1"/>
                    </a:moveTo>
                    <a:cubicBezTo>
                      <a:pt x="673" y="1"/>
                      <a:pt x="543" y="9"/>
                      <a:pt x="412" y="31"/>
                    </a:cubicBezTo>
                    <a:cubicBezTo>
                      <a:pt x="361" y="31"/>
                      <a:pt x="335" y="56"/>
                      <a:pt x="309" y="56"/>
                    </a:cubicBezTo>
                    <a:cubicBezTo>
                      <a:pt x="284" y="56"/>
                      <a:pt x="232" y="82"/>
                      <a:pt x="206" y="108"/>
                    </a:cubicBezTo>
                    <a:cubicBezTo>
                      <a:pt x="129" y="442"/>
                      <a:pt x="103" y="777"/>
                      <a:pt x="78" y="1112"/>
                    </a:cubicBezTo>
                    <a:cubicBezTo>
                      <a:pt x="52" y="1446"/>
                      <a:pt x="26" y="1781"/>
                      <a:pt x="26" y="2115"/>
                    </a:cubicBezTo>
                    <a:cubicBezTo>
                      <a:pt x="0" y="2733"/>
                      <a:pt x="52" y="3377"/>
                      <a:pt x="258" y="3994"/>
                    </a:cubicBezTo>
                    <a:cubicBezTo>
                      <a:pt x="284" y="4071"/>
                      <a:pt x="361" y="4123"/>
                      <a:pt x="438" y="4123"/>
                    </a:cubicBezTo>
                    <a:cubicBezTo>
                      <a:pt x="1009" y="4184"/>
                      <a:pt x="1575" y="4210"/>
                      <a:pt x="2138" y="4210"/>
                    </a:cubicBezTo>
                    <a:cubicBezTo>
                      <a:pt x="2766" y="4210"/>
                      <a:pt x="3391" y="4177"/>
                      <a:pt x="4016" y="4123"/>
                    </a:cubicBezTo>
                    <a:cubicBezTo>
                      <a:pt x="4144" y="4097"/>
                      <a:pt x="4222" y="4020"/>
                      <a:pt x="4222" y="3917"/>
                    </a:cubicBezTo>
                    <a:cubicBezTo>
                      <a:pt x="4273" y="2733"/>
                      <a:pt x="4324" y="1575"/>
                      <a:pt x="4350" y="417"/>
                    </a:cubicBezTo>
                    <a:cubicBezTo>
                      <a:pt x="4350" y="288"/>
                      <a:pt x="4247" y="211"/>
                      <a:pt x="4144" y="185"/>
                    </a:cubicBezTo>
                    <a:lnTo>
                      <a:pt x="4144" y="211"/>
                    </a:lnTo>
                    <a:cubicBezTo>
                      <a:pt x="3501" y="159"/>
                      <a:pt x="2883" y="108"/>
                      <a:pt x="2265" y="82"/>
                    </a:cubicBezTo>
                    <a:cubicBezTo>
                      <a:pt x="1957" y="56"/>
                      <a:pt x="1648" y="56"/>
                      <a:pt x="1365" y="31"/>
                    </a:cubicBezTo>
                    <a:cubicBezTo>
                      <a:pt x="1171" y="16"/>
                      <a:pt x="987" y="1"/>
                      <a:pt x="806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1"/>
              <p:cNvSpPr/>
              <p:nvPr/>
            </p:nvSpPr>
            <p:spPr>
              <a:xfrm>
                <a:off x="2670456" y="1689060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464" y="438"/>
                    </a:moveTo>
                    <a:lnTo>
                      <a:pt x="464" y="438"/>
                    </a:lnTo>
                    <a:cubicBezTo>
                      <a:pt x="1210" y="456"/>
                      <a:pt x="1943" y="474"/>
                      <a:pt x="2673" y="474"/>
                    </a:cubicBezTo>
                    <a:cubicBezTo>
                      <a:pt x="2975" y="474"/>
                      <a:pt x="3277" y="471"/>
                      <a:pt x="3578" y="464"/>
                    </a:cubicBezTo>
                    <a:cubicBezTo>
                      <a:pt x="3630" y="1545"/>
                      <a:pt x="3681" y="2626"/>
                      <a:pt x="3733" y="3707"/>
                    </a:cubicBezTo>
                    <a:cubicBezTo>
                      <a:pt x="2677" y="3732"/>
                      <a:pt x="1596" y="3732"/>
                      <a:pt x="541" y="3732"/>
                    </a:cubicBezTo>
                    <a:cubicBezTo>
                      <a:pt x="438" y="2651"/>
                      <a:pt x="464" y="1545"/>
                      <a:pt x="464" y="438"/>
                    </a:cubicBezTo>
                    <a:close/>
                    <a:moveTo>
                      <a:pt x="412" y="0"/>
                    </a:moveTo>
                    <a:cubicBezTo>
                      <a:pt x="335" y="0"/>
                      <a:pt x="284" y="52"/>
                      <a:pt x="232" y="103"/>
                    </a:cubicBezTo>
                    <a:cubicBezTo>
                      <a:pt x="232" y="103"/>
                      <a:pt x="206" y="129"/>
                      <a:pt x="206" y="155"/>
                    </a:cubicBezTo>
                    <a:cubicBezTo>
                      <a:pt x="0" y="1416"/>
                      <a:pt x="26" y="2703"/>
                      <a:pt x="155" y="3938"/>
                    </a:cubicBezTo>
                    <a:cubicBezTo>
                      <a:pt x="155" y="4067"/>
                      <a:pt x="232" y="4144"/>
                      <a:pt x="361" y="4144"/>
                    </a:cubicBezTo>
                    <a:lnTo>
                      <a:pt x="3964" y="4144"/>
                    </a:lnTo>
                    <a:cubicBezTo>
                      <a:pt x="4067" y="4144"/>
                      <a:pt x="4170" y="4041"/>
                      <a:pt x="4170" y="3938"/>
                    </a:cubicBezTo>
                    <a:cubicBezTo>
                      <a:pt x="4119" y="2703"/>
                      <a:pt x="4067" y="1467"/>
                      <a:pt x="4016" y="232"/>
                    </a:cubicBezTo>
                    <a:cubicBezTo>
                      <a:pt x="4016" y="129"/>
                      <a:pt x="3913" y="26"/>
                      <a:pt x="3784" y="26"/>
                    </a:cubicBezTo>
                    <a:cubicBezTo>
                      <a:pt x="3326" y="37"/>
                      <a:pt x="2863" y="43"/>
                      <a:pt x="2397" y="43"/>
                    </a:cubicBezTo>
                    <a:cubicBezTo>
                      <a:pt x="1739" y="43"/>
                      <a:pt x="1076" y="30"/>
                      <a:pt x="412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1"/>
              <p:cNvSpPr/>
              <p:nvPr/>
            </p:nvSpPr>
            <p:spPr>
              <a:xfrm>
                <a:off x="2849891" y="1689060"/>
                <a:ext cx="119878" cy="113548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72" extrusionOk="0">
                    <a:moveTo>
                      <a:pt x="3784" y="464"/>
                    </a:moveTo>
                    <a:lnTo>
                      <a:pt x="3835" y="2317"/>
                    </a:lnTo>
                    <a:cubicBezTo>
                      <a:pt x="3861" y="2677"/>
                      <a:pt x="3861" y="3012"/>
                      <a:pt x="3861" y="3372"/>
                    </a:cubicBezTo>
                    <a:cubicBezTo>
                      <a:pt x="3861" y="3423"/>
                      <a:pt x="3861" y="3552"/>
                      <a:pt x="3887" y="3604"/>
                    </a:cubicBezTo>
                    <a:lnTo>
                      <a:pt x="3295" y="3604"/>
                    </a:lnTo>
                    <a:cubicBezTo>
                      <a:pt x="2600" y="3629"/>
                      <a:pt x="1905" y="3629"/>
                      <a:pt x="1210" y="3655"/>
                    </a:cubicBezTo>
                    <a:lnTo>
                      <a:pt x="438" y="3655"/>
                    </a:lnTo>
                    <a:cubicBezTo>
                      <a:pt x="412" y="3655"/>
                      <a:pt x="438" y="3578"/>
                      <a:pt x="438" y="3552"/>
                    </a:cubicBezTo>
                    <a:cubicBezTo>
                      <a:pt x="412" y="3218"/>
                      <a:pt x="412" y="2857"/>
                      <a:pt x="412" y="2523"/>
                    </a:cubicBezTo>
                    <a:cubicBezTo>
                      <a:pt x="412" y="1853"/>
                      <a:pt x="412" y="1210"/>
                      <a:pt x="412" y="541"/>
                    </a:cubicBezTo>
                    <a:cubicBezTo>
                      <a:pt x="1519" y="515"/>
                      <a:pt x="2651" y="489"/>
                      <a:pt x="3784" y="464"/>
                    </a:cubicBezTo>
                    <a:close/>
                    <a:moveTo>
                      <a:pt x="3990" y="0"/>
                    </a:moveTo>
                    <a:cubicBezTo>
                      <a:pt x="2780" y="26"/>
                      <a:pt x="1544" y="52"/>
                      <a:pt x="335" y="77"/>
                    </a:cubicBezTo>
                    <a:lnTo>
                      <a:pt x="309" y="77"/>
                    </a:lnTo>
                    <a:cubicBezTo>
                      <a:pt x="296" y="71"/>
                      <a:pt x="282" y="68"/>
                      <a:pt x="267" y="68"/>
                    </a:cubicBezTo>
                    <a:cubicBezTo>
                      <a:pt x="224" y="68"/>
                      <a:pt x="180" y="97"/>
                      <a:pt x="180" y="155"/>
                    </a:cubicBezTo>
                    <a:cubicBezTo>
                      <a:pt x="103" y="232"/>
                      <a:pt x="103" y="335"/>
                      <a:pt x="129" y="438"/>
                    </a:cubicBezTo>
                    <a:cubicBezTo>
                      <a:pt x="52" y="1107"/>
                      <a:pt x="26" y="1802"/>
                      <a:pt x="26" y="2471"/>
                    </a:cubicBezTo>
                    <a:cubicBezTo>
                      <a:pt x="26" y="2857"/>
                      <a:pt x="0" y="3243"/>
                      <a:pt x="26" y="3629"/>
                    </a:cubicBezTo>
                    <a:cubicBezTo>
                      <a:pt x="26" y="3784"/>
                      <a:pt x="77" y="3913"/>
                      <a:pt x="206" y="4015"/>
                    </a:cubicBezTo>
                    <a:cubicBezTo>
                      <a:pt x="299" y="4062"/>
                      <a:pt x="401" y="4071"/>
                      <a:pt x="501" y="4071"/>
                    </a:cubicBezTo>
                    <a:cubicBezTo>
                      <a:pt x="567" y="4071"/>
                      <a:pt x="633" y="4067"/>
                      <a:pt x="695" y="4067"/>
                    </a:cubicBezTo>
                    <a:cubicBezTo>
                      <a:pt x="1493" y="4067"/>
                      <a:pt x="2265" y="4041"/>
                      <a:pt x="3063" y="4041"/>
                    </a:cubicBezTo>
                    <a:cubicBezTo>
                      <a:pt x="3243" y="4041"/>
                      <a:pt x="3423" y="4015"/>
                      <a:pt x="3603" y="4015"/>
                    </a:cubicBezTo>
                    <a:cubicBezTo>
                      <a:pt x="3694" y="4015"/>
                      <a:pt x="3797" y="4028"/>
                      <a:pt x="3896" y="4028"/>
                    </a:cubicBezTo>
                    <a:cubicBezTo>
                      <a:pt x="3996" y="4028"/>
                      <a:pt x="4093" y="4015"/>
                      <a:pt x="4170" y="3964"/>
                    </a:cubicBezTo>
                    <a:cubicBezTo>
                      <a:pt x="4298" y="3861"/>
                      <a:pt x="4298" y="3707"/>
                      <a:pt x="4298" y="3578"/>
                    </a:cubicBezTo>
                    <a:cubicBezTo>
                      <a:pt x="4298" y="3372"/>
                      <a:pt x="4298" y="3140"/>
                      <a:pt x="4298" y="2934"/>
                    </a:cubicBezTo>
                    <a:lnTo>
                      <a:pt x="4221" y="232"/>
                    </a:lnTo>
                    <a:cubicBezTo>
                      <a:pt x="4221" y="129"/>
                      <a:pt x="4118" y="0"/>
                      <a:pt x="3990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1"/>
              <p:cNvSpPr/>
              <p:nvPr/>
            </p:nvSpPr>
            <p:spPr>
              <a:xfrm>
                <a:off x="2302273" y="1851681"/>
                <a:ext cx="120603" cy="115165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30" extrusionOk="0">
                    <a:moveTo>
                      <a:pt x="3887" y="474"/>
                    </a:moveTo>
                    <a:lnTo>
                      <a:pt x="3887" y="551"/>
                    </a:lnTo>
                    <a:lnTo>
                      <a:pt x="3887" y="757"/>
                    </a:lnTo>
                    <a:cubicBezTo>
                      <a:pt x="3887" y="912"/>
                      <a:pt x="3887" y="1040"/>
                      <a:pt x="3887" y="1195"/>
                    </a:cubicBezTo>
                    <a:cubicBezTo>
                      <a:pt x="3887" y="1504"/>
                      <a:pt x="3861" y="1813"/>
                      <a:pt x="3861" y="2096"/>
                    </a:cubicBezTo>
                    <a:cubicBezTo>
                      <a:pt x="3861" y="2662"/>
                      <a:pt x="3861" y="3228"/>
                      <a:pt x="3836" y="3769"/>
                    </a:cubicBezTo>
                    <a:lnTo>
                      <a:pt x="2214" y="3743"/>
                    </a:lnTo>
                    <a:lnTo>
                      <a:pt x="490" y="3743"/>
                    </a:lnTo>
                    <a:cubicBezTo>
                      <a:pt x="515" y="3486"/>
                      <a:pt x="490" y="3228"/>
                      <a:pt x="490" y="2997"/>
                    </a:cubicBezTo>
                    <a:cubicBezTo>
                      <a:pt x="464" y="2688"/>
                      <a:pt x="464" y="2405"/>
                      <a:pt x="464" y="2096"/>
                    </a:cubicBezTo>
                    <a:cubicBezTo>
                      <a:pt x="438" y="1658"/>
                      <a:pt x="438" y="1221"/>
                      <a:pt x="412" y="783"/>
                    </a:cubicBezTo>
                    <a:cubicBezTo>
                      <a:pt x="412" y="706"/>
                      <a:pt x="438" y="629"/>
                      <a:pt x="438" y="526"/>
                    </a:cubicBezTo>
                    <a:cubicBezTo>
                      <a:pt x="507" y="534"/>
                      <a:pt x="578" y="537"/>
                      <a:pt x="652" y="537"/>
                    </a:cubicBezTo>
                    <a:cubicBezTo>
                      <a:pt x="798" y="537"/>
                      <a:pt x="953" y="526"/>
                      <a:pt x="1107" y="526"/>
                    </a:cubicBezTo>
                    <a:cubicBezTo>
                      <a:pt x="1416" y="526"/>
                      <a:pt x="1725" y="526"/>
                      <a:pt x="2008" y="500"/>
                    </a:cubicBezTo>
                    <a:lnTo>
                      <a:pt x="2935" y="500"/>
                    </a:lnTo>
                    <a:cubicBezTo>
                      <a:pt x="3089" y="474"/>
                      <a:pt x="3269" y="474"/>
                      <a:pt x="3424" y="474"/>
                    </a:cubicBezTo>
                    <a:lnTo>
                      <a:pt x="3630" y="474"/>
                    </a:lnTo>
                    <a:cubicBezTo>
                      <a:pt x="3664" y="474"/>
                      <a:pt x="3744" y="486"/>
                      <a:pt x="3801" y="486"/>
                    </a:cubicBezTo>
                    <a:cubicBezTo>
                      <a:pt x="3830" y="486"/>
                      <a:pt x="3853" y="483"/>
                      <a:pt x="3861" y="474"/>
                    </a:cubicBezTo>
                    <a:close/>
                    <a:moveTo>
                      <a:pt x="1718" y="1"/>
                    </a:moveTo>
                    <a:cubicBezTo>
                      <a:pt x="1267" y="1"/>
                      <a:pt x="820" y="25"/>
                      <a:pt x="387" y="62"/>
                    </a:cubicBezTo>
                    <a:cubicBezTo>
                      <a:pt x="309" y="88"/>
                      <a:pt x="258" y="88"/>
                      <a:pt x="206" y="88"/>
                    </a:cubicBezTo>
                    <a:cubicBezTo>
                      <a:pt x="103" y="88"/>
                      <a:pt x="1" y="165"/>
                      <a:pt x="1" y="268"/>
                    </a:cubicBezTo>
                    <a:cubicBezTo>
                      <a:pt x="26" y="886"/>
                      <a:pt x="26" y="1478"/>
                      <a:pt x="26" y="2096"/>
                    </a:cubicBezTo>
                    <a:lnTo>
                      <a:pt x="52" y="2997"/>
                    </a:lnTo>
                    <a:cubicBezTo>
                      <a:pt x="52" y="3280"/>
                      <a:pt x="26" y="3614"/>
                      <a:pt x="103" y="3897"/>
                    </a:cubicBezTo>
                    <a:cubicBezTo>
                      <a:pt x="129" y="3975"/>
                      <a:pt x="206" y="4026"/>
                      <a:pt x="309" y="4026"/>
                    </a:cubicBezTo>
                    <a:cubicBezTo>
                      <a:pt x="361" y="4026"/>
                      <a:pt x="412" y="4052"/>
                      <a:pt x="438" y="4052"/>
                    </a:cubicBezTo>
                    <a:lnTo>
                      <a:pt x="927" y="4052"/>
                    </a:lnTo>
                    <a:cubicBezTo>
                      <a:pt x="1262" y="4078"/>
                      <a:pt x="1622" y="4078"/>
                      <a:pt x="1957" y="4078"/>
                    </a:cubicBezTo>
                    <a:lnTo>
                      <a:pt x="3990" y="4129"/>
                    </a:lnTo>
                    <a:cubicBezTo>
                      <a:pt x="4093" y="4129"/>
                      <a:pt x="4170" y="4026"/>
                      <a:pt x="4170" y="3949"/>
                    </a:cubicBezTo>
                    <a:cubicBezTo>
                      <a:pt x="4170" y="3280"/>
                      <a:pt x="4196" y="2610"/>
                      <a:pt x="4222" y="1941"/>
                    </a:cubicBezTo>
                    <a:lnTo>
                      <a:pt x="4222" y="886"/>
                    </a:lnTo>
                    <a:cubicBezTo>
                      <a:pt x="4247" y="680"/>
                      <a:pt x="4325" y="294"/>
                      <a:pt x="4093" y="140"/>
                    </a:cubicBezTo>
                    <a:lnTo>
                      <a:pt x="4119" y="140"/>
                    </a:lnTo>
                    <a:cubicBezTo>
                      <a:pt x="4058" y="109"/>
                      <a:pt x="3980" y="97"/>
                      <a:pt x="3905" y="97"/>
                    </a:cubicBezTo>
                    <a:cubicBezTo>
                      <a:pt x="3852" y="97"/>
                      <a:pt x="3801" y="103"/>
                      <a:pt x="3758" y="114"/>
                    </a:cubicBezTo>
                    <a:lnTo>
                      <a:pt x="3630" y="114"/>
                    </a:lnTo>
                    <a:cubicBezTo>
                      <a:pt x="3475" y="88"/>
                      <a:pt x="3321" y="62"/>
                      <a:pt x="3166" y="62"/>
                    </a:cubicBezTo>
                    <a:cubicBezTo>
                      <a:pt x="2857" y="37"/>
                      <a:pt x="2523" y="11"/>
                      <a:pt x="2214" y="11"/>
                    </a:cubicBezTo>
                    <a:cubicBezTo>
                      <a:pt x="2049" y="4"/>
                      <a:pt x="1883" y="1"/>
                      <a:pt x="1718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1"/>
              <p:cNvSpPr/>
              <p:nvPr/>
            </p:nvSpPr>
            <p:spPr>
              <a:xfrm>
                <a:off x="2483855" y="1846829"/>
                <a:ext cx="121328" cy="117424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1" extrusionOk="0">
                    <a:moveTo>
                      <a:pt x="412" y="391"/>
                    </a:moveTo>
                    <a:cubicBezTo>
                      <a:pt x="721" y="468"/>
                      <a:pt x="1056" y="468"/>
                      <a:pt x="1365" y="468"/>
                    </a:cubicBezTo>
                    <a:cubicBezTo>
                      <a:pt x="1673" y="494"/>
                      <a:pt x="1957" y="520"/>
                      <a:pt x="2265" y="520"/>
                    </a:cubicBezTo>
                    <a:cubicBezTo>
                      <a:pt x="2806" y="545"/>
                      <a:pt x="3372" y="571"/>
                      <a:pt x="3913" y="622"/>
                    </a:cubicBezTo>
                    <a:cubicBezTo>
                      <a:pt x="3887" y="1652"/>
                      <a:pt x="3835" y="2682"/>
                      <a:pt x="3835" y="3737"/>
                    </a:cubicBezTo>
                    <a:cubicBezTo>
                      <a:pt x="3265" y="3805"/>
                      <a:pt x="2687" y="3837"/>
                      <a:pt x="2113" y="3837"/>
                    </a:cubicBezTo>
                    <a:cubicBezTo>
                      <a:pt x="1600" y="3837"/>
                      <a:pt x="1091" y="3811"/>
                      <a:pt x="592" y="3763"/>
                    </a:cubicBezTo>
                    <a:cubicBezTo>
                      <a:pt x="412" y="3196"/>
                      <a:pt x="361" y="2630"/>
                      <a:pt x="386" y="2038"/>
                    </a:cubicBezTo>
                    <a:cubicBezTo>
                      <a:pt x="386" y="1498"/>
                      <a:pt x="438" y="957"/>
                      <a:pt x="412" y="391"/>
                    </a:cubicBezTo>
                    <a:close/>
                    <a:moveTo>
                      <a:pt x="806" y="1"/>
                    </a:moveTo>
                    <a:cubicBezTo>
                      <a:pt x="673" y="1"/>
                      <a:pt x="543" y="9"/>
                      <a:pt x="412" y="30"/>
                    </a:cubicBezTo>
                    <a:cubicBezTo>
                      <a:pt x="361" y="30"/>
                      <a:pt x="335" y="56"/>
                      <a:pt x="309" y="56"/>
                    </a:cubicBezTo>
                    <a:cubicBezTo>
                      <a:pt x="284" y="56"/>
                      <a:pt x="232" y="82"/>
                      <a:pt x="206" y="108"/>
                    </a:cubicBezTo>
                    <a:cubicBezTo>
                      <a:pt x="129" y="442"/>
                      <a:pt x="103" y="777"/>
                      <a:pt x="78" y="1111"/>
                    </a:cubicBezTo>
                    <a:cubicBezTo>
                      <a:pt x="52" y="1446"/>
                      <a:pt x="26" y="1781"/>
                      <a:pt x="26" y="2115"/>
                    </a:cubicBezTo>
                    <a:cubicBezTo>
                      <a:pt x="0" y="2733"/>
                      <a:pt x="52" y="3376"/>
                      <a:pt x="258" y="3994"/>
                    </a:cubicBezTo>
                    <a:cubicBezTo>
                      <a:pt x="284" y="4071"/>
                      <a:pt x="361" y="4123"/>
                      <a:pt x="438" y="4123"/>
                    </a:cubicBezTo>
                    <a:cubicBezTo>
                      <a:pt x="1009" y="4184"/>
                      <a:pt x="1575" y="4210"/>
                      <a:pt x="2138" y="4210"/>
                    </a:cubicBezTo>
                    <a:cubicBezTo>
                      <a:pt x="2766" y="4210"/>
                      <a:pt x="3391" y="4177"/>
                      <a:pt x="4016" y="4123"/>
                    </a:cubicBezTo>
                    <a:cubicBezTo>
                      <a:pt x="4144" y="4097"/>
                      <a:pt x="4222" y="4020"/>
                      <a:pt x="4222" y="3917"/>
                    </a:cubicBezTo>
                    <a:cubicBezTo>
                      <a:pt x="4273" y="2733"/>
                      <a:pt x="4324" y="1575"/>
                      <a:pt x="4350" y="417"/>
                    </a:cubicBezTo>
                    <a:cubicBezTo>
                      <a:pt x="4350" y="288"/>
                      <a:pt x="4247" y="211"/>
                      <a:pt x="4144" y="185"/>
                    </a:cubicBezTo>
                    <a:lnTo>
                      <a:pt x="4144" y="211"/>
                    </a:lnTo>
                    <a:cubicBezTo>
                      <a:pt x="3501" y="159"/>
                      <a:pt x="2883" y="108"/>
                      <a:pt x="2265" y="82"/>
                    </a:cubicBezTo>
                    <a:cubicBezTo>
                      <a:pt x="1957" y="56"/>
                      <a:pt x="1648" y="56"/>
                      <a:pt x="1365" y="30"/>
                    </a:cubicBezTo>
                    <a:cubicBezTo>
                      <a:pt x="1171" y="16"/>
                      <a:pt x="987" y="1"/>
                      <a:pt x="806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1"/>
              <p:cNvSpPr/>
              <p:nvPr/>
            </p:nvSpPr>
            <p:spPr>
              <a:xfrm>
                <a:off x="2670456" y="1849088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464" y="413"/>
                    </a:moveTo>
                    <a:lnTo>
                      <a:pt x="464" y="413"/>
                    </a:lnTo>
                    <a:cubicBezTo>
                      <a:pt x="1082" y="443"/>
                      <a:pt x="1691" y="455"/>
                      <a:pt x="2297" y="455"/>
                    </a:cubicBezTo>
                    <a:cubicBezTo>
                      <a:pt x="2725" y="455"/>
                      <a:pt x="3152" y="449"/>
                      <a:pt x="3578" y="439"/>
                    </a:cubicBezTo>
                    <a:cubicBezTo>
                      <a:pt x="3630" y="1520"/>
                      <a:pt x="3681" y="2601"/>
                      <a:pt x="3733" y="3707"/>
                    </a:cubicBezTo>
                    <a:lnTo>
                      <a:pt x="541" y="3707"/>
                    </a:lnTo>
                    <a:cubicBezTo>
                      <a:pt x="438" y="2626"/>
                      <a:pt x="464" y="1520"/>
                      <a:pt x="464" y="413"/>
                    </a:cubicBezTo>
                    <a:close/>
                    <a:moveTo>
                      <a:pt x="412" y="1"/>
                    </a:moveTo>
                    <a:cubicBezTo>
                      <a:pt x="335" y="1"/>
                      <a:pt x="284" y="27"/>
                      <a:pt x="232" y="78"/>
                    </a:cubicBezTo>
                    <a:cubicBezTo>
                      <a:pt x="232" y="78"/>
                      <a:pt x="206" y="104"/>
                      <a:pt x="206" y="130"/>
                    </a:cubicBezTo>
                    <a:cubicBezTo>
                      <a:pt x="0" y="1391"/>
                      <a:pt x="26" y="2678"/>
                      <a:pt x="155" y="3939"/>
                    </a:cubicBezTo>
                    <a:cubicBezTo>
                      <a:pt x="155" y="4042"/>
                      <a:pt x="232" y="4145"/>
                      <a:pt x="361" y="4145"/>
                    </a:cubicBezTo>
                    <a:lnTo>
                      <a:pt x="3964" y="4119"/>
                    </a:lnTo>
                    <a:cubicBezTo>
                      <a:pt x="4067" y="4119"/>
                      <a:pt x="4170" y="4016"/>
                      <a:pt x="4170" y="3913"/>
                    </a:cubicBezTo>
                    <a:cubicBezTo>
                      <a:pt x="4119" y="2678"/>
                      <a:pt x="4067" y="1442"/>
                      <a:pt x="4016" y="233"/>
                    </a:cubicBezTo>
                    <a:cubicBezTo>
                      <a:pt x="4016" y="104"/>
                      <a:pt x="3913" y="1"/>
                      <a:pt x="3784" y="1"/>
                    </a:cubicBezTo>
                    <a:cubicBezTo>
                      <a:pt x="3231" y="14"/>
                      <a:pt x="2671" y="20"/>
                      <a:pt x="2108" y="20"/>
                    </a:cubicBezTo>
                    <a:cubicBezTo>
                      <a:pt x="1545" y="20"/>
                      <a:pt x="978" y="14"/>
                      <a:pt x="412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41"/>
              <p:cNvSpPr/>
              <p:nvPr/>
            </p:nvSpPr>
            <p:spPr>
              <a:xfrm>
                <a:off x="2849891" y="1849004"/>
                <a:ext cx="119878" cy="112934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50" extrusionOk="0">
                    <a:moveTo>
                      <a:pt x="3784" y="442"/>
                    </a:moveTo>
                    <a:lnTo>
                      <a:pt x="3835" y="2295"/>
                    </a:lnTo>
                    <a:cubicBezTo>
                      <a:pt x="3861" y="2655"/>
                      <a:pt x="3861" y="2990"/>
                      <a:pt x="3861" y="3350"/>
                    </a:cubicBezTo>
                    <a:cubicBezTo>
                      <a:pt x="3861" y="3401"/>
                      <a:pt x="3861" y="3530"/>
                      <a:pt x="3887" y="3556"/>
                    </a:cubicBezTo>
                    <a:lnTo>
                      <a:pt x="3809" y="3556"/>
                    </a:lnTo>
                    <a:cubicBezTo>
                      <a:pt x="3655" y="3582"/>
                      <a:pt x="3475" y="3582"/>
                      <a:pt x="3295" y="3582"/>
                    </a:cubicBezTo>
                    <a:cubicBezTo>
                      <a:pt x="2600" y="3607"/>
                      <a:pt x="1905" y="3633"/>
                      <a:pt x="1210" y="3633"/>
                    </a:cubicBezTo>
                    <a:lnTo>
                      <a:pt x="746" y="3633"/>
                    </a:lnTo>
                    <a:cubicBezTo>
                      <a:pt x="695" y="3633"/>
                      <a:pt x="632" y="3645"/>
                      <a:pt x="573" y="3645"/>
                    </a:cubicBezTo>
                    <a:cubicBezTo>
                      <a:pt x="543" y="3645"/>
                      <a:pt x="515" y="3642"/>
                      <a:pt x="489" y="3633"/>
                    </a:cubicBezTo>
                    <a:lnTo>
                      <a:pt x="489" y="3633"/>
                    </a:lnTo>
                    <a:cubicBezTo>
                      <a:pt x="528" y="3646"/>
                      <a:pt x="508" y="3646"/>
                      <a:pt x="483" y="3646"/>
                    </a:cubicBezTo>
                    <a:cubicBezTo>
                      <a:pt x="457" y="3646"/>
                      <a:pt x="425" y="3646"/>
                      <a:pt x="438" y="3659"/>
                    </a:cubicBezTo>
                    <a:lnTo>
                      <a:pt x="438" y="3659"/>
                    </a:lnTo>
                    <a:cubicBezTo>
                      <a:pt x="412" y="3633"/>
                      <a:pt x="438" y="3556"/>
                      <a:pt x="438" y="3530"/>
                    </a:cubicBezTo>
                    <a:cubicBezTo>
                      <a:pt x="412" y="3196"/>
                      <a:pt x="412" y="2835"/>
                      <a:pt x="412" y="2501"/>
                    </a:cubicBezTo>
                    <a:cubicBezTo>
                      <a:pt x="412" y="1831"/>
                      <a:pt x="412" y="1188"/>
                      <a:pt x="412" y="519"/>
                    </a:cubicBezTo>
                    <a:cubicBezTo>
                      <a:pt x="1519" y="493"/>
                      <a:pt x="2651" y="467"/>
                      <a:pt x="3784" y="442"/>
                    </a:cubicBezTo>
                    <a:close/>
                    <a:moveTo>
                      <a:pt x="4023" y="1"/>
                    </a:moveTo>
                    <a:cubicBezTo>
                      <a:pt x="4012" y="1"/>
                      <a:pt x="4001" y="2"/>
                      <a:pt x="3990" y="4"/>
                    </a:cubicBezTo>
                    <a:cubicBezTo>
                      <a:pt x="2780" y="4"/>
                      <a:pt x="1544" y="30"/>
                      <a:pt x="335" y="55"/>
                    </a:cubicBezTo>
                    <a:lnTo>
                      <a:pt x="309" y="55"/>
                    </a:lnTo>
                    <a:cubicBezTo>
                      <a:pt x="296" y="49"/>
                      <a:pt x="282" y="46"/>
                      <a:pt x="267" y="46"/>
                    </a:cubicBezTo>
                    <a:cubicBezTo>
                      <a:pt x="224" y="46"/>
                      <a:pt x="180" y="75"/>
                      <a:pt x="180" y="133"/>
                    </a:cubicBezTo>
                    <a:cubicBezTo>
                      <a:pt x="103" y="210"/>
                      <a:pt x="103" y="313"/>
                      <a:pt x="129" y="416"/>
                    </a:cubicBezTo>
                    <a:cubicBezTo>
                      <a:pt x="52" y="1085"/>
                      <a:pt x="26" y="1780"/>
                      <a:pt x="26" y="2449"/>
                    </a:cubicBezTo>
                    <a:cubicBezTo>
                      <a:pt x="26" y="2835"/>
                      <a:pt x="0" y="3247"/>
                      <a:pt x="26" y="3607"/>
                    </a:cubicBezTo>
                    <a:cubicBezTo>
                      <a:pt x="26" y="3762"/>
                      <a:pt x="77" y="3916"/>
                      <a:pt x="206" y="3993"/>
                    </a:cubicBezTo>
                    <a:cubicBezTo>
                      <a:pt x="299" y="4040"/>
                      <a:pt x="401" y="4049"/>
                      <a:pt x="501" y="4049"/>
                    </a:cubicBezTo>
                    <a:cubicBezTo>
                      <a:pt x="567" y="4049"/>
                      <a:pt x="633" y="4045"/>
                      <a:pt x="695" y="4045"/>
                    </a:cubicBezTo>
                    <a:cubicBezTo>
                      <a:pt x="1493" y="4045"/>
                      <a:pt x="2265" y="4045"/>
                      <a:pt x="3063" y="4019"/>
                    </a:cubicBezTo>
                    <a:cubicBezTo>
                      <a:pt x="3243" y="4019"/>
                      <a:pt x="3423" y="4019"/>
                      <a:pt x="3603" y="3993"/>
                    </a:cubicBezTo>
                    <a:cubicBezTo>
                      <a:pt x="3694" y="3993"/>
                      <a:pt x="3797" y="4006"/>
                      <a:pt x="3896" y="4006"/>
                    </a:cubicBezTo>
                    <a:cubicBezTo>
                      <a:pt x="3996" y="4006"/>
                      <a:pt x="4093" y="3993"/>
                      <a:pt x="4170" y="3942"/>
                    </a:cubicBezTo>
                    <a:cubicBezTo>
                      <a:pt x="4298" y="3865"/>
                      <a:pt x="4298" y="3710"/>
                      <a:pt x="4298" y="3556"/>
                    </a:cubicBezTo>
                    <a:cubicBezTo>
                      <a:pt x="4298" y="3350"/>
                      <a:pt x="4298" y="3144"/>
                      <a:pt x="4298" y="2938"/>
                    </a:cubicBezTo>
                    <a:lnTo>
                      <a:pt x="4221" y="210"/>
                    </a:lnTo>
                    <a:cubicBezTo>
                      <a:pt x="4221" y="116"/>
                      <a:pt x="4136" y="1"/>
                      <a:pt x="4023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41"/>
              <p:cNvSpPr/>
              <p:nvPr/>
            </p:nvSpPr>
            <p:spPr>
              <a:xfrm>
                <a:off x="2302273" y="2011290"/>
                <a:ext cx="120603" cy="114858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19" extrusionOk="0">
                    <a:moveTo>
                      <a:pt x="3887" y="464"/>
                    </a:moveTo>
                    <a:lnTo>
                      <a:pt x="3887" y="541"/>
                    </a:lnTo>
                    <a:lnTo>
                      <a:pt x="3887" y="747"/>
                    </a:lnTo>
                    <a:cubicBezTo>
                      <a:pt x="3887" y="902"/>
                      <a:pt x="3887" y="1056"/>
                      <a:pt x="3887" y="1185"/>
                    </a:cubicBezTo>
                    <a:cubicBezTo>
                      <a:pt x="3887" y="1494"/>
                      <a:pt x="3861" y="1803"/>
                      <a:pt x="3861" y="2086"/>
                    </a:cubicBezTo>
                    <a:cubicBezTo>
                      <a:pt x="3861" y="2652"/>
                      <a:pt x="3861" y="3218"/>
                      <a:pt x="3836" y="3759"/>
                    </a:cubicBezTo>
                    <a:lnTo>
                      <a:pt x="2214" y="3733"/>
                    </a:lnTo>
                    <a:lnTo>
                      <a:pt x="490" y="3733"/>
                    </a:lnTo>
                    <a:cubicBezTo>
                      <a:pt x="515" y="3476"/>
                      <a:pt x="490" y="3218"/>
                      <a:pt x="490" y="2987"/>
                    </a:cubicBezTo>
                    <a:cubicBezTo>
                      <a:pt x="464" y="2678"/>
                      <a:pt x="464" y="2395"/>
                      <a:pt x="464" y="2086"/>
                    </a:cubicBezTo>
                    <a:cubicBezTo>
                      <a:pt x="438" y="1648"/>
                      <a:pt x="438" y="1211"/>
                      <a:pt x="412" y="773"/>
                    </a:cubicBezTo>
                    <a:cubicBezTo>
                      <a:pt x="412" y="696"/>
                      <a:pt x="438" y="619"/>
                      <a:pt x="438" y="541"/>
                    </a:cubicBezTo>
                    <a:cubicBezTo>
                      <a:pt x="644" y="541"/>
                      <a:pt x="876" y="541"/>
                      <a:pt x="1107" y="516"/>
                    </a:cubicBezTo>
                    <a:lnTo>
                      <a:pt x="2008" y="516"/>
                    </a:lnTo>
                    <a:cubicBezTo>
                      <a:pt x="2317" y="490"/>
                      <a:pt x="2626" y="490"/>
                      <a:pt x="2935" y="490"/>
                    </a:cubicBezTo>
                    <a:cubicBezTo>
                      <a:pt x="3089" y="490"/>
                      <a:pt x="3269" y="464"/>
                      <a:pt x="3424" y="464"/>
                    </a:cubicBezTo>
                    <a:lnTo>
                      <a:pt x="3630" y="464"/>
                    </a:lnTo>
                    <a:cubicBezTo>
                      <a:pt x="3664" y="464"/>
                      <a:pt x="3744" y="476"/>
                      <a:pt x="3801" y="476"/>
                    </a:cubicBezTo>
                    <a:cubicBezTo>
                      <a:pt x="3830" y="476"/>
                      <a:pt x="3853" y="473"/>
                      <a:pt x="3861" y="464"/>
                    </a:cubicBezTo>
                    <a:close/>
                    <a:moveTo>
                      <a:pt x="2214" y="1"/>
                    </a:moveTo>
                    <a:cubicBezTo>
                      <a:pt x="1596" y="1"/>
                      <a:pt x="979" y="27"/>
                      <a:pt x="387" y="52"/>
                    </a:cubicBezTo>
                    <a:cubicBezTo>
                      <a:pt x="309" y="78"/>
                      <a:pt x="258" y="78"/>
                      <a:pt x="206" y="78"/>
                    </a:cubicBezTo>
                    <a:cubicBezTo>
                      <a:pt x="103" y="78"/>
                      <a:pt x="1" y="155"/>
                      <a:pt x="1" y="258"/>
                    </a:cubicBezTo>
                    <a:cubicBezTo>
                      <a:pt x="26" y="876"/>
                      <a:pt x="26" y="1468"/>
                      <a:pt x="26" y="2086"/>
                    </a:cubicBezTo>
                    <a:lnTo>
                      <a:pt x="52" y="2987"/>
                    </a:lnTo>
                    <a:cubicBezTo>
                      <a:pt x="52" y="3270"/>
                      <a:pt x="26" y="3604"/>
                      <a:pt x="103" y="3887"/>
                    </a:cubicBezTo>
                    <a:cubicBezTo>
                      <a:pt x="129" y="3990"/>
                      <a:pt x="206" y="4016"/>
                      <a:pt x="309" y="4016"/>
                    </a:cubicBezTo>
                    <a:cubicBezTo>
                      <a:pt x="361" y="4016"/>
                      <a:pt x="412" y="4042"/>
                      <a:pt x="438" y="4042"/>
                    </a:cubicBezTo>
                    <a:lnTo>
                      <a:pt x="927" y="4042"/>
                    </a:lnTo>
                    <a:cubicBezTo>
                      <a:pt x="1262" y="4068"/>
                      <a:pt x="1622" y="4068"/>
                      <a:pt x="1957" y="4068"/>
                    </a:cubicBezTo>
                    <a:lnTo>
                      <a:pt x="3990" y="4119"/>
                    </a:lnTo>
                    <a:cubicBezTo>
                      <a:pt x="4093" y="4119"/>
                      <a:pt x="4170" y="4042"/>
                      <a:pt x="4170" y="3939"/>
                    </a:cubicBezTo>
                    <a:cubicBezTo>
                      <a:pt x="4170" y="3270"/>
                      <a:pt x="4196" y="2600"/>
                      <a:pt x="4222" y="1931"/>
                    </a:cubicBezTo>
                    <a:lnTo>
                      <a:pt x="4222" y="876"/>
                    </a:lnTo>
                    <a:cubicBezTo>
                      <a:pt x="4247" y="670"/>
                      <a:pt x="4325" y="284"/>
                      <a:pt x="4093" y="155"/>
                    </a:cubicBezTo>
                    <a:lnTo>
                      <a:pt x="4119" y="130"/>
                    </a:lnTo>
                    <a:cubicBezTo>
                      <a:pt x="4058" y="99"/>
                      <a:pt x="3980" y="87"/>
                      <a:pt x="3905" y="87"/>
                    </a:cubicBezTo>
                    <a:cubicBezTo>
                      <a:pt x="3852" y="87"/>
                      <a:pt x="3801" y="93"/>
                      <a:pt x="3758" y="104"/>
                    </a:cubicBezTo>
                    <a:lnTo>
                      <a:pt x="3630" y="104"/>
                    </a:lnTo>
                    <a:cubicBezTo>
                      <a:pt x="3475" y="78"/>
                      <a:pt x="3321" y="52"/>
                      <a:pt x="3166" y="52"/>
                    </a:cubicBezTo>
                    <a:cubicBezTo>
                      <a:pt x="2857" y="27"/>
                      <a:pt x="2523" y="1"/>
                      <a:pt x="2214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41"/>
              <p:cNvSpPr/>
              <p:nvPr/>
            </p:nvSpPr>
            <p:spPr>
              <a:xfrm>
                <a:off x="2483855" y="2006354"/>
                <a:ext cx="121328" cy="117480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3" extrusionOk="0">
                    <a:moveTo>
                      <a:pt x="412" y="409"/>
                    </a:moveTo>
                    <a:lnTo>
                      <a:pt x="412" y="409"/>
                    </a:lnTo>
                    <a:cubicBezTo>
                      <a:pt x="721" y="487"/>
                      <a:pt x="1056" y="461"/>
                      <a:pt x="1365" y="487"/>
                    </a:cubicBezTo>
                    <a:cubicBezTo>
                      <a:pt x="1673" y="487"/>
                      <a:pt x="1957" y="512"/>
                      <a:pt x="2265" y="512"/>
                    </a:cubicBezTo>
                    <a:cubicBezTo>
                      <a:pt x="2806" y="538"/>
                      <a:pt x="3372" y="590"/>
                      <a:pt x="3913" y="615"/>
                    </a:cubicBezTo>
                    <a:cubicBezTo>
                      <a:pt x="3887" y="1645"/>
                      <a:pt x="3835" y="2700"/>
                      <a:pt x="3835" y="3730"/>
                    </a:cubicBezTo>
                    <a:cubicBezTo>
                      <a:pt x="3265" y="3798"/>
                      <a:pt x="2687" y="3830"/>
                      <a:pt x="2113" y="3830"/>
                    </a:cubicBezTo>
                    <a:cubicBezTo>
                      <a:pt x="1600" y="3830"/>
                      <a:pt x="1091" y="3804"/>
                      <a:pt x="592" y="3755"/>
                    </a:cubicBezTo>
                    <a:cubicBezTo>
                      <a:pt x="412" y="3215"/>
                      <a:pt x="361" y="2623"/>
                      <a:pt x="386" y="2031"/>
                    </a:cubicBezTo>
                    <a:cubicBezTo>
                      <a:pt x="386" y="1491"/>
                      <a:pt x="438" y="950"/>
                      <a:pt x="412" y="409"/>
                    </a:cubicBezTo>
                    <a:close/>
                    <a:moveTo>
                      <a:pt x="722" y="1"/>
                    </a:moveTo>
                    <a:cubicBezTo>
                      <a:pt x="618" y="1"/>
                      <a:pt x="515" y="6"/>
                      <a:pt x="412" y="23"/>
                    </a:cubicBezTo>
                    <a:cubicBezTo>
                      <a:pt x="361" y="23"/>
                      <a:pt x="335" y="49"/>
                      <a:pt x="309" y="49"/>
                    </a:cubicBezTo>
                    <a:cubicBezTo>
                      <a:pt x="284" y="49"/>
                      <a:pt x="232" y="75"/>
                      <a:pt x="206" y="126"/>
                    </a:cubicBezTo>
                    <a:cubicBezTo>
                      <a:pt x="129" y="435"/>
                      <a:pt x="103" y="770"/>
                      <a:pt x="78" y="1104"/>
                    </a:cubicBezTo>
                    <a:cubicBezTo>
                      <a:pt x="52" y="1439"/>
                      <a:pt x="26" y="1774"/>
                      <a:pt x="26" y="2108"/>
                    </a:cubicBezTo>
                    <a:cubicBezTo>
                      <a:pt x="0" y="2752"/>
                      <a:pt x="52" y="3395"/>
                      <a:pt x="258" y="3987"/>
                    </a:cubicBezTo>
                    <a:cubicBezTo>
                      <a:pt x="284" y="4064"/>
                      <a:pt x="361" y="4116"/>
                      <a:pt x="438" y="4116"/>
                    </a:cubicBezTo>
                    <a:cubicBezTo>
                      <a:pt x="1043" y="4180"/>
                      <a:pt x="1641" y="4212"/>
                      <a:pt x="2236" y="4212"/>
                    </a:cubicBezTo>
                    <a:cubicBezTo>
                      <a:pt x="2832" y="4212"/>
                      <a:pt x="3424" y="4180"/>
                      <a:pt x="4016" y="4116"/>
                    </a:cubicBezTo>
                    <a:cubicBezTo>
                      <a:pt x="4144" y="4090"/>
                      <a:pt x="4222" y="4039"/>
                      <a:pt x="4222" y="3910"/>
                    </a:cubicBezTo>
                    <a:cubicBezTo>
                      <a:pt x="4273" y="2752"/>
                      <a:pt x="4324" y="1568"/>
                      <a:pt x="4350" y="409"/>
                    </a:cubicBezTo>
                    <a:cubicBezTo>
                      <a:pt x="4350" y="281"/>
                      <a:pt x="4247" y="204"/>
                      <a:pt x="4144" y="204"/>
                    </a:cubicBezTo>
                    <a:cubicBezTo>
                      <a:pt x="3501" y="152"/>
                      <a:pt x="2883" y="126"/>
                      <a:pt x="2265" y="75"/>
                    </a:cubicBezTo>
                    <a:cubicBezTo>
                      <a:pt x="1957" y="75"/>
                      <a:pt x="1648" y="49"/>
                      <a:pt x="1365" y="23"/>
                    </a:cubicBezTo>
                    <a:cubicBezTo>
                      <a:pt x="1141" y="23"/>
                      <a:pt x="930" y="1"/>
                      <a:pt x="722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41"/>
              <p:cNvSpPr/>
              <p:nvPr/>
            </p:nvSpPr>
            <p:spPr>
              <a:xfrm>
                <a:off x="2670456" y="2008418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3578" y="438"/>
                    </a:moveTo>
                    <a:cubicBezTo>
                      <a:pt x="3630" y="1519"/>
                      <a:pt x="3681" y="2626"/>
                      <a:pt x="3733" y="3707"/>
                    </a:cubicBezTo>
                    <a:lnTo>
                      <a:pt x="541" y="3733"/>
                    </a:lnTo>
                    <a:cubicBezTo>
                      <a:pt x="438" y="2626"/>
                      <a:pt x="464" y="1545"/>
                      <a:pt x="464" y="438"/>
                    </a:cubicBezTo>
                    <a:lnTo>
                      <a:pt x="464" y="438"/>
                    </a:lnTo>
                    <a:cubicBezTo>
                      <a:pt x="991" y="451"/>
                      <a:pt x="1513" y="458"/>
                      <a:pt x="2031" y="458"/>
                    </a:cubicBezTo>
                    <a:cubicBezTo>
                      <a:pt x="2549" y="458"/>
                      <a:pt x="3063" y="451"/>
                      <a:pt x="3578" y="438"/>
                    </a:cubicBezTo>
                    <a:close/>
                    <a:moveTo>
                      <a:pt x="412" y="1"/>
                    </a:moveTo>
                    <a:cubicBezTo>
                      <a:pt x="335" y="1"/>
                      <a:pt x="284" y="27"/>
                      <a:pt x="232" y="78"/>
                    </a:cubicBezTo>
                    <a:cubicBezTo>
                      <a:pt x="232" y="104"/>
                      <a:pt x="206" y="130"/>
                      <a:pt x="206" y="155"/>
                    </a:cubicBezTo>
                    <a:cubicBezTo>
                      <a:pt x="0" y="1391"/>
                      <a:pt x="26" y="2678"/>
                      <a:pt x="155" y="3939"/>
                    </a:cubicBezTo>
                    <a:cubicBezTo>
                      <a:pt x="155" y="4042"/>
                      <a:pt x="232" y="4145"/>
                      <a:pt x="361" y="4145"/>
                    </a:cubicBezTo>
                    <a:lnTo>
                      <a:pt x="3964" y="4119"/>
                    </a:lnTo>
                    <a:cubicBezTo>
                      <a:pt x="4067" y="4119"/>
                      <a:pt x="4170" y="4016"/>
                      <a:pt x="4170" y="3913"/>
                    </a:cubicBezTo>
                    <a:lnTo>
                      <a:pt x="4016" y="233"/>
                    </a:lnTo>
                    <a:cubicBezTo>
                      <a:pt x="4016" y="104"/>
                      <a:pt x="3913" y="1"/>
                      <a:pt x="3784" y="1"/>
                    </a:cubicBezTo>
                    <a:cubicBezTo>
                      <a:pt x="3231" y="14"/>
                      <a:pt x="2671" y="20"/>
                      <a:pt x="2108" y="20"/>
                    </a:cubicBezTo>
                    <a:cubicBezTo>
                      <a:pt x="1545" y="20"/>
                      <a:pt x="978" y="14"/>
                      <a:pt x="412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1"/>
              <p:cNvSpPr/>
              <p:nvPr/>
            </p:nvSpPr>
            <p:spPr>
              <a:xfrm>
                <a:off x="2849891" y="2008418"/>
                <a:ext cx="119878" cy="112823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46" extrusionOk="0">
                    <a:moveTo>
                      <a:pt x="3784" y="438"/>
                    </a:moveTo>
                    <a:lnTo>
                      <a:pt x="3835" y="2292"/>
                    </a:lnTo>
                    <a:cubicBezTo>
                      <a:pt x="3861" y="2652"/>
                      <a:pt x="3861" y="2987"/>
                      <a:pt x="3861" y="3347"/>
                    </a:cubicBezTo>
                    <a:cubicBezTo>
                      <a:pt x="3861" y="3398"/>
                      <a:pt x="3861" y="3527"/>
                      <a:pt x="3887" y="3579"/>
                    </a:cubicBezTo>
                    <a:lnTo>
                      <a:pt x="3295" y="3579"/>
                    </a:lnTo>
                    <a:cubicBezTo>
                      <a:pt x="2600" y="3604"/>
                      <a:pt x="1905" y="3630"/>
                      <a:pt x="1210" y="3630"/>
                    </a:cubicBezTo>
                    <a:lnTo>
                      <a:pt x="746" y="3630"/>
                    </a:lnTo>
                    <a:cubicBezTo>
                      <a:pt x="695" y="3630"/>
                      <a:pt x="632" y="3641"/>
                      <a:pt x="573" y="3641"/>
                    </a:cubicBezTo>
                    <a:cubicBezTo>
                      <a:pt x="543" y="3641"/>
                      <a:pt x="515" y="3639"/>
                      <a:pt x="489" y="3630"/>
                    </a:cubicBezTo>
                    <a:lnTo>
                      <a:pt x="489" y="3630"/>
                    </a:lnTo>
                    <a:cubicBezTo>
                      <a:pt x="528" y="3643"/>
                      <a:pt x="508" y="3643"/>
                      <a:pt x="483" y="3643"/>
                    </a:cubicBezTo>
                    <a:cubicBezTo>
                      <a:pt x="457" y="3643"/>
                      <a:pt x="425" y="3643"/>
                      <a:pt x="438" y="3656"/>
                    </a:cubicBezTo>
                    <a:lnTo>
                      <a:pt x="438" y="3656"/>
                    </a:lnTo>
                    <a:cubicBezTo>
                      <a:pt x="412" y="3630"/>
                      <a:pt x="438" y="3553"/>
                      <a:pt x="438" y="3527"/>
                    </a:cubicBezTo>
                    <a:cubicBezTo>
                      <a:pt x="412" y="3192"/>
                      <a:pt x="412" y="2832"/>
                      <a:pt x="412" y="2498"/>
                    </a:cubicBezTo>
                    <a:cubicBezTo>
                      <a:pt x="412" y="1828"/>
                      <a:pt x="412" y="1185"/>
                      <a:pt x="412" y="516"/>
                    </a:cubicBezTo>
                    <a:cubicBezTo>
                      <a:pt x="1519" y="490"/>
                      <a:pt x="2651" y="464"/>
                      <a:pt x="3784" y="438"/>
                    </a:cubicBezTo>
                    <a:close/>
                    <a:moveTo>
                      <a:pt x="3990" y="1"/>
                    </a:moveTo>
                    <a:cubicBezTo>
                      <a:pt x="2780" y="1"/>
                      <a:pt x="1544" y="27"/>
                      <a:pt x="335" y="52"/>
                    </a:cubicBezTo>
                    <a:lnTo>
                      <a:pt x="309" y="52"/>
                    </a:lnTo>
                    <a:cubicBezTo>
                      <a:pt x="296" y="46"/>
                      <a:pt x="282" y="43"/>
                      <a:pt x="267" y="43"/>
                    </a:cubicBezTo>
                    <a:cubicBezTo>
                      <a:pt x="224" y="43"/>
                      <a:pt x="180" y="72"/>
                      <a:pt x="180" y="130"/>
                    </a:cubicBezTo>
                    <a:cubicBezTo>
                      <a:pt x="103" y="207"/>
                      <a:pt x="103" y="310"/>
                      <a:pt x="129" y="413"/>
                    </a:cubicBezTo>
                    <a:cubicBezTo>
                      <a:pt x="52" y="1082"/>
                      <a:pt x="26" y="1777"/>
                      <a:pt x="26" y="2472"/>
                    </a:cubicBezTo>
                    <a:cubicBezTo>
                      <a:pt x="26" y="2858"/>
                      <a:pt x="0" y="3244"/>
                      <a:pt x="26" y="3604"/>
                    </a:cubicBezTo>
                    <a:cubicBezTo>
                      <a:pt x="26" y="3759"/>
                      <a:pt x="77" y="3913"/>
                      <a:pt x="206" y="3990"/>
                    </a:cubicBezTo>
                    <a:cubicBezTo>
                      <a:pt x="299" y="4037"/>
                      <a:pt x="401" y="4046"/>
                      <a:pt x="501" y="4046"/>
                    </a:cubicBezTo>
                    <a:cubicBezTo>
                      <a:pt x="567" y="4046"/>
                      <a:pt x="633" y="4042"/>
                      <a:pt x="695" y="4042"/>
                    </a:cubicBezTo>
                    <a:cubicBezTo>
                      <a:pt x="1493" y="4042"/>
                      <a:pt x="2265" y="4042"/>
                      <a:pt x="3063" y="4016"/>
                    </a:cubicBezTo>
                    <a:lnTo>
                      <a:pt x="3603" y="4016"/>
                    </a:lnTo>
                    <a:cubicBezTo>
                      <a:pt x="3664" y="4008"/>
                      <a:pt x="3729" y="4008"/>
                      <a:pt x="3796" y="4008"/>
                    </a:cubicBezTo>
                    <a:cubicBezTo>
                      <a:pt x="3929" y="4008"/>
                      <a:pt x="4067" y="4008"/>
                      <a:pt x="4170" y="3939"/>
                    </a:cubicBezTo>
                    <a:cubicBezTo>
                      <a:pt x="4298" y="3862"/>
                      <a:pt x="4298" y="3707"/>
                      <a:pt x="4298" y="3553"/>
                    </a:cubicBezTo>
                    <a:cubicBezTo>
                      <a:pt x="4298" y="3347"/>
                      <a:pt x="4298" y="3141"/>
                      <a:pt x="4298" y="2935"/>
                    </a:cubicBezTo>
                    <a:lnTo>
                      <a:pt x="4221" y="207"/>
                    </a:lnTo>
                    <a:cubicBezTo>
                      <a:pt x="4221" y="104"/>
                      <a:pt x="4118" y="1"/>
                      <a:pt x="3990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1"/>
              <p:cNvSpPr/>
              <p:nvPr/>
            </p:nvSpPr>
            <p:spPr>
              <a:xfrm>
                <a:off x="2341032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7" y="433"/>
                      <a:pt x="2806" y="614"/>
                    </a:cubicBezTo>
                    <a:cubicBezTo>
                      <a:pt x="2754" y="794"/>
                      <a:pt x="2677" y="974"/>
                      <a:pt x="2600" y="1180"/>
                    </a:cubicBezTo>
                    <a:cubicBezTo>
                      <a:pt x="2446" y="1566"/>
                      <a:pt x="2265" y="1952"/>
                      <a:pt x="2059" y="2338"/>
                    </a:cubicBezTo>
                    <a:cubicBezTo>
                      <a:pt x="1725" y="3059"/>
                      <a:pt x="1365" y="3754"/>
                      <a:pt x="1004" y="4474"/>
                    </a:cubicBezTo>
                    <a:cubicBezTo>
                      <a:pt x="747" y="4243"/>
                      <a:pt x="464" y="4011"/>
                      <a:pt x="206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99" y="3713"/>
                      <a:pt x="78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0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09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4" y="4783"/>
                    </a:cubicBezTo>
                    <a:cubicBezTo>
                      <a:pt x="1570" y="4011"/>
                      <a:pt x="1982" y="3239"/>
                      <a:pt x="2368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69" y="150"/>
                    </a:cubicBezTo>
                    <a:cubicBezTo>
                      <a:pt x="3269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1"/>
              <p:cNvSpPr/>
              <p:nvPr/>
            </p:nvSpPr>
            <p:spPr>
              <a:xfrm>
                <a:off x="2519017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55" y="794"/>
                      <a:pt x="2677" y="974"/>
                      <a:pt x="2600" y="1180"/>
                    </a:cubicBezTo>
                    <a:cubicBezTo>
                      <a:pt x="2446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4" y="4474"/>
                    </a:cubicBezTo>
                    <a:cubicBezTo>
                      <a:pt x="747" y="4243"/>
                      <a:pt x="464" y="4011"/>
                      <a:pt x="206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100" y="3713"/>
                      <a:pt x="78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1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09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5" y="4783"/>
                    </a:cubicBezTo>
                    <a:cubicBezTo>
                      <a:pt x="1571" y="4011"/>
                      <a:pt x="1982" y="3239"/>
                      <a:pt x="2369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69" y="150"/>
                    </a:cubicBezTo>
                    <a:cubicBezTo>
                      <a:pt x="3269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1"/>
              <p:cNvSpPr/>
              <p:nvPr/>
            </p:nvSpPr>
            <p:spPr>
              <a:xfrm>
                <a:off x="2697002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55" y="794"/>
                      <a:pt x="2678" y="974"/>
                      <a:pt x="2600" y="1180"/>
                    </a:cubicBezTo>
                    <a:cubicBezTo>
                      <a:pt x="2446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5" y="4474"/>
                    </a:cubicBezTo>
                    <a:cubicBezTo>
                      <a:pt x="747" y="4243"/>
                      <a:pt x="464" y="4011"/>
                      <a:pt x="207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100" y="3713"/>
                      <a:pt x="79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1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10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5" y="4783"/>
                    </a:cubicBezTo>
                    <a:cubicBezTo>
                      <a:pt x="1571" y="4011"/>
                      <a:pt x="1983" y="3239"/>
                      <a:pt x="2369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70" y="150"/>
                    </a:cubicBezTo>
                    <a:cubicBezTo>
                      <a:pt x="3270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1"/>
              <p:cNvSpPr/>
              <p:nvPr/>
            </p:nvSpPr>
            <p:spPr>
              <a:xfrm>
                <a:off x="2511126" y="1788412"/>
                <a:ext cx="90905" cy="135633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864" extrusionOk="0">
                    <a:moveTo>
                      <a:pt x="3085" y="0"/>
                    </a:moveTo>
                    <a:cubicBezTo>
                      <a:pt x="3036" y="0"/>
                      <a:pt x="2988" y="20"/>
                      <a:pt x="2960" y="66"/>
                    </a:cubicBezTo>
                    <a:lnTo>
                      <a:pt x="2986" y="66"/>
                    </a:lnTo>
                    <a:cubicBezTo>
                      <a:pt x="2909" y="247"/>
                      <a:pt x="2857" y="427"/>
                      <a:pt x="2806" y="607"/>
                    </a:cubicBezTo>
                    <a:cubicBezTo>
                      <a:pt x="2729" y="787"/>
                      <a:pt x="2652" y="993"/>
                      <a:pt x="2600" y="1173"/>
                    </a:cubicBezTo>
                    <a:cubicBezTo>
                      <a:pt x="2420" y="1559"/>
                      <a:pt x="2240" y="1945"/>
                      <a:pt x="2060" y="2331"/>
                    </a:cubicBezTo>
                    <a:cubicBezTo>
                      <a:pt x="1725" y="3052"/>
                      <a:pt x="1339" y="3773"/>
                      <a:pt x="1004" y="4468"/>
                    </a:cubicBezTo>
                    <a:cubicBezTo>
                      <a:pt x="747" y="4236"/>
                      <a:pt x="464" y="4030"/>
                      <a:pt x="206" y="3773"/>
                    </a:cubicBezTo>
                    <a:cubicBezTo>
                      <a:pt x="181" y="3773"/>
                      <a:pt x="155" y="3747"/>
                      <a:pt x="129" y="3747"/>
                    </a:cubicBezTo>
                    <a:cubicBezTo>
                      <a:pt x="129" y="3747"/>
                      <a:pt x="129" y="3721"/>
                      <a:pt x="103" y="3721"/>
                    </a:cubicBezTo>
                    <a:cubicBezTo>
                      <a:pt x="86" y="3721"/>
                      <a:pt x="69" y="3710"/>
                      <a:pt x="52" y="3710"/>
                    </a:cubicBezTo>
                    <a:cubicBezTo>
                      <a:pt x="43" y="3710"/>
                      <a:pt x="35" y="3713"/>
                      <a:pt x="26" y="3721"/>
                    </a:cubicBezTo>
                    <a:cubicBezTo>
                      <a:pt x="0" y="3747"/>
                      <a:pt x="26" y="3798"/>
                      <a:pt x="26" y="3798"/>
                    </a:cubicBezTo>
                    <a:cubicBezTo>
                      <a:pt x="0" y="3850"/>
                      <a:pt x="26" y="3901"/>
                      <a:pt x="52" y="3927"/>
                    </a:cubicBezTo>
                    <a:cubicBezTo>
                      <a:pt x="309" y="4262"/>
                      <a:pt x="644" y="4519"/>
                      <a:pt x="927" y="4828"/>
                    </a:cubicBezTo>
                    <a:cubicBezTo>
                      <a:pt x="962" y="4851"/>
                      <a:pt x="1007" y="4864"/>
                      <a:pt x="1048" y="4864"/>
                    </a:cubicBezTo>
                    <a:cubicBezTo>
                      <a:pt x="1099" y="4864"/>
                      <a:pt x="1145" y="4845"/>
                      <a:pt x="1159" y="4802"/>
                    </a:cubicBezTo>
                    <a:cubicBezTo>
                      <a:pt x="1571" y="4004"/>
                      <a:pt x="1982" y="3232"/>
                      <a:pt x="2368" y="2460"/>
                    </a:cubicBezTo>
                    <a:cubicBezTo>
                      <a:pt x="2549" y="2074"/>
                      <a:pt x="2729" y="1662"/>
                      <a:pt x="2883" y="1276"/>
                    </a:cubicBezTo>
                    <a:cubicBezTo>
                      <a:pt x="3038" y="916"/>
                      <a:pt x="3218" y="530"/>
                      <a:pt x="3244" y="144"/>
                    </a:cubicBezTo>
                    <a:cubicBezTo>
                      <a:pt x="3260" y="61"/>
                      <a:pt x="3171" y="0"/>
                      <a:pt x="3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1"/>
              <p:cNvSpPr/>
              <p:nvPr/>
            </p:nvSpPr>
            <p:spPr>
              <a:xfrm>
                <a:off x="2692708" y="1942918"/>
                <a:ext cx="90905" cy="135437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857" extrusionOk="0">
                    <a:moveTo>
                      <a:pt x="3082" y="1"/>
                    </a:moveTo>
                    <a:cubicBezTo>
                      <a:pt x="3030" y="1"/>
                      <a:pt x="2980" y="26"/>
                      <a:pt x="2960" y="85"/>
                    </a:cubicBezTo>
                    <a:cubicBezTo>
                      <a:pt x="2909" y="239"/>
                      <a:pt x="2857" y="420"/>
                      <a:pt x="2806" y="600"/>
                    </a:cubicBezTo>
                    <a:cubicBezTo>
                      <a:pt x="2729" y="780"/>
                      <a:pt x="2651" y="986"/>
                      <a:pt x="2574" y="1166"/>
                    </a:cubicBezTo>
                    <a:cubicBezTo>
                      <a:pt x="2420" y="1552"/>
                      <a:pt x="2240" y="1964"/>
                      <a:pt x="2059" y="2350"/>
                    </a:cubicBezTo>
                    <a:cubicBezTo>
                      <a:pt x="1725" y="3045"/>
                      <a:pt x="1339" y="3766"/>
                      <a:pt x="1004" y="4486"/>
                    </a:cubicBezTo>
                    <a:cubicBezTo>
                      <a:pt x="721" y="4255"/>
                      <a:pt x="464" y="4023"/>
                      <a:pt x="206" y="3791"/>
                    </a:cubicBezTo>
                    <a:cubicBezTo>
                      <a:pt x="188" y="3773"/>
                      <a:pt x="170" y="3755"/>
                      <a:pt x="152" y="3755"/>
                    </a:cubicBezTo>
                    <a:cubicBezTo>
                      <a:pt x="144" y="3755"/>
                      <a:pt x="137" y="3758"/>
                      <a:pt x="129" y="3766"/>
                    </a:cubicBezTo>
                    <a:cubicBezTo>
                      <a:pt x="129" y="3740"/>
                      <a:pt x="129" y="3740"/>
                      <a:pt x="103" y="3714"/>
                    </a:cubicBezTo>
                    <a:cubicBezTo>
                      <a:pt x="86" y="3714"/>
                      <a:pt x="58" y="3703"/>
                      <a:pt x="33" y="3703"/>
                    </a:cubicBezTo>
                    <a:cubicBezTo>
                      <a:pt x="20" y="3703"/>
                      <a:pt x="9" y="3705"/>
                      <a:pt x="0" y="3714"/>
                    </a:cubicBezTo>
                    <a:cubicBezTo>
                      <a:pt x="0" y="3740"/>
                      <a:pt x="26" y="3791"/>
                      <a:pt x="26" y="3791"/>
                    </a:cubicBezTo>
                    <a:cubicBezTo>
                      <a:pt x="0" y="3843"/>
                      <a:pt x="26" y="3894"/>
                      <a:pt x="52" y="3920"/>
                    </a:cubicBezTo>
                    <a:cubicBezTo>
                      <a:pt x="309" y="4255"/>
                      <a:pt x="618" y="4538"/>
                      <a:pt x="927" y="4821"/>
                    </a:cubicBezTo>
                    <a:cubicBezTo>
                      <a:pt x="962" y="4844"/>
                      <a:pt x="1002" y="4857"/>
                      <a:pt x="1040" y="4857"/>
                    </a:cubicBezTo>
                    <a:cubicBezTo>
                      <a:pt x="1086" y="4857"/>
                      <a:pt x="1130" y="4838"/>
                      <a:pt x="1159" y="4795"/>
                    </a:cubicBezTo>
                    <a:cubicBezTo>
                      <a:pt x="1570" y="4023"/>
                      <a:pt x="1982" y="3225"/>
                      <a:pt x="2368" y="2453"/>
                    </a:cubicBezTo>
                    <a:cubicBezTo>
                      <a:pt x="2548" y="2067"/>
                      <a:pt x="2729" y="1681"/>
                      <a:pt x="2883" y="1269"/>
                    </a:cubicBezTo>
                    <a:cubicBezTo>
                      <a:pt x="3012" y="909"/>
                      <a:pt x="3192" y="522"/>
                      <a:pt x="3243" y="162"/>
                    </a:cubicBezTo>
                    <a:cubicBezTo>
                      <a:pt x="3259" y="67"/>
                      <a:pt x="3167" y="1"/>
                      <a:pt x="30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1"/>
              <p:cNvSpPr/>
              <p:nvPr/>
            </p:nvSpPr>
            <p:spPr>
              <a:xfrm>
                <a:off x="2874987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7" y="23"/>
                      <a:pt x="2987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29" y="794"/>
                      <a:pt x="2678" y="974"/>
                      <a:pt x="2601" y="1180"/>
                    </a:cubicBezTo>
                    <a:cubicBezTo>
                      <a:pt x="2420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5" y="4474"/>
                    </a:cubicBezTo>
                    <a:cubicBezTo>
                      <a:pt x="747" y="4243"/>
                      <a:pt x="464" y="4011"/>
                      <a:pt x="207" y="3779"/>
                    </a:cubicBezTo>
                    <a:cubicBezTo>
                      <a:pt x="181" y="3754"/>
                      <a:pt x="155" y="3754"/>
                      <a:pt x="130" y="3754"/>
                    </a:cubicBezTo>
                    <a:cubicBezTo>
                      <a:pt x="130" y="3754"/>
                      <a:pt x="130" y="3728"/>
                      <a:pt x="104" y="3728"/>
                    </a:cubicBezTo>
                    <a:cubicBezTo>
                      <a:pt x="89" y="3713"/>
                      <a:pt x="74" y="3698"/>
                      <a:pt x="59" y="3698"/>
                    </a:cubicBezTo>
                    <a:cubicBezTo>
                      <a:pt x="48" y="3698"/>
                      <a:pt x="38" y="3706"/>
                      <a:pt x="27" y="3728"/>
                    </a:cubicBezTo>
                    <a:cubicBezTo>
                      <a:pt x="1" y="3754"/>
                      <a:pt x="52" y="3805"/>
                      <a:pt x="27" y="3805"/>
                    </a:cubicBezTo>
                    <a:cubicBezTo>
                      <a:pt x="1" y="3857"/>
                      <a:pt x="27" y="3882"/>
                      <a:pt x="52" y="3934"/>
                    </a:cubicBezTo>
                    <a:cubicBezTo>
                      <a:pt x="310" y="4268"/>
                      <a:pt x="644" y="4526"/>
                      <a:pt x="928" y="4809"/>
                    </a:cubicBezTo>
                    <a:cubicBezTo>
                      <a:pt x="963" y="4845"/>
                      <a:pt x="1010" y="4864"/>
                      <a:pt x="1055" y="4864"/>
                    </a:cubicBezTo>
                    <a:cubicBezTo>
                      <a:pt x="1108" y="4864"/>
                      <a:pt x="1157" y="4838"/>
                      <a:pt x="1185" y="4783"/>
                    </a:cubicBezTo>
                    <a:cubicBezTo>
                      <a:pt x="1571" y="4011"/>
                      <a:pt x="1983" y="3239"/>
                      <a:pt x="2369" y="2441"/>
                    </a:cubicBezTo>
                    <a:cubicBezTo>
                      <a:pt x="2549" y="2055"/>
                      <a:pt x="2729" y="1669"/>
                      <a:pt x="2884" y="1283"/>
                    </a:cubicBezTo>
                    <a:cubicBezTo>
                      <a:pt x="3038" y="922"/>
                      <a:pt x="3218" y="536"/>
                      <a:pt x="3270" y="150"/>
                    </a:cubicBezTo>
                    <a:cubicBezTo>
                      <a:pt x="3270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1"/>
              <p:cNvSpPr/>
              <p:nvPr/>
            </p:nvSpPr>
            <p:spPr>
              <a:xfrm>
                <a:off x="1685056" y="2342136"/>
                <a:ext cx="474435" cy="421816"/>
              </a:xfrm>
              <a:custGeom>
                <a:avLst/>
                <a:gdLst/>
                <a:ahLst/>
                <a:cxnLst/>
                <a:rect l="l" t="t" r="r" b="b"/>
                <a:pathLst>
                  <a:path w="17014" h="15127" extrusionOk="0">
                    <a:moveTo>
                      <a:pt x="12958" y="0"/>
                    </a:moveTo>
                    <a:cubicBezTo>
                      <a:pt x="12928" y="0"/>
                      <a:pt x="12899" y="1"/>
                      <a:pt x="12870" y="1"/>
                    </a:cubicBezTo>
                    <a:cubicBezTo>
                      <a:pt x="11454" y="27"/>
                      <a:pt x="10116" y="619"/>
                      <a:pt x="8906" y="1314"/>
                    </a:cubicBezTo>
                    <a:cubicBezTo>
                      <a:pt x="7902" y="1880"/>
                      <a:pt x="6924" y="2524"/>
                      <a:pt x="6049" y="3270"/>
                    </a:cubicBezTo>
                    <a:cubicBezTo>
                      <a:pt x="5174" y="4042"/>
                      <a:pt x="4376" y="4917"/>
                      <a:pt x="3604" y="5792"/>
                    </a:cubicBezTo>
                    <a:cubicBezTo>
                      <a:pt x="2960" y="6565"/>
                      <a:pt x="2317" y="7362"/>
                      <a:pt x="1776" y="8212"/>
                    </a:cubicBezTo>
                    <a:lnTo>
                      <a:pt x="1751" y="8212"/>
                    </a:lnTo>
                    <a:cubicBezTo>
                      <a:pt x="1545" y="8546"/>
                      <a:pt x="1364" y="8855"/>
                      <a:pt x="1184" y="9216"/>
                    </a:cubicBezTo>
                    <a:cubicBezTo>
                      <a:pt x="747" y="10065"/>
                      <a:pt x="412" y="10992"/>
                      <a:pt x="283" y="11944"/>
                    </a:cubicBezTo>
                    <a:cubicBezTo>
                      <a:pt x="155" y="12768"/>
                      <a:pt x="0" y="13746"/>
                      <a:pt x="567" y="14441"/>
                    </a:cubicBezTo>
                    <a:cubicBezTo>
                      <a:pt x="1018" y="14972"/>
                      <a:pt x="1655" y="15126"/>
                      <a:pt x="2322" y="15126"/>
                    </a:cubicBezTo>
                    <a:cubicBezTo>
                      <a:pt x="2946" y="15126"/>
                      <a:pt x="3596" y="14991"/>
                      <a:pt x="4144" y="14904"/>
                    </a:cubicBezTo>
                    <a:cubicBezTo>
                      <a:pt x="5302" y="14698"/>
                      <a:pt x="6332" y="14080"/>
                      <a:pt x="7336" y="13488"/>
                    </a:cubicBezTo>
                    <a:cubicBezTo>
                      <a:pt x="9369" y="12253"/>
                      <a:pt x="11403" y="10966"/>
                      <a:pt x="13256" y="9447"/>
                    </a:cubicBezTo>
                    <a:cubicBezTo>
                      <a:pt x="14440" y="8469"/>
                      <a:pt x="15546" y="7362"/>
                      <a:pt x="16216" y="5973"/>
                    </a:cubicBezTo>
                    <a:cubicBezTo>
                      <a:pt x="16833" y="4711"/>
                      <a:pt x="17014" y="2935"/>
                      <a:pt x="16344" y="1674"/>
                    </a:cubicBezTo>
                    <a:cubicBezTo>
                      <a:pt x="15716" y="518"/>
                      <a:pt x="14180" y="0"/>
                      <a:pt x="12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0" name="Google Shape;2070;p41"/>
            <p:cNvGrpSpPr/>
            <p:nvPr/>
          </p:nvGrpSpPr>
          <p:grpSpPr>
            <a:xfrm>
              <a:off x="1654188" y="2024451"/>
              <a:ext cx="1088079" cy="2605752"/>
              <a:chOff x="1654188" y="2024451"/>
              <a:chExt cx="1088079" cy="2605752"/>
            </a:xfrm>
          </p:grpSpPr>
          <p:sp>
            <p:nvSpPr>
              <p:cNvPr id="2071" name="Google Shape;2071;p41"/>
              <p:cNvSpPr/>
              <p:nvPr/>
            </p:nvSpPr>
            <p:spPr>
              <a:xfrm>
                <a:off x="1927621" y="2224464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1"/>
              <p:cNvSpPr/>
              <p:nvPr/>
            </p:nvSpPr>
            <p:spPr>
              <a:xfrm>
                <a:off x="2388407" y="4108068"/>
                <a:ext cx="160785" cy="445351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15971" extrusionOk="0">
                    <a:moveTo>
                      <a:pt x="2200" y="0"/>
                    </a:moveTo>
                    <a:cubicBezTo>
                      <a:pt x="1449" y="0"/>
                      <a:pt x="665" y="402"/>
                      <a:pt x="309" y="1094"/>
                    </a:cubicBezTo>
                    <a:cubicBezTo>
                      <a:pt x="0" y="1660"/>
                      <a:pt x="26" y="2355"/>
                      <a:pt x="52" y="2998"/>
                    </a:cubicBezTo>
                    <a:cubicBezTo>
                      <a:pt x="258" y="6911"/>
                      <a:pt x="875" y="11698"/>
                      <a:pt x="1853" y="15481"/>
                    </a:cubicBezTo>
                    <a:cubicBezTo>
                      <a:pt x="1879" y="15584"/>
                      <a:pt x="1905" y="15687"/>
                      <a:pt x="1982" y="15765"/>
                    </a:cubicBezTo>
                    <a:cubicBezTo>
                      <a:pt x="2059" y="15868"/>
                      <a:pt x="2188" y="15893"/>
                      <a:pt x="2317" y="15919"/>
                    </a:cubicBezTo>
                    <a:cubicBezTo>
                      <a:pt x="2465" y="15955"/>
                      <a:pt x="2619" y="15971"/>
                      <a:pt x="2776" y="15971"/>
                    </a:cubicBezTo>
                    <a:cubicBezTo>
                      <a:pt x="3637" y="15971"/>
                      <a:pt x="4609" y="15513"/>
                      <a:pt x="5470" y="15513"/>
                    </a:cubicBezTo>
                    <a:cubicBezTo>
                      <a:pt x="5570" y="15513"/>
                      <a:pt x="5669" y="15519"/>
                      <a:pt x="5766" y="15533"/>
                    </a:cubicBezTo>
                    <a:cubicBezTo>
                      <a:pt x="5482" y="11904"/>
                      <a:pt x="5688" y="8197"/>
                      <a:pt x="5354" y="4594"/>
                    </a:cubicBezTo>
                    <a:cubicBezTo>
                      <a:pt x="5277" y="3642"/>
                      <a:pt x="5122" y="2689"/>
                      <a:pt x="4710" y="1840"/>
                    </a:cubicBezTo>
                    <a:cubicBezTo>
                      <a:pt x="4298" y="991"/>
                      <a:pt x="3604" y="270"/>
                      <a:pt x="2703" y="64"/>
                    </a:cubicBezTo>
                    <a:cubicBezTo>
                      <a:pt x="2540" y="21"/>
                      <a:pt x="2371" y="0"/>
                      <a:pt x="220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1"/>
              <p:cNvSpPr/>
              <p:nvPr/>
            </p:nvSpPr>
            <p:spPr>
              <a:xfrm>
                <a:off x="2422119" y="4504972"/>
                <a:ext cx="320148" cy="116504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4178" extrusionOk="0">
                    <a:moveTo>
                      <a:pt x="4376" y="1"/>
                    </a:moveTo>
                    <a:cubicBezTo>
                      <a:pt x="4273" y="1"/>
                      <a:pt x="4171" y="12"/>
                      <a:pt x="4068" y="12"/>
                    </a:cubicBezTo>
                    <a:cubicBezTo>
                      <a:pt x="3233" y="131"/>
                      <a:pt x="2433" y="250"/>
                      <a:pt x="1622" y="250"/>
                    </a:cubicBezTo>
                    <a:cubicBezTo>
                      <a:pt x="1206" y="250"/>
                      <a:pt x="788" y="219"/>
                      <a:pt x="361" y="141"/>
                    </a:cubicBezTo>
                    <a:cubicBezTo>
                      <a:pt x="335" y="784"/>
                      <a:pt x="310" y="1479"/>
                      <a:pt x="155" y="2123"/>
                    </a:cubicBezTo>
                    <a:cubicBezTo>
                      <a:pt x="52" y="2586"/>
                      <a:pt x="1" y="3307"/>
                      <a:pt x="310" y="3667"/>
                    </a:cubicBezTo>
                    <a:cubicBezTo>
                      <a:pt x="510" y="3892"/>
                      <a:pt x="825" y="3947"/>
                      <a:pt x="1162" y="3947"/>
                    </a:cubicBezTo>
                    <a:cubicBezTo>
                      <a:pt x="1483" y="3947"/>
                      <a:pt x="1824" y="3897"/>
                      <a:pt x="2102" y="3897"/>
                    </a:cubicBezTo>
                    <a:cubicBezTo>
                      <a:pt x="2131" y="3897"/>
                      <a:pt x="2160" y="3897"/>
                      <a:pt x="2189" y="3899"/>
                    </a:cubicBezTo>
                    <a:cubicBezTo>
                      <a:pt x="3141" y="3950"/>
                      <a:pt x="4119" y="3924"/>
                      <a:pt x="5071" y="3950"/>
                    </a:cubicBezTo>
                    <a:cubicBezTo>
                      <a:pt x="6204" y="3950"/>
                      <a:pt x="7336" y="4079"/>
                      <a:pt x="8469" y="4079"/>
                    </a:cubicBezTo>
                    <a:cubicBezTo>
                      <a:pt x="8778" y="4079"/>
                      <a:pt x="9405" y="4177"/>
                      <a:pt x="10005" y="4177"/>
                    </a:cubicBezTo>
                    <a:cubicBezTo>
                      <a:pt x="10706" y="4177"/>
                      <a:pt x="11371" y="4043"/>
                      <a:pt x="11455" y="3461"/>
                    </a:cubicBezTo>
                    <a:cubicBezTo>
                      <a:pt x="11480" y="3255"/>
                      <a:pt x="11377" y="3049"/>
                      <a:pt x="11274" y="2843"/>
                    </a:cubicBezTo>
                    <a:cubicBezTo>
                      <a:pt x="10682" y="1891"/>
                      <a:pt x="9524" y="1376"/>
                      <a:pt x="8417" y="1119"/>
                    </a:cubicBezTo>
                    <a:cubicBezTo>
                      <a:pt x="7311" y="836"/>
                      <a:pt x="6152" y="707"/>
                      <a:pt x="5123" y="218"/>
                    </a:cubicBezTo>
                    <a:cubicBezTo>
                      <a:pt x="4943" y="141"/>
                      <a:pt x="4737" y="38"/>
                      <a:pt x="4531" y="12"/>
                    </a:cubicBezTo>
                    <a:cubicBezTo>
                      <a:pt x="4479" y="3"/>
                      <a:pt x="4428" y="1"/>
                      <a:pt x="4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1"/>
              <p:cNvSpPr/>
              <p:nvPr/>
            </p:nvSpPr>
            <p:spPr>
              <a:xfrm>
                <a:off x="1913316" y="4131714"/>
                <a:ext cx="149993" cy="432468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15509" extrusionOk="0">
                    <a:moveTo>
                      <a:pt x="2012" y="0"/>
                    </a:moveTo>
                    <a:cubicBezTo>
                      <a:pt x="1942" y="0"/>
                      <a:pt x="1871" y="5"/>
                      <a:pt x="1801" y="14"/>
                    </a:cubicBezTo>
                    <a:cubicBezTo>
                      <a:pt x="1595" y="40"/>
                      <a:pt x="1363" y="117"/>
                      <a:pt x="1209" y="271"/>
                    </a:cubicBezTo>
                    <a:cubicBezTo>
                      <a:pt x="1029" y="400"/>
                      <a:pt x="926" y="606"/>
                      <a:pt x="849" y="812"/>
                    </a:cubicBezTo>
                    <a:cubicBezTo>
                      <a:pt x="668" y="1275"/>
                      <a:pt x="565" y="1790"/>
                      <a:pt x="488" y="2279"/>
                    </a:cubicBezTo>
                    <a:cubicBezTo>
                      <a:pt x="334" y="3332"/>
                      <a:pt x="1" y="15509"/>
                      <a:pt x="306" y="15509"/>
                    </a:cubicBezTo>
                    <a:cubicBezTo>
                      <a:pt x="307" y="15509"/>
                      <a:pt x="307" y="15509"/>
                      <a:pt x="308" y="15509"/>
                    </a:cubicBezTo>
                    <a:cubicBezTo>
                      <a:pt x="1363" y="15380"/>
                      <a:pt x="2419" y="15225"/>
                      <a:pt x="3474" y="14968"/>
                    </a:cubicBezTo>
                    <a:cubicBezTo>
                      <a:pt x="3577" y="14942"/>
                      <a:pt x="3706" y="14917"/>
                      <a:pt x="3783" y="14839"/>
                    </a:cubicBezTo>
                    <a:cubicBezTo>
                      <a:pt x="3860" y="14762"/>
                      <a:pt x="3886" y="14659"/>
                      <a:pt x="3886" y="14556"/>
                    </a:cubicBezTo>
                    <a:lnTo>
                      <a:pt x="3886" y="14530"/>
                    </a:lnTo>
                    <a:cubicBezTo>
                      <a:pt x="4220" y="12446"/>
                      <a:pt x="4375" y="10387"/>
                      <a:pt x="4890" y="8353"/>
                    </a:cubicBezTo>
                    <a:cubicBezTo>
                      <a:pt x="5379" y="6268"/>
                      <a:pt x="5224" y="4003"/>
                      <a:pt x="4400" y="2099"/>
                    </a:cubicBezTo>
                    <a:cubicBezTo>
                      <a:pt x="4143" y="1533"/>
                      <a:pt x="3860" y="992"/>
                      <a:pt x="3422" y="606"/>
                    </a:cubicBezTo>
                    <a:cubicBezTo>
                      <a:pt x="3037" y="243"/>
                      <a:pt x="2532" y="0"/>
                      <a:pt x="201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1"/>
              <p:cNvSpPr/>
              <p:nvPr/>
            </p:nvSpPr>
            <p:spPr>
              <a:xfrm>
                <a:off x="1863041" y="2839645"/>
                <a:ext cx="770128" cy="1581665"/>
              </a:xfrm>
              <a:custGeom>
                <a:avLst/>
                <a:gdLst/>
                <a:ahLst/>
                <a:cxnLst/>
                <a:rect l="l" t="t" r="r" b="b"/>
                <a:pathLst>
                  <a:path w="27618" h="56721" extrusionOk="0">
                    <a:moveTo>
                      <a:pt x="11179" y="0"/>
                    </a:moveTo>
                    <a:cubicBezTo>
                      <a:pt x="7211" y="0"/>
                      <a:pt x="4094" y="4330"/>
                      <a:pt x="2729" y="8387"/>
                    </a:cubicBezTo>
                    <a:cubicBezTo>
                      <a:pt x="1596" y="11810"/>
                      <a:pt x="1287" y="15439"/>
                      <a:pt x="1056" y="19042"/>
                    </a:cubicBezTo>
                    <a:cubicBezTo>
                      <a:pt x="876" y="21668"/>
                      <a:pt x="721" y="24267"/>
                      <a:pt x="592" y="26893"/>
                    </a:cubicBezTo>
                    <a:cubicBezTo>
                      <a:pt x="155" y="35875"/>
                      <a:pt x="0" y="44884"/>
                      <a:pt x="129" y="53867"/>
                    </a:cubicBezTo>
                    <a:cubicBezTo>
                      <a:pt x="155" y="55617"/>
                      <a:pt x="1725" y="56235"/>
                      <a:pt x="3244" y="56415"/>
                    </a:cubicBezTo>
                    <a:cubicBezTo>
                      <a:pt x="3730" y="56467"/>
                      <a:pt x="4867" y="56627"/>
                      <a:pt x="5957" y="56627"/>
                    </a:cubicBezTo>
                    <a:cubicBezTo>
                      <a:pt x="7000" y="56627"/>
                      <a:pt x="8000" y="56480"/>
                      <a:pt x="8340" y="55951"/>
                    </a:cubicBezTo>
                    <a:cubicBezTo>
                      <a:pt x="10116" y="53300"/>
                      <a:pt x="9678" y="49079"/>
                      <a:pt x="9910" y="45888"/>
                    </a:cubicBezTo>
                    <a:cubicBezTo>
                      <a:pt x="10631" y="35721"/>
                      <a:pt x="10553" y="26146"/>
                      <a:pt x="11274" y="15954"/>
                    </a:cubicBezTo>
                    <a:cubicBezTo>
                      <a:pt x="11866" y="26764"/>
                      <a:pt x="13359" y="37729"/>
                      <a:pt x="15778" y="48307"/>
                    </a:cubicBezTo>
                    <a:cubicBezTo>
                      <a:pt x="16267" y="50443"/>
                      <a:pt x="16525" y="53892"/>
                      <a:pt x="17734" y="55771"/>
                    </a:cubicBezTo>
                    <a:cubicBezTo>
                      <a:pt x="18195" y="56493"/>
                      <a:pt x="19417" y="56720"/>
                      <a:pt x="20633" y="56720"/>
                    </a:cubicBezTo>
                    <a:cubicBezTo>
                      <a:pt x="21455" y="56720"/>
                      <a:pt x="22275" y="56616"/>
                      <a:pt x="22856" y="56492"/>
                    </a:cubicBezTo>
                    <a:cubicBezTo>
                      <a:pt x="27618" y="55488"/>
                      <a:pt x="25250" y="49491"/>
                      <a:pt x="24813" y="45141"/>
                    </a:cubicBezTo>
                    <a:cubicBezTo>
                      <a:pt x="24195" y="39118"/>
                      <a:pt x="23371" y="33147"/>
                      <a:pt x="22342" y="27202"/>
                    </a:cubicBezTo>
                    <a:cubicBezTo>
                      <a:pt x="21492" y="22363"/>
                      <a:pt x="20102" y="11887"/>
                      <a:pt x="18996" y="7100"/>
                    </a:cubicBezTo>
                    <a:cubicBezTo>
                      <a:pt x="18223" y="3677"/>
                      <a:pt x="18429" y="3960"/>
                      <a:pt x="15469" y="1669"/>
                    </a:cubicBezTo>
                    <a:cubicBezTo>
                      <a:pt x="13965" y="497"/>
                      <a:pt x="12524" y="0"/>
                      <a:pt x="11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1"/>
              <p:cNvSpPr/>
              <p:nvPr/>
            </p:nvSpPr>
            <p:spPr>
              <a:xfrm>
                <a:off x="1914710" y="2329225"/>
                <a:ext cx="724201" cy="756659"/>
              </a:xfrm>
              <a:custGeom>
                <a:avLst/>
                <a:gdLst/>
                <a:ahLst/>
                <a:cxnLst/>
                <a:rect l="l" t="t" r="r" b="b"/>
                <a:pathLst>
                  <a:path w="25971" h="27135" extrusionOk="0">
                    <a:moveTo>
                      <a:pt x="9884" y="1"/>
                    </a:moveTo>
                    <a:cubicBezTo>
                      <a:pt x="9086" y="1"/>
                      <a:pt x="8288" y="27"/>
                      <a:pt x="7491" y="52"/>
                    </a:cubicBezTo>
                    <a:cubicBezTo>
                      <a:pt x="6770" y="78"/>
                      <a:pt x="4556" y="52"/>
                      <a:pt x="3192" y="747"/>
                    </a:cubicBezTo>
                    <a:cubicBezTo>
                      <a:pt x="284" y="2189"/>
                      <a:pt x="1648" y="6539"/>
                      <a:pt x="1494" y="9164"/>
                    </a:cubicBezTo>
                    <a:cubicBezTo>
                      <a:pt x="1107" y="15135"/>
                      <a:pt x="207" y="21081"/>
                      <a:pt x="1" y="27078"/>
                    </a:cubicBezTo>
                    <a:cubicBezTo>
                      <a:pt x="2516" y="27111"/>
                      <a:pt x="5144" y="27135"/>
                      <a:pt x="7789" y="27135"/>
                    </a:cubicBezTo>
                    <a:cubicBezTo>
                      <a:pt x="11315" y="27135"/>
                      <a:pt x="14870" y="27093"/>
                      <a:pt x="18224" y="26975"/>
                    </a:cubicBezTo>
                    <a:cubicBezTo>
                      <a:pt x="18249" y="24736"/>
                      <a:pt x="18198" y="21647"/>
                      <a:pt x="18121" y="19408"/>
                    </a:cubicBezTo>
                    <a:cubicBezTo>
                      <a:pt x="18018" y="17246"/>
                      <a:pt x="17683" y="14595"/>
                      <a:pt x="17992" y="12484"/>
                    </a:cubicBezTo>
                    <a:cubicBezTo>
                      <a:pt x="18003" y="12484"/>
                      <a:pt x="18014" y="12483"/>
                      <a:pt x="18024" y="12483"/>
                    </a:cubicBezTo>
                    <a:cubicBezTo>
                      <a:pt x="18969" y="12483"/>
                      <a:pt x="18925" y="14731"/>
                      <a:pt x="19536" y="15367"/>
                    </a:cubicBezTo>
                    <a:cubicBezTo>
                      <a:pt x="20437" y="16371"/>
                      <a:pt x="22110" y="18455"/>
                      <a:pt x="23577" y="18481"/>
                    </a:cubicBezTo>
                    <a:cubicBezTo>
                      <a:pt x="25173" y="18481"/>
                      <a:pt x="25971" y="16268"/>
                      <a:pt x="25842" y="14904"/>
                    </a:cubicBezTo>
                    <a:cubicBezTo>
                      <a:pt x="25791" y="14157"/>
                      <a:pt x="25533" y="13436"/>
                      <a:pt x="25199" y="12767"/>
                    </a:cubicBezTo>
                    <a:cubicBezTo>
                      <a:pt x="24864" y="12124"/>
                      <a:pt x="24478" y="11506"/>
                      <a:pt x="24066" y="10888"/>
                    </a:cubicBezTo>
                    <a:cubicBezTo>
                      <a:pt x="22599" y="8752"/>
                      <a:pt x="20900" y="6796"/>
                      <a:pt x="19356" y="4711"/>
                    </a:cubicBezTo>
                    <a:cubicBezTo>
                      <a:pt x="18018" y="2909"/>
                      <a:pt x="16782" y="1391"/>
                      <a:pt x="14569" y="670"/>
                    </a:cubicBezTo>
                    <a:cubicBezTo>
                      <a:pt x="13076" y="181"/>
                      <a:pt x="11454" y="27"/>
                      <a:pt x="98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1"/>
              <p:cNvSpPr/>
              <p:nvPr/>
            </p:nvSpPr>
            <p:spPr>
              <a:xfrm>
                <a:off x="1725962" y="4505223"/>
                <a:ext cx="313678" cy="124981"/>
              </a:xfrm>
              <a:custGeom>
                <a:avLst/>
                <a:gdLst/>
                <a:ahLst/>
                <a:cxnLst/>
                <a:rect l="l" t="t" r="r" b="b"/>
                <a:pathLst>
                  <a:path w="11249" h="4482" extrusionOk="0">
                    <a:moveTo>
                      <a:pt x="6903" y="0"/>
                    </a:moveTo>
                    <a:cubicBezTo>
                      <a:pt x="6681" y="0"/>
                      <a:pt x="5809" y="677"/>
                      <a:pt x="5586" y="801"/>
                    </a:cubicBezTo>
                    <a:cubicBezTo>
                      <a:pt x="5174" y="1007"/>
                      <a:pt x="4788" y="1316"/>
                      <a:pt x="4376" y="1522"/>
                    </a:cubicBezTo>
                    <a:cubicBezTo>
                      <a:pt x="3269" y="2088"/>
                      <a:pt x="1957" y="2371"/>
                      <a:pt x="798" y="2808"/>
                    </a:cubicBezTo>
                    <a:cubicBezTo>
                      <a:pt x="592" y="2886"/>
                      <a:pt x="412" y="2963"/>
                      <a:pt x="258" y="3092"/>
                    </a:cubicBezTo>
                    <a:cubicBezTo>
                      <a:pt x="103" y="3246"/>
                      <a:pt x="0" y="3452"/>
                      <a:pt x="26" y="3632"/>
                    </a:cubicBezTo>
                    <a:cubicBezTo>
                      <a:pt x="148" y="4459"/>
                      <a:pt x="2313" y="4482"/>
                      <a:pt x="3030" y="4482"/>
                    </a:cubicBezTo>
                    <a:cubicBezTo>
                      <a:pt x="3072" y="4482"/>
                      <a:pt x="3109" y="4481"/>
                      <a:pt x="3141" y="4481"/>
                    </a:cubicBezTo>
                    <a:cubicBezTo>
                      <a:pt x="5663" y="4404"/>
                      <a:pt x="8160" y="4301"/>
                      <a:pt x="10708" y="4173"/>
                    </a:cubicBezTo>
                    <a:cubicBezTo>
                      <a:pt x="10759" y="4173"/>
                      <a:pt x="10836" y="4173"/>
                      <a:pt x="10888" y="4121"/>
                    </a:cubicBezTo>
                    <a:cubicBezTo>
                      <a:pt x="10965" y="4070"/>
                      <a:pt x="10991" y="3967"/>
                      <a:pt x="11017" y="3890"/>
                    </a:cubicBezTo>
                    <a:lnTo>
                      <a:pt x="11017" y="3838"/>
                    </a:lnTo>
                    <a:cubicBezTo>
                      <a:pt x="11248" y="2654"/>
                      <a:pt x="11171" y="1419"/>
                      <a:pt x="10862" y="286"/>
                    </a:cubicBezTo>
                    <a:cubicBezTo>
                      <a:pt x="10499" y="344"/>
                      <a:pt x="10125" y="370"/>
                      <a:pt x="9748" y="370"/>
                    </a:cubicBezTo>
                    <a:cubicBezTo>
                      <a:pt x="8790" y="370"/>
                      <a:pt x="7811" y="206"/>
                      <a:pt x="6924" y="3"/>
                    </a:cubicBezTo>
                    <a:cubicBezTo>
                      <a:pt x="6918" y="1"/>
                      <a:pt x="6911" y="0"/>
                      <a:pt x="6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1"/>
              <p:cNvSpPr/>
              <p:nvPr/>
            </p:nvSpPr>
            <p:spPr>
              <a:xfrm>
                <a:off x="2052514" y="2074085"/>
                <a:ext cx="212484" cy="188781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6770" extrusionOk="0">
                    <a:moveTo>
                      <a:pt x="5813" y="0"/>
                    </a:moveTo>
                    <a:cubicBezTo>
                      <a:pt x="5584" y="0"/>
                      <a:pt x="5359" y="33"/>
                      <a:pt x="5174" y="91"/>
                    </a:cubicBezTo>
                    <a:cubicBezTo>
                      <a:pt x="4659" y="271"/>
                      <a:pt x="4325" y="760"/>
                      <a:pt x="4016" y="1198"/>
                    </a:cubicBezTo>
                    <a:cubicBezTo>
                      <a:pt x="3475" y="1944"/>
                      <a:pt x="2883" y="2665"/>
                      <a:pt x="2085" y="3077"/>
                    </a:cubicBezTo>
                    <a:cubicBezTo>
                      <a:pt x="1725" y="3283"/>
                      <a:pt x="1313" y="3411"/>
                      <a:pt x="979" y="3694"/>
                    </a:cubicBezTo>
                    <a:cubicBezTo>
                      <a:pt x="515" y="4081"/>
                      <a:pt x="0" y="5084"/>
                      <a:pt x="181" y="5702"/>
                    </a:cubicBezTo>
                    <a:cubicBezTo>
                      <a:pt x="284" y="6062"/>
                      <a:pt x="567" y="6345"/>
                      <a:pt x="901" y="6448"/>
                    </a:cubicBezTo>
                    <a:cubicBezTo>
                      <a:pt x="1107" y="6526"/>
                      <a:pt x="1339" y="6500"/>
                      <a:pt x="1571" y="6526"/>
                    </a:cubicBezTo>
                    <a:cubicBezTo>
                      <a:pt x="2317" y="6526"/>
                      <a:pt x="3012" y="6680"/>
                      <a:pt x="3733" y="6732"/>
                    </a:cubicBezTo>
                    <a:cubicBezTo>
                      <a:pt x="3952" y="6755"/>
                      <a:pt x="4175" y="6769"/>
                      <a:pt x="4397" y="6769"/>
                    </a:cubicBezTo>
                    <a:cubicBezTo>
                      <a:pt x="4902" y="6769"/>
                      <a:pt x="5404" y="6697"/>
                      <a:pt x="5869" y="6500"/>
                    </a:cubicBezTo>
                    <a:cubicBezTo>
                      <a:pt x="6847" y="6114"/>
                      <a:pt x="7439" y="5007"/>
                      <a:pt x="7568" y="4003"/>
                    </a:cubicBezTo>
                    <a:cubicBezTo>
                      <a:pt x="7619" y="3463"/>
                      <a:pt x="7593" y="2922"/>
                      <a:pt x="7516" y="2382"/>
                    </a:cubicBezTo>
                    <a:cubicBezTo>
                      <a:pt x="7465" y="1996"/>
                      <a:pt x="7542" y="1635"/>
                      <a:pt x="7465" y="1275"/>
                    </a:cubicBezTo>
                    <a:cubicBezTo>
                      <a:pt x="7362" y="889"/>
                      <a:pt x="7130" y="529"/>
                      <a:pt x="6821" y="297"/>
                    </a:cubicBezTo>
                    <a:cubicBezTo>
                      <a:pt x="6581" y="89"/>
                      <a:pt x="6191" y="0"/>
                      <a:pt x="5813" y="0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1"/>
              <p:cNvSpPr/>
              <p:nvPr/>
            </p:nvSpPr>
            <p:spPr>
              <a:xfrm>
                <a:off x="2103459" y="2183001"/>
                <a:ext cx="124925" cy="178576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6404" extrusionOk="0">
                    <a:moveTo>
                      <a:pt x="747" y="0"/>
                    </a:moveTo>
                    <a:cubicBezTo>
                      <a:pt x="627" y="0"/>
                      <a:pt x="522" y="46"/>
                      <a:pt x="438" y="226"/>
                    </a:cubicBezTo>
                    <a:cubicBezTo>
                      <a:pt x="387" y="355"/>
                      <a:pt x="387" y="535"/>
                      <a:pt x="387" y="689"/>
                    </a:cubicBezTo>
                    <a:cubicBezTo>
                      <a:pt x="361" y="1075"/>
                      <a:pt x="361" y="1461"/>
                      <a:pt x="361" y="1848"/>
                    </a:cubicBezTo>
                    <a:cubicBezTo>
                      <a:pt x="361" y="2517"/>
                      <a:pt x="387" y="3186"/>
                      <a:pt x="361" y="3855"/>
                    </a:cubicBezTo>
                    <a:cubicBezTo>
                      <a:pt x="336" y="4370"/>
                      <a:pt x="310" y="5039"/>
                      <a:pt x="1" y="5477"/>
                    </a:cubicBezTo>
                    <a:cubicBezTo>
                      <a:pt x="361" y="5811"/>
                      <a:pt x="722" y="6146"/>
                      <a:pt x="1185" y="6275"/>
                    </a:cubicBezTo>
                    <a:cubicBezTo>
                      <a:pt x="1365" y="6326"/>
                      <a:pt x="1545" y="6352"/>
                      <a:pt x="1725" y="6377"/>
                    </a:cubicBezTo>
                    <a:cubicBezTo>
                      <a:pt x="1983" y="6377"/>
                      <a:pt x="2240" y="6403"/>
                      <a:pt x="2472" y="6403"/>
                    </a:cubicBezTo>
                    <a:cubicBezTo>
                      <a:pt x="3244" y="6352"/>
                      <a:pt x="3990" y="5966"/>
                      <a:pt x="4479" y="5348"/>
                    </a:cubicBezTo>
                    <a:cubicBezTo>
                      <a:pt x="4119" y="5348"/>
                      <a:pt x="4222" y="4704"/>
                      <a:pt x="4222" y="4473"/>
                    </a:cubicBezTo>
                    <a:cubicBezTo>
                      <a:pt x="4196" y="4061"/>
                      <a:pt x="4171" y="3649"/>
                      <a:pt x="4145" y="3237"/>
                    </a:cubicBezTo>
                    <a:cubicBezTo>
                      <a:pt x="4145" y="2929"/>
                      <a:pt x="4119" y="2645"/>
                      <a:pt x="4093" y="2362"/>
                    </a:cubicBezTo>
                    <a:cubicBezTo>
                      <a:pt x="3990" y="1848"/>
                      <a:pt x="3784" y="1333"/>
                      <a:pt x="3476" y="947"/>
                    </a:cubicBezTo>
                    <a:cubicBezTo>
                      <a:pt x="3090" y="458"/>
                      <a:pt x="2549" y="226"/>
                      <a:pt x="1983" y="123"/>
                    </a:cubicBezTo>
                    <a:cubicBezTo>
                      <a:pt x="1674" y="72"/>
                      <a:pt x="1365" y="46"/>
                      <a:pt x="1082" y="46"/>
                    </a:cubicBezTo>
                    <a:cubicBezTo>
                      <a:pt x="963" y="34"/>
                      <a:pt x="850" y="0"/>
                      <a:pt x="747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1"/>
              <p:cNvSpPr/>
              <p:nvPr/>
            </p:nvSpPr>
            <p:spPr>
              <a:xfrm>
                <a:off x="2104184" y="2058470"/>
                <a:ext cx="156491" cy="206070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7390" extrusionOk="0">
                    <a:moveTo>
                      <a:pt x="3322" y="0"/>
                    </a:moveTo>
                    <a:cubicBezTo>
                      <a:pt x="3305" y="0"/>
                      <a:pt x="3287" y="3"/>
                      <a:pt x="3269" y="8"/>
                    </a:cubicBezTo>
                    <a:cubicBezTo>
                      <a:pt x="2935" y="85"/>
                      <a:pt x="2214" y="85"/>
                      <a:pt x="1880" y="162"/>
                    </a:cubicBezTo>
                    <a:cubicBezTo>
                      <a:pt x="1313" y="291"/>
                      <a:pt x="850" y="1706"/>
                      <a:pt x="438" y="2118"/>
                    </a:cubicBezTo>
                    <a:cubicBezTo>
                      <a:pt x="1" y="2581"/>
                      <a:pt x="1" y="3276"/>
                      <a:pt x="26" y="3894"/>
                    </a:cubicBezTo>
                    <a:cubicBezTo>
                      <a:pt x="52" y="4460"/>
                      <a:pt x="361" y="5155"/>
                      <a:pt x="464" y="5722"/>
                    </a:cubicBezTo>
                    <a:cubicBezTo>
                      <a:pt x="593" y="6442"/>
                      <a:pt x="696" y="7008"/>
                      <a:pt x="1442" y="7240"/>
                    </a:cubicBezTo>
                    <a:cubicBezTo>
                      <a:pt x="1769" y="7354"/>
                      <a:pt x="2120" y="7389"/>
                      <a:pt x="2477" y="7389"/>
                    </a:cubicBezTo>
                    <a:cubicBezTo>
                      <a:pt x="2766" y="7389"/>
                      <a:pt x="3059" y="7366"/>
                      <a:pt x="3347" y="7343"/>
                    </a:cubicBezTo>
                    <a:cubicBezTo>
                      <a:pt x="3604" y="7317"/>
                      <a:pt x="3887" y="7292"/>
                      <a:pt x="4119" y="7189"/>
                    </a:cubicBezTo>
                    <a:cubicBezTo>
                      <a:pt x="5612" y="6545"/>
                      <a:pt x="5354" y="4023"/>
                      <a:pt x="5251" y="2736"/>
                    </a:cubicBezTo>
                    <a:cubicBezTo>
                      <a:pt x="5226" y="2170"/>
                      <a:pt x="5174" y="1603"/>
                      <a:pt x="4994" y="1114"/>
                    </a:cubicBezTo>
                    <a:cubicBezTo>
                      <a:pt x="4968" y="1037"/>
                      <a:pt x="4917" y="960"/>
                      <a:pt x="4865" y="934"/>
                    </a:cubicBezTo>
                    <a:cubicBezTo>
                      <a:pt x="4788" y="857"/>
                      <a:pt x="4659" y="857"/>
                      <a:pt x="4556" y="857"/>
                    </a:cubicBezTo>
                    <a:cubicBezTo>
                      <a:pt x="4505" y="883"/>
                      <a:pt x="4428" y="883"/>
                      <a:pt x="4350" y="883"/>
                    </a:cubicBezTo>
                    <a:lnTo>
                      <a:pt x="4376" y="883"/>
                    </a:lnTo>
                    <a:cubicBezTo>
                      <a:pt x="4371" y="883"/>
                      <a:pt x="4366" y="883"/>
                      <a:pt x="4362" y="883"/>
                    </a:cubicBezTo>
                    <a:cubicBezTo>
                      <a:pt x="4000" y="883"/>
                      <a:pt x="3660" y="0"/>
                      <a:pt x="332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1"/>
              <p:cNvSpPr/>
              <p:nvPr/>
            </p:nvSpPr>
            <p:spPr>
              <a:xfrm>
                <a:off x="2033135" y="2024451"/>
                <a:ext cx="247647" cy="232115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8324" extrusionOk="0">
                    <a:moveTo>
                      <a:pt x="6978" y="1"/>
                    </a:moveTo>
                    <a:cubicBezTo>
                      <a:pt x="6878" y="1"/>
                      <a:pt x="6772" y="13"/>
                      <a:pt x="6667" y="44"/>
                    </a:cubicBezTo>
                    <a:cubicBezTo>
                      <a:pt x="6306" y="121"/>
                      <a:pt x="5946" y="301"/>
                      <a:pt x="5586" y="301"/>
                    </a:cubicBezTo>
                    <a:cubicBezTo>
                      <a:pt x="5160" y="285"/>
                      <a:pt x="4811" y="182"/>
                      <a:pt x="4456" y="182"/>
                    </a:cubicBezTo>
                    <a:cubicBezTo>
                      <a:pt x="4233" y="182"/>
                      <a:pt x="4007" y="223"/>
                      <a:pt x="3758" y="352"/>
                    </a:cubicBezTo>
                    <a:cubicBezTo>
                      <a:pt x="3089" y="713"/>
                      <a:pt x="2343" y="1073"/>
                      <a:pt x="2137" y="1845"/>
                    </a:cubicBezTo>
                    <a:cubicBezTo>
                      <a:pt x="2034" y="2206"/>
                      <a:pt x="1982" y="2592"/>
                      <a:pt x="1751" y="2875"/>
                    </a:cubicBezTo>
                    <a:cubicBezTo>
                      <a:pt x="1442" y="3209"/>
                      <a:pt x="1056" y="3364"/>
                      <a:pt x="850" y="3827"/>
                    </a:cubicBezTo>
                    <a:cubicBezTo>
                      <a:pt x="670" y="4188"/>
                      <a:pt x="695" y="4599"/>
                      <a:pt x="773" y="4985"/>
                    </a:cubicBezTo>
                    <a:cubicBezTo>
                      <a:pt x="824" y="5217"/>
                      <a:pt x="876" y="5423"/>
                      <a:pt x="824" y="5629"/>
                    </a:cubicBezTo>
                    <a:cubicBezTo>
                      <a:pt x="721" y="5938"/>
                      <a:pt x="387" y="6066"/>
                      <a:pt x="206" y="6324"/>
                    </a:cubicBezTo>
                    <a:cubicBezTo>
                      <a:pt x="26" y="6581"/>
                      <a:pt x="1" y="6916"/>
                      <a:pt x="103" y="7199"/>
                    </a:cubicBezTo>
                    <a:cubicBezTo>
                      <a:pt x="181" y="7508"/>
                      <a:pt x="387" y="7739"/>
                      <a:pt x="644" y="7920"/>
                    </a:cubicBezTo>
                    <a:cubicBezTo>
                      <a:pt x="871" y="8105"/>
                      <a:pt x="1610" y="8324"/>
                      <a:pt x="2081" y="8324"/>
                    </a:cubicBezTo>
                    <a:cubicBezTo>
                      <a:pt x="2197" y="8324"/>
                      <a:pt x="2297" y="8311"/>
                      <a:pt x="2368" y="8280"/>
                    </a:cubicBezTo>
                    <a:cubicBezTo>
                      <a:pt x="2523" y="8203"/>
                      <a:pt x="2291" y="8074"/>
                      <a:pt x="2291" y="8023"/>
                    </a:cubicBezTo>
                    <a:cubicBezTo>
                      <a:pt x="2291" y="7894"/>
                      <a:pt x="2266" y="7920"/>
                      <a:pt x="2394" y="7817"/>
                    </a:cubicBezTo>
                    <a:cubicBezTo>
                      <a:pt x="2523" y="7688"/>
                      <a:pt x="2832" y="7688"/>
                      <a:pt x="3012" y="7585"/>
                    </a:cubicBezTo>
                    <a:cubicBezTo>
                      <a:pt x="3321" y="7431"/>
                      <a:pt x="3475" y="7044"/>
                      <a:pt x="3398" y="6710"/>
                    </a:cubicBezTo>
                    <a:cubicBezTo>
                      <a:pt x="3321" y="6478"/>
                      <a:pt x="3141" y="6272"/>
                      <a:pt x="3141" y="6041"/>
                    </a:cubicBezTo>
                    <a:cubicBezTo>
                      <a:pt x="3115" y="5680"/>
                      <a:pt x="3398" y="5552"/>
                      <a:pt x="3578" y="5294"/>
                    </a:cubicBezTo>
                    <a:cubicBezTo>
                      <a:pt x="3681" y="5088"/>
                      <a:pt x="3630" y="4857"/>
                      <a:pt x="3836" y="4677"/>
                    </a:cubicBezTo>
                    <a:cubicBezTo>
                      <a:pt x="4016" y="4548"/>
                      <a:pt x="4222" y="4496"/>
                      <a:pt x="4196" y="4188"/>
                    </a:cubicBezTo>
                    <a:cubicBezTo>
                      <a:pt x="4170" y="4033"/>
                      <a:pt x="4067" y="3879"/>
                      <a:pt x="4119" y="3724"/>
                    </a:cubicBezTo>
                    <a:cubicBezTo>
                      <a:pt x="4196" y="3467"/>
                      <a:pt x="4633" y="3518"/>
                      <a:pt x="4839" y="3312"/>
                    </a:cubicBezTo>
                    <a:cubicBezTo>
                      <a:pt x="4942" y="3209"/>
                      <a:pt x="4994" y="3055"/>
                      <a:pt x="5071" y="2952"/>
                    </a:cubicBezTo>
                    <a:cubicBezTo>
                      <a:pt x="5251" y="2617"/>
                      <a:pt x="5637" y="2489"/>
                      <a:pt x="5998" y="2489"/>
                    </a:cubicBezTo>
                    <a:cubicBezTo>
                      <a:pt x="6358" y="2489"/>
                      <a:pt x="6693" y="2617"/>
                      <a:pt x="7053" y="2695"/>
                    </a:cubicBezTo>
                    <a:cubicBezTo>
                      <a:pt x="7262" y="2754"/>
                      <a:pt x="7471" y="2797"/>
                      <a:pt x="7680" y="2797"/>
                    </a:cubicBezTo>
                    <a:cubicBezTo>
                      <a:pt x="7831" y="2797"/>
                      <a:pt x="7983" y="2774"/>
                      <a:pt x="8134" y="2720"/>
                    </a:cubicBezTo>
                    <a:cubicBezTo>
                      <a:pt x="8571" y="2540"/>
                      <a:pt x="8880" y="2025"/>
                      <a:pt x="8803" y="1536"/>
                    </a:cubicBezTo>
                    <a:cubicBezTo>
                      <a:pt x="8777" y="1433"/>
                      <a:pt x="8726" y="1305"/>
                      <a:pt x="8649" y="1228"/>
                    </a:cubicBezTo>
                    <a:cubicBezTo>
                      <a:pt x="8571" y="1150"/>
                      <a:pt x="8494" y="1125"/>
                      <a:pt x="8417" y="1073"/>
                    </a:cubicBezTo>
                    <a:cubicBezTo>
                      <a:pt x="8288" y="970"/>
                      <a:pt x="8263" y="842"/>
                      <a:pt x="8185" y="687"/>
                    </a:cubicBezTo>
                    <a:cubicBezTo>
                      <a:pt x="8005" y="327"/>
                      <a:pt x="7619" y="95"/>
                      <a:pt x="7207" y="18"/>
                    </a:cubicBezTo>
                    <a:lnTo>
                      <a:pt x="7182" y="18"/>
                    </a:lnTo>
                    <a:cubicBezTo>
                      <a:pt x="7118" y="7"/>
                      <a:pt x="7049" y="1"/>
                      <a:pt x="6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1"/>
              <p:cNvSpPr/>
              <p:nvPr/>
            </p:nvSpPr>
            <p:spPr>
              <a:xfrm>
                <a:off x="2095567" y="2143266"/>
                <a:ext cx="47404" cy="50026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794" extrusionOk="0">
                    <a:moveTo>
                      <a:pt x="990" y="0"/>
                    </a:moveTo>
                    <a:cubicBezTo>
                      <a:pt x="752" y="0"/>
                      <a:pt x="500" y="126"/>
                      <a:pt x="335" y="338"/>
                    </a:cubicBezTo>
                    <a:cubicBezTo>
                      <a:pt x="1" y="776"/>
                      <a:pt x="207" y="1548"/>
                      <a:pt x="721" y="1728"/>
                    </a:cubicBezTo>
                    <a:cubicBezTo>
                      <a:pt x="812" y="1773"/>
                      <a:pt x="912" y="1794"/>
                      <a:pt x="1015" y="1794"/>
                    </a:cubicBezTo>
                    <a:cubicBezTo>
                      <a:pt x="1148" y="1794"/>
                      <a:pt x="1286" y="1760"/>
                      <a:pt x="1416" y="1702"/>
                    </a:cubicBezTo>
                    <a:lnTo>
                      <a:pt x="1700" y="441"/>
                    </a:lnTo>
                    <a:cubicBezTo>
                      <a:pt x="1571" y="210"/>
                      <a:pt x="1313" y="29"/>
                      <a:pt x="1056" y="4"/>
                    </a:cubicBezTo>
                    <a:cubicBezTo>
                      <a:pt x="1034" y="2"/>
                      <a:pt x="1012" y="0"/>
                      <a:pt x="99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1"/>
              <p:cNvSpPr/>
              <p:nvPr/>
            </p:nvSpPr>
            <p:spPr>
              <a:xfrm>
                <a:off x="2181702" y="2207232"/>
                <a:ext cx="50277" cy="20886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749" extrusionOk="0">
                    <a:moveTo>
                      <a:pt x="1802" y="0"/>
                    </a:moveTo>
                    <a:cubicBezTo>
                      <a:pt x="1545" y="52"/>
                      <a:pt x="1262" y="103"/>
                      <a:pt x="978" y="103"/>
                    </a:cubicBezTo>
                    <a:cubicBezTo>
                      <a:pt x="851" y="114"/>
                      <a:pt x="718" y="120"/>
                      <a:pt x="583" y="120"/>
                    </a:cubicBezTo>
                    <a:cubicBezTo>
                      <a:pt x="392" y="120"/>
                      <a:pt x="196" y="108"/>
                      <a:pt x="0" y="78"/>
                    </a:cubicBezTo>
                    <a:lnTo>
                      <a:pt x="0" y="78"/>
                    </a:lnTo>
                    <a:cubicBezTo>
                      <a:pt x="124" y="472"/>
                      <a:pt x="436" y="748"/>
                      <a:pt x="846" y="748"/>
                    </a:cubicBezTo>
                    <a:cubicBezTo>
                      <a:pt x="865" y="748"/>
                      <a:pt x="883" y="748"/>
                      <a:pt x="901" y="747"/>
                    </a:cubicBezTo>
                    <a:cubicBezTo>
                      <a:pt x="1313" y="747"/>
                      <a:pt x="1673" y="438"/>
                      <a:pt x="18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1"/>
              <p:cNvSpPr/>
              <p:nvPr/>
            </p:nvSpPr>
            <p:spPr>
              <a:xfrm>
                <a:off x="2098049" y="2327301"/>
                <a:ext cx="136107" cy="38565"/>
              </a:xfrm>
              <a:custGeom>
                <a:avLst/>
                <a:gdLst/>
                <a:ahLst/>
                <a:cxnLst/>
                <a:rect l="l" t="t" r="r" b="b"/>
                <a:pathLst>
                  <a:path w="4881" h="1383" extrusionOk="0">
                    <a:moveTo>
                      <a:pt x="4693" y="0"/>
                    </a:moveTo>
                    <a:cubicBezTo>
                      <a:pt x="4661" y="0"/>
                      <a:pt x="4627" y="13"/>
                      <a:pt x="4596" y="44"/>
                    </a:cubicBezTo>
                    <a:cubicBezTo>
                      <a:pt x="4056" y="688"/>
                      <a:pt x="3258" y="1100"/>
                      <a:pt x="2408" y="1125"/>
                    </a:cubicBezTo>
                    <a:cubicBezTo>
                      <a:pt x="2022" y="1125"/>
                      <a:pt x="1611" y="1048"/>
                      <a:pt x="1250" y="894"/>
                    </a:cubicBezTo>
                    <a:cubicBezTo>
                      <a:pt x="838" y="713"/>
                      <a:pt x="504" y="430"/>
                      <a:pt x="169" y="147"/>
                    </a:cubicBezTo>
                    <a:cubicBezTo>
                      <a:pt x="152" y="136"/>
                      <a:pt x="133" y="131"/>
                      <a:pt x="115" y="131"/>
                    </a:cubicBezTo>
                    <a:cubicBezTo>
                      <a:pt x="53" y="131"/>
                      <a:pt x="1" y="190"/>
                      <a:pt x="40" y="250"/>
                    </a:cubicBezTo>
                    <a:cubicBezTo>
                      <a:pt x="530" y="997"/>
                      <a:pt x="1533" y="1383"/>
                      <a:pt x="2383" y="1383"/>
                    </a:cubicBezTo>
                    <a:cubicBezTo>
                      <a:pt x="3309" y="1383"/>
                      <a:pt x="4184" y="945"/>
                      <a:pt x="4802" y="250"/>
                    </a:cubicBezTo>
                    <a:cubicBezTo>
                      <a:pt x="4880" y="133"/>
                      <a:pt x="4795" y="0"/>
                      <a:pt x="4693" y="0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1"/>
              <p:cNvSpPr/>
              <p:nvPr/>
            </p:nvSpPr>
            <p:spPr>
              <a:xfrm>
                <a:off x="2112326" y="2155005"/>
                <a:ext cx="24176" cy="9397"/>
              </a:xfrm>
              <a:custGeom>
                <a:avLst/>
                <a:gdLst/>
                <a:ahLst/>
                <a:cxnLst/>
                <a:rect l="l" t="t" r="r" b="b"/>
                <a:pathLst>
                  <a:path w="867" h="337" extrusionOk="0">
                    <a:moveTo>
                      <a:pt x="391" y="1"/>
                    </a:moveTo>
                    <a:cubicBezTo>
                      <a:pt x="352" y="1"/>
                      <a:pt x="314" y="7"/>
                      <a:pt x="275" y="20"/>
                    </a:cubicBezTo>
                    <a:cubicBezTo>
                      <a:pt x="198" y="20"/>
                      <a:pt x="120" y="72"/>
                      <a:pt x="69" y="123"/>
                    </a:cubicBezTo>
                    <a:cubicBezTo>
                      <a:pt x="0" y="169"/>
                      <a:pt x="54" y="256"/>
                      <a:pt x="121" y="256"/>
                    </a:cubicBezTo>
                    <a:cubicBezTo>
                      <a:pt x="130" y="256"/>
                      <a:pt x="138" y="255"/>
                      <a:pt x="146" y="252"/>
                    </a:cubicBezTo>
                    <a:cubicBezTo>
                      <a:pt x="198" y="226"/>
                      <a:pt x="249" y="226"/>
                      <a:pt x="326" y="200"/>
                    </a:cubicBezTo>
                    <a:lnTo>
                      <a:pt x="481" y="200"/>
                    </a:lnTo>
                    <a:cubicBezTo>
                      <a:pt x="507" y="200"/>
                      <a:pt x="532" y="200"/>
                      <a:pt x="558" y="226"/>
                    </a:cubicBezTo>
                    <a:cubicBezTo>
                      <a:pt x="584" y="226"/>
                      <a:pt x="610" y="226"/>
                      <a:pt x="635" y="252"/>
                    </a:cubicBezTo>
                    <a:cubicBezTo>
                      <a:pt x="687" y="278"/>
                      <a:pt x="738" y="278"/>
                      <a:pt x="790" y="329"/>
                    </a:cubicBezTo>
                    <a:cubicBezTo>
                      <a:pt x="800" y="334"/>
                      <a:pt x="808" y="336"/>
                      <a:pt x="816" y="336"/>
                    </a:cubicBezTo>
                    <a:cubicBezTo>
                      <a:pt x="850" y="336"/>
                      <a:pt x="867" y="298"/>
                      <a:pt x="867" y="278"/>
                    </a:cubicBezTo>
                    <a:cubicBezTo>
                      <a:pt x="815" y="200"/>
                      <a:pt x="764" y="149"/>
                      <a:pt x="712" y="97"/>
                    </a:cubicBezTo>
                    <a:cubicBezTo>
                      <a:pt x="661" y="72"/>
                      <a:pt x="584" y="46"/>
                      <a:pt x="507" y="20"/>
                    </a:cubicBezTo>
                    <a:cubicBezTo>
                      <a:pt x="468" y="7"/>
                      <a:pt x="429" y="1"/>
                      <a:pt x="391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1"/>
              <p:cNvSpPr/>
              <p:nvPr/>
            </p:nvSpPr>
            <p:spPr>
              <a:xfrm>
                <a:off x="2177491" y="2256615"/>
                <a:ext cx="44421" cy="831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98" extrusionOk="0">
                    <a:moveTo>
                      <a:pt x="38" y="0"/>
                    </a:moveTo>
                    <a:cubicBezTo>
                      <a:pt x="17" y="0"/>
                      <a:pt x="1" y="60"/>
                      <a:pt x="23" y="83"/>
                    </a:cubicBezTo>
                    <a:cubicBezTo>
                      <a:pt x="151" y="134"/>
                      <a:pt x="254" y="186"/>
                      <a:pt x="383" y="237"/>
                    </a:cubicBezTo>
                    <a:cubicBezTo>
                      <a:pt x="512" y="263"/>
                      <a:pt x="640" y="289"/>
                      <a:pt x="769" y="289"/>
                    </a:cubicBezTo>
                    <a:cubicBezTo>
                      <a:pt x="821" y="294"/>
                      <a:pt x="877" y="297"/>
                      <a:pt x="935" y="297"/>
                    </a:cubicBezTo>
                    <a:cubicBezTo>
                      <a:pt x="1134" y="297"/>
                      <a:pt x="1356" y="260"/>
                      <a:pt x="1516" y="160"/>
                    </a:cubicBezTo>
                    <a:cubicBezTo>
                      <a:pt x="1593" y="134"/>
                      <a:pt x="1541" y="57"/>
                      <a:pt x="1490" y="57"/>
                    </a:cubicBezTo>
                    <a:cubicBezTo>
                      <a:pt x="1361" y="83"/>
                      <a:pt x="1258" y="108"/>
                      <a:pt x="1129" y="134"/>
                    </a:cubicBezTo>
                    <a:cubicBezTo>
                      <a:pt x="1044" y="134"/>
                      <a:pt x="969" y="146"/>
                      <a:pt x="891" y="146"/>
                    </a:cubicBezTo>
                    <a:cubicBezTo>
                      <a:pt x="852" y="146"/>
                      <a:pt x="812" y="143"/>
                      <a:pt x="769" y="134"/>
                    </a:cubicBezTo>
                    <a:cubicBezTo>
                      <a:pt x="538" y="134"/>
                      <a:pt x="280" y="108"/>
                      <a:pt x="48" y="5"/>
                    </a:cubicBezTo>
                    <a:cubicBezTo>
                      <a:pt x="45" y="2"/>
                      <a:pt x="41" y="0"/>
                      <a:pt x="38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1"/>
              <p:cNvSpPr/>
              <p:nvPr/>
            </p:nvSpPr>
            <p:spPr>
              <a:xfrm>
                <a:off x="2376055" y="2637847"/>
                <a:ext cx="13078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764" extrusionOk="0">
                    <a:moveTo>
                      <a:pt x="162" y="1"/>
                    </a:moveTo>
                    <a:cubicBezTo>
                      <a:pt x="81" y="1"/>
                      <a:pt x="0" y="72"/>
                      <a:pt x="31" y="181"/>
                    </a:cubicBezTo>
                    <a:cubicBezTo>
                      <a:pt x="109" y="670"/>
                      <a:pt x="186" y="1159"/>
                      <a:pt x="237" y="1648"/>
                    </a:cubicBezTo>
                    <a:cubicBezTo>
                      <a:pt x="250" y="1725"/>
                      <a:pt x="308" y="1764"/>
                      <a:pt x="363" y="1764"/>
                    </a:cubicBezTo>
                    <a:cubicBezTo>
                      <a:pt x="417" y="1764"/>
                      <a:pt x="469" y="1725"/>
                      <a:pt x="469" y="1648"/>
                    </a:cubicBezTo>
                    <a:cubicBezTo>
                      <a:pt x="469" y="1390"/>
                      <a:pt x="469" y="1133"/>
                      <a:pt x="443" y="876"/>
                    </a:cubicBezTo>
                    <a:cubicBezTo>
                      <a:pt x="417" y="618"/>
                      <a:pt x="366" y="361"/>
                      <a:pt x="289" y="103"/>
                    </a:cubicBezTo>
                    <a:cubicBezTo>
                      <a:pt x="268" y="32"/>
                      <a:pt x="215" y="1"/>
                      <a:pt x="162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1"/>
              <p:cNvSpPr/>
              <p:nvPr/>
            </p:nvSpPr>
            <p:spPr>
              <a:xfrm>
                <a:off x="1920873" y="2552438"/>
                <a:ext cx="109421" cy="98936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48" extrusionOk="0">
                    <a:moveTo>
                      <a:pt x="3872" y="1"/>
                    </a:moveTo>
                    <a:cubicBezTo>
                      <a:pt x="3718" y="155"/>
                      <a:pt x="3538" y="284"/>
                      <a:pt x="3383" y="438"/>
                    </a:cubicBezTo>
                    <a:cubicBezTo>
                      <a:pt x="3229" y="567"/>
                      <a:pt x="3074" y="696"/>
                      <a:pt x="2920" y="824"/>
                    </a:cubicBezTo>
                    <a:cubicBezTo>
                      <a:pt x="2611" y="1107"/>
                      <a:pt x="2302" y="1391"/>
                      <a:pt x="1967" y="1699"/>
                    </a:cubicBezTo>
                    <a:cubicBezTo>
                      <a:pt x="1350" y="2240"/>
                      <a:pt x="655" y="2755"/>
                      <a:pt x="63" y="3347"/>
                    </a:cubicBezTo>
                    <a:cubicBezTo>
                      <a:pt x="0" y="3430"/>
                      <a:pt x="56" y="3548"/>
                      <a:pt x="148" y="3548"/>
                    </a:cubicBezTo>
                    <a:cubicBezTo>
                      <a:pt x="170" y="3548"/>
                      <a:pt x="193" y="3541"/>
                      <a:pt x="217" y="3527"/>
                    </a:cubicBezTo>
                    <a:lnTo>
                      <a:pt x="191" y="3527"/>
                    </a:lnTo>
                    <a:cubicBezTo>
                      <a:pt x="294" y="3475"/>
                      <a:pt x="372" y="3398"/>
                      <a:pt x="449" y="3347"/>
                    </a:cubicBezTo>
                    <a:cubicBezTo>
                      <a:pt x="1067" y="2652"/>
                      <a:pt x="1762" y="2060"/>
                      <a:pt x="2456" y="1468"/>
                    </a:cubicBezTo>
                    <a:cubicBezTo>
                      <a:pt x="2714" y="1236"/>
                      <a:pt x="3023" y="1056"/>
                      <a:pt x="3280" y="850"/>
                    </a:cubicBezTo>
                    <a:lnTo>
                      <a:pt x="3512" y="618"/>
                    </a:lnTo>
                    <a:cubicBezTo>
                      <a:pt x="3640" y="490"/>
                      <a:pt x="3769" y="335"/>
                      <a:pt x="3898" y="207"/>
                    </a:cubicBezTo>
                    <a:cubicBezTo>
                      <a:pt x="3924" y="129"/>
                      <a:pt x="3924" y="78"/>
                      <a:pt x="3898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1"/>
              <p:cNvSpPr/>
              <p:nvPr/>
            </p:nvSpPr>
            <p:spPr>
              <a:xfrm>
                <a:off x="2214717" y="2518782"/>
                <a:ext cx="419167" cy="332584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1927" extrusionOk="0">
                    <a:moveTo>
                      <a:pt x="831" y="1"/>
                    </a:moveTo>
                    <a:cubicBezTo>
                      <a:pt x="732" y="1"/>
                      <a:pt x="634" y="15"/>
                      <a:pt x="541" y="49"/>
                    </a:cubicBezTo>
                    <a:cubicBezTo>
                      <a:pt x="0" y="307"/>
                      <a:pt x="155" y="1105"/>
                      <a:pt x="438" y="1645"/>
                    </a:cubicBezTo>
                    <a:cubicBezTo>
                      <a:pt x="1725" y="4116"/>
                      <a:pt x="3681" y="6227"/>
                      <a:pt x="5637" y="8209"/>
                    </a:cubicBezTo>
                    <a:cubicBezTo>
                      <a:pt x="6718" y="9315"/>
                      <a:pt x="7876" y="10371"/>
                      <a:pt x="9241" y="11091"/>
                    </a:cubicBezTo>
                    <a:cubicBezTo>
                      <a:pt x="9943" y="11474"/>
                      <a:pt x="11189" y="11927"/>
                      <a:pt x="12281" y="11927"/>
                    </a:cubicBezTo>
                    <a:cubicBezTo>
                      <a:pt x="12949" y="11927"/>
                      <a:pt x="13560" y="11757"/>
                      <a:pt x="13951" y="11297"/>
                    </a:cubicBezTo>
                    <a:cubicBezTo>
                      <a:pt x="14208" y="11014"/>
                      <a:pt x="14337" y="10628"/>
                      <a:pt x="14414" y="10268"/>
                    </a:cubicBezTo>
                    <a:cubicBezTo>
                      <a:pt x="15032" y="7514"/>
                      <a:pt x="13976" y="6098"/>
                      <a:pt x="11686" y="4657"/>
                    </a:cubicBezTo>
                    <a:cubicBezTo>
                      <a:pt x="9215" y="3112"/>
                      <a:pt x="6512" y="2006"/>
                      <a:pt x="3835" y="925"/>
                    </a:cubicBezTo>
                    <a:cubicBezTo>
                      <a:pt x="2960" y="564"/>
                      <a:pt x="2085" y="204"/>
                      <a:pt x="1184" y="49"/>
                    </a:cubicBezTo>
                    <a:cubicBezTo>
                      <a:pt x="1071" y="21"/>
                      <a:pt x="951" y="1"/>
                      <a:pt x="831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1"/>
              <p:cNvSpPr/>
              <p:nvPr/>
            </p:nvSpPr>
            <p:spPr>
              <a:xfrm>
                <a:off x="2043173" y="2446227"/>
                <a:ext cx="315826" cy="210309"/>
              </a:xfrm>
              <a:custGeom>
                <a:avLst/>
                <a:gdLst/>
                <a:ahLst/>
                <a:cxnLst/>
                <a:rect l="l" t="t" r="r" b="b"/>
                <a:pathLst>
                  <a:path w="11326" h="7542" extrusionOk="0">
                    <a:moveTo>
                      <a:pt x="1" y="0"/>
                    </a:moveTo>
                    <a:lnTo>
                      <a:pt x="1" y="7542"/>
                    </a:lnTo>
                    <a:lnTo>
                      <a:pt x="11326" y="7542"/>
                    </a:lnTo>
                    <a:lnTo>
                      <a:pt x="113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1"/>
              <p:cNvSpPr/>
              <p:nvPr/>
            </p:nvSpPr>
            <p:spPr>
              <a:xfrm>
                <a:off x="1654188" y="2556649"/>
                <a:ext cx="629476" cy="270485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9700" extrusionOk="0">
                    <a:moveTo>
                      <a:pt x="17657" y="0"/>
                    </a:moveTo>
                    <a:cubicBezTo>
                      <a:pt x="17486" y="0"/>
                      <a:pt x="17111" y="421"/>
                      <a:pt x="17014" y="519"/>
                    </a:cubicBezTo>
                    <a:cubicBezTo>
                      <a:pt x="16550" y="982"/>
                      <a:pt x="16242" y="1626"/>
                      <a:pt x="15650" y="1986"/>
                    </a:cubicBezTo>
                    <a:cubicBezTo>
                      <a:pt x="15212" y="2269"/>
                      <a:pt x="14672" y="2295"/>
                      <a:pt x="14183" y="2346"/>
                    </a:cubicBezTo>
                    <a:cubicBezTo>
                      <a:pt x="13333" y="2475"/>
                      <a:pt x="12561" y="2707"/>
                      <a:pt x="11712" y="2784"/>
                    </a:cubicBezTo>
                    <a:cubicBezTo>
                      <a:pt x="10708" y="2913"/>
                      <a:pt x="9704" y="3015"/>
                      <a:pt x="8700" y="3118"/>
                    </a:cubicBezTo>
                    <a:cubicBezTo>
                      <a:pt x="6590" y="3350"/>
                      <a:pt x="4350" y="3350"/>
                      <a:pt x="2317" y="4019"/>
                    </a:cubicBezTo>
                    <a:cubicBezTo>
                      <a:pt x="1" y="4791"/>
                      <a:pt x="1854" y="7854"/>
                      <a:pt x="3115" y="8781"/>
                    </a:cubicBezTo>
                    <a:cubicBezTo>
                      <a:pt x="4019" y="9438"/>
                      <a:pt x="5020" y="9699"/>
                      <a:pt x="6047" y="9699"/>
                    </a:cubicBezTo>
                    <a:cubicBezTo>
                      <a:pt x="8239" y="9699"/>
                      <a:pt x="10551" y="8511"/>
                      <a:pt x="12304" y="7442"/>
                    </a:cubicBezTo>
                    <a:cubicBezTo>
                      <a:pt x="12999" y="7031"/>
                      <a:pt x="13693" y="6593"/>
                      <a:pt x="14388" y="6181"/>
                    </a:cubicBezTo>
                    <a:cubicBezTo>
                      <a:pt x="15161" y="5718"/>
                      <a:pt x="15907" y="5229"/>
                      <a:pt x="16756" y="4869"/>
                    </a:cubicBezTo>
                    <a:cubicBezTo>
                      <a:pt x="18455" y="4148"/>
                      <a:pt x="20231" y="3968"/>
                      <a:pt x="21621" y="2681"/>
                    </a:cubicBezTo>
                    <a:cubicBezTo>
                      <a:pt x="22110" y="2243"/>
                      <a:pt x="22573" y="1574"/>
                      <a:pt x="22367" y="931"/>
                    </a:cubicBezTo>
                    <a:cubicBezTo>
                      <a:pt x="22187" y="416"/>
                      <a:pt x="21595" y="107"/>
                      <a:pt x="21029" y="107"/>
                    </a:cubicBezTo>
                    <a:cubicBezTo>
                      <a:pt x="20488" y="107"/>
                      <a:pt x="19948" y="339"/>
                      <a:pt x="19459" y="570"/>
                    </a:cubicBezTo>
                    <a:cubicBezTo>
                      <a:pt x="19047" y="750"/>
                      <a:pt x="18661" y="905"/>
                      <a:pt x="18275" y="1085"/>
                    </a:cubicBezTo>
                    <a:cubicBezTo>
                      <a:pt x="18171" y="1137"/>
                      <a:pt x="17820" y="1365"/>
                      <a:pt x="17611" y="1365"/>
                    </a:cubicBezTo>
                    <a:cubicBezTo>
                      <a:pt x="17511" y="1365"/>
                      <a:pt x="17443" y="1313"/>
                      <a:pt x="17451" y="1162"/>
                    </a:cubicBezTo>
                    <a:cubicBezTo>
                      <a:pt x="17477" y="1034"/>
                      <a:pt x="17554" y="931"/>
                      <a:pt x="17631" y="828"/>
                    </a:cubicBezTo>
                    <a:cubicBezTo>
                      <a:pt x="17709" y="673"/>
                      <a:pt x="17966" y="81"/>
                      <a:pt x="17683" y="4"/>
                    </a:cubicBezTo>
                    <a:cubicBezTo>
                      <a:pt x="17675" y="1"/>
                      <a:pt x="17666" y="0"/>
                      <a:pt x="17657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1"/>
              <p:cNvSpPr/>
              <p:nvPr/>
            </p:nvSpPr>
            <p:spPr>
              <a:xfrm>
                <a:off x="2175958" y="3141659"/>
                <a:ext cx="11517" cy="16206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812" extrusionOk="0">
                    <a:moveTo>
                      <a:pt x="245" y="1"/>
                    </a:moveTo>
                    <a:cubicBezTo>
                      <a:pt x="200" y="1"/>
                      <a:pt x="155" y="27"/>
                      <a:pt x="155" y="78"/>
                    </a:cubicBezTo>
                    <a:cubicBezTo>
                      <a:pt x="103" y="516"/>
                      <a:pt x="103" y="979"/>
                      <a:pt x="103" y="1417"/>
                    </a:cubicBezTo>
                    <a:cubicBezTo>
                      <a:pt x="103" y="1906"/>
                      <a:pt x="103" y="2395"/>
                      <a:pt x="78" y="2858"/>
                    </a:cubicBezTo>
                    <a:cubicBezTo>
                      <a:pt x="78" y="3810"/>
                      <a:pt x="1" y="4763"/>
                      <a:pt x="1" y="5715"/>
                    </a:cubicBezTo>
                    <a:cubicBezTo>
                      <a:pt x="1" y="5779"/>
                      <a:pt x="39" y="5811"/>
                      <a:pt x="81" y="5811"/>
                    </a:cubicBezTo>
                    <a:cubicBezTo>
                      <a:pt x="123" y="5811"/>
                      <a:pt x="168" y="5779"/>
                      <a:pt x="181" y="5715"/>
                    </a:cubicBezTo>
                    <a:cubicBezTo>
                      <a:pt x="284" y="4788"/>
                      <a:pt x="309" y="3810"/>
                      <a:pt x="335" y="2858"/>
                    </a:cubicBezTo>
                    <a:cubicBezTo>
                      <a:pt x="361" y="2395"/>
                      <a:pt x="361" y="1931"/>
                      <a:pt x="387" y="1468"/>
                    </a:cubicBezTo>
                    <a:cubicBezTo>
                      <a:pt x="387" y="1005"/>
                      <a:pt x="412" y="541"/>
                      <a:pt x="335" y="78"/>
                    </a:cubicBezTo>
                    <a:cubicBezTo>
                      <a:pt x="335" y="27"/>
                      <a:pt x="290" y="1"/>
                      <a:pt x="245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1"/>
              <p:cNvSpPr/>
              <p:nvPr/>
            </p:nvSpPr>
            <p:spPr>
              <a:xfrm>
                <a:off x="2569264" y="4502267"/>
                <a:ext cx="28526" cy="40433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450" extrusionOk="0">
                    <a:moveTo>
                      <a:pt x="906" y="1"/>
                    </a:moveTo>
                    <a:cubicBezTo>
                      <a:pt x="896" y="1"/>
                      <a:pt x="886" y="3"/>
                      <a:pt x="875" y="6"/>
                    </a:cubicBezTo>
                    <a:cubicBezTo>
                      <a:pt x="644" y="135"/>
                      <a:pt x="464" y="315"/>
                      <a:pt x="309" y="521"/>
                    </a:cubicBezTo>
                    <a:cubicBezTo>
                      <a:pt x="258" y="624"/>
                      <a:pt x="206" y="727"/>
                      <a:pt x="155" y="855"/>
                    </a:cubicBezTo>
                    <a:cubicBezTo>
                      <a:pt x="77" y="984"/>
                      <a:pt x="0" y="1164"/>
                      <a:pt x="26" y="1293"/>
                    </a:cubicBezTo>
                    <a:cubicBezTo>
                      <a:pt x="59" y="1393"/>
                      <a:pt x="157" y="1449"/>
                      <a:pt x="243" y="1449"/>
                    </a:cubicBezTo>
                    <a:cubicBezTo>
                      <a:pt x="290" y="1449"/>
                      <a:pt x="333" y="1432"/>
                      <a:pt x="361" y="1396"/>
                    </a:cubicBezTo>
                    <a:cubicBezTo>
                      <a:pt x="464" y="1293"/>
                      <a:pt x="489" y="1139"/>
                      <a:pt x="515" y="1010"/>
                    </a:cubicBezTo>
                    <a:cubicBezTo>
                      <a:pt x="541" y="984"/>
                      <a:pt x="541" y="958"/>
                      <a:pt x="541" y="933"/>
                    </a:cubicBezTo>
                    <a:cubicBezTo>
                      <a:pt x="567" y="933"/>
                      <a:pt x="567" y="907"/>
                      <a:pt x="567" y="907"/>
                    </a:cubicBezTo>
                    <a:lnTo>
                      <a:pt x="567" y="881"/>
                    </a:lnTo>
                    <a:cubicBezTo>
                      <a:pt x="592" y="830"/>
                      <a:pt x="618" y="778"/>
                      <a:pt x="644" y="727"/>
                    </a:cubicBezTo>
                    <a:cubicBezTo>
                      <a:pt x="747" y="521"/>
                      <a:pt x="850" y="315"/>
                      <a:pt x="978" y="135"/>
                    </a:cubicBezTo>
                    <a:cubicBezTo>
                      <a:pt x="1023" y="68"/>
                      <a:pt x="971" y="1"/>
                      <a:pt x="9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1"/>
              <p:cNvSpPr/>
              <p:nvPr/>
            </p:nvSpPr>
            <p:spPr>
              <a:xfrm>
                <a:off x="1854787" y="4520531"/>
                <a:ext cx="16173" cy="47544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705" extrusionOk="0">
                    <a:moveTo>
                      <a:pt x="97" y="1"/>
                    </a:moveTo>
                    <a:cubicBezTo>
                      <a:pt x="46" y="1"/>
                      <a:pt x="0" y="33"/>
                      <a:pt x="13" y="97"/>
                    </a:cubicBezTo>
                    <a:cubicBezTo>
                      <a:pt x="13" y="226"/>
                      <a:pt x="13" y="355"/>
                      <a:pt x="13" y="484"/>
                    </a:cubicBezTo>
                    <a:cubicBezTo>
                      <a:pt x="39" y="612"/>
                      <a:pt x="39" y="741"/>
                      <a:pt x="65" y="870"/>
                    </a:cubicBezTo>
                    <a:cubicBezTo>
                      <a:pt x="65" y="1024"/>
                      <a:pt x="91" y="1153"/>
                      <a:pt x="116" y="1281"/>
                    </a:cubicBezTo>
                    <a:cubicBezTo>
                      <a:pt x="142" y="1410"/>
                      <a:pt x="168" y="1565"/>
                      <a:pt x="271" y="1668"/>
                    </a:cubicBezTo>
                    <a:cubicBezTo>
                      <a:pt x="296" y="1693"/>
                      <a:pt x="331" y="1705"/>
                      <a:pt x="366" y="1705"/>
                    </a:cubicBezTo>
                    <a:cubicBezTo>
                      <a:pt x="437" y="1705"/>
                      <a:pt x="511" y="1659"/>
                      <a:pt x="528" y="1590"/>
                    </a:cubicBezTo>
                    <a:cubicBezTo>
                      <a:pt x="580" y="1436"/>
                      <a:pt x="502" y="1307"/>
                      <a:pt x="477" y="1178"/>
                    </a:cubicBezTo>
                    <a:cubicBezTo>
                      <a:pt x="425" y="1050"/>
                      <a:pt x="399" y="947"/>
                      <a:pt x="374" y="818"/>
                    </a:cubicBezTo>
                    <a:cubicBezTo>
                      <a:pt x="348" y="715"/>
                      <a:pt x="322" y="586"/>
                      <a:pt x="296" y="484"/>
                    </a:cubicBezTo>
                    <a:cubicBezTo>
                      <a:pt x="245" y="355"/>
                      <a:pt x="219" y="226"/>
                      <a:pt x="219" y="97"/>
                    </a:cubicBezTo>
                    <a:cubicBezTo>
                      <a:pt x="206" y="3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1"/>
              <p:cNvSpPr/>
              <p:nvPr/>
            </p:nvSpPr>
            <p:spPr>
              <a:xfrm>
                <a:off x="1729559" y="2755072"/>
                <a:ext cx="25598" cy="2069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42" extrusionOk="0">
                    <a:moveTo>
                      <a:pt x="93" y="1"/>
                    </a:moveTo>
                    <a:cubicBezTo>
                      <a:pt x="77" y="1"/>
                      <a:pt x="62" y="7"/>
                      <a:pt x="52" y="18"/>
                    </a:cubicBezTo>
                    <a:cubicBezTo>
                      <a:pt x="26" y="43"/>
                      <a:pt x="0" y="69"/>
                      <a:pt x="26" y="121"/>
                    </a:cubicBezTo>
                    <a:cubicBezTo>
                      <a:pt x="103" y="275"/>
                      <a:pt x="206" y="404"/>
                      <a:pt x="335" y="507"/>
                    </a:cubicBezTo>
                    <a:cubicBezTo>
                      <a:pt x="463" y="635"/>
                      <a:pt x="618" y="713"/>
                      <a:pt x="798" y="738"/>
                    </a:cubicBezTo>
                    <a:cubicBezTo>
                      <a:pt x="807" y="741"/>
                      <a:pt x="816" y="742"/>
                      <a:pt x="824" y="742"/>
                    </a:cubicBezTo>
                    <a:cubicBezTo>
                      <a:pt x="905" y="742"/>
                      <a:pt x="917" y="633"/>
                      <a:pt x="824" y="610"/>
                    </a:cubicBezTo>
                    <a:cubicBezTo>
                      <a:pt x="772" y="584"/>
                      <a:pt x="695" y="532"/>
                      <a:pt x="618" y="507"/>
                    </a:cubicBezTo>
                    <a:cubicBezTo>
                      <a:pt x="566" y="481"/>
                      <a:pt x="489" y="429"/>
                      <a:pt x="438" y="378"/>
                    </a:cubicBezTo>
                    <a:cubicBezTo>
                      <a:pt x="309" y="301"/>
                      <a:pt x="232" y="172"/>
                      <a:pt x="155" y="43"/>
                    </a:cubicBezTo>
                    <a:cubicBezTo>
                      <a:pt x="139" y="13"/>
                      <a:pt x="116" y="1"/>
                      <a:pt x="93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1"/>
              <p:cNvSpPr/>
              <p:nvPr/>
            </p:nvSpPr>
            <p:spPr>
              <a:xfrm>
                <a:off x="2582175" y="2796006"/>
                <a:ext cx="21555" cy="27327"/>
              </a:xfrm>
              <a:custGeom>
                <a:avLst/>
                <a:gdLst/>
                <a:ahLst/>
                <a:cxnLst/>
                <a:rect l="l" t="t" r="r" b="b"/>
                <a:pathLst>
                  <a:path w="773" h="980" extrusionOk="0">
                    <a:moveTo>
                      <a:pt x="689" y="0"/>
                    </a:moveTo>
                    <a:cubicBezTo>
                      <a:pt x="655" y="0"/>
                      <a:pt x="618" y="27"/>
                      <a:pt x="618" y="68"/>
                    </a:cubicBezTo>
                    <a:lnTo>
                      <a:pt x="593" y="68"/>
                    </a:lnTo>
                    <a:cubicBezTo>
                      <a:pt x="593" y="145"/>
                      <a:pt x="567" y="223"/>
                      <a:pt x="541" y="300"/>
                    </a:cubicBezTo>
                    <a:cubicBezTo>
                      <a:pt x="515" y="326"/>
                      <a:pt x="515" y="377"/>
                      <a:pt x="490" y="403"/>
                    </a:cubicBezTo>
                    <a:cubicBezTo>
                      <a:pt x="464" y="429"/>
                      <a:pt x="464" y="454"/>
                      <a:pt x="464" y="454"/>
                    </a:cubicBezTo>
                    <a:cubicBezTo>
                      <a:pt x="438" y="480"/>
                      <a:pt x="438" y="480"/>
                      <a:pt x="438" y="480"/>
                    </a:cubicBezTo>
                    <a:cubicBezTo>
                      <a:pt x="438" y="506"/>
                      <a:pt x="438" y="506"/>
                      <a:pt x="438" y="506"/>
                    </a:cubicBezTo>
                    <a:cubicBezTo>
                      <a:pt x="412" y="531"/>
                      <a:pt x="387" y="557"/>
                      <a:pt x="335" y="583"/>
                    </a:cubicBezTo>
                    <a:cubicBezTo>
                      <a:pt x="335" y="609"/>
                      <a:pt x="309" y="609"/>
                      <a:pt x="309" y="634"/>
                    </a:cubicBezTo>
                    <a:cubicBezTo>
                      <a:pt x="284" y="634"/>
                      <a:pt x="284" y="634"/>
                      <a:pt x="284" y="660"/>
                    </a:cubicBezTo>
                    <a:lnTo>
                      <a:pt x="258" y="660"/>
                    </a:lnTo>
                    <a:cubicBezTo>
                      <a:pt x="206" y="686"/>
                      <a:pt x="206" y="712"/>
                      <a:pt x="155" y="737"/>
                    </a:cubicBezTo>
                    <a:cubicBezTo>
                      <a:pt x="129" y="763"/>
                      <a:pt x="78" y="789"/>
                      <a:pt x="52" y="789"/>
                    </a:cubicBezTo>
                    <a:cubicBezTo>
                      <a:pt x="1" y="815"/>
                      <a:pt x="1" y="866"/>
                      <a:pt x="1" y="918"/>
                    </a:cubicBezTo>
                    <a:cubicBezTo>
                      <a:pt x="19" y="955"/>
                      <a:pt x="52" y="979"/>
                      <a:pt x="88" y="979"/>
                    </a:cubicBezTo>
                    <a:cubicBezTo>
                      <a:pt x="102" y="979"/>
                      <a:pt x="115" y="976"/>
                      <a:pt x="129" y="969"/>
                    </a:cubicBezTo>
                    <a:cubicBezTo>
                      <a:pt x="335" y="943"/>
                      <a:pt x="490" y="789"/>
                      <a:pt x="593" y="634"/>
                    </a:cubicBezTo>
                    <a:cubicBezTo>
                      <a:pt x="721" y="454"/>
                      <a:pt x="773" y="274"/>
                      <a:pt x="747" y="68"/>
                    </a:cubicBezTo>
                    <a:cubicBezTo>
                      <a:pt x="747" y="20"/>
                      <a:pt x="719" y="0"/>
                      <a:pt x="689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7" name="Google Shape;2097;p41"/>
            <p:cNvGrpSpPr/>
            <p:nvPr/>
          </p:nvGrpSpPr>
          <p:grpSpPr>
            <a:xfrm>
              <a:off x="3056827" y="3307838"/>
              <a:ext cx="785418" cy="1317853"/>
              <a:chOff x="3414125" y="3600088"/>
              <a:chExt cx="475550" cy="797925"/>
            </a:xfrm>
          </p:grpSpPr>
          <p:sp>
            <p:nvSpPr>
              <p:cNvPr id="2098" name="Google Shape;2098;p41"/>
              <p:cNvSpPr/>
              <p:nvPr/>
            </p:nvSpPr>
            <p:spPr>
              <a:xfrm>
                <a:off x="3623900" y="3600088"/>
                <a:ext cx="265775" cy="368525"/>
              </a:xfrm>
              <a:custGeom>
                <a:avLst/>
                <a:gdLst/>
                <a:ahLst/>
                <a:cxnLst/>
                <a:rect l="l" t="t" r="r" b="b"/>
                <a:pathLst>
                  <a:path w="10631" h="14741" extrusionOk="0">
                    <a:moveTo>
                      <a:pt x="10347" y="1"/>
                    </a:moveTo>
                    <a:lnTo>
                      <a:pt x="10347" y="1"/>
                    </a:lnTo>
                    <a:cubicBezTo>
                      <a:pt x="8855" y="1545"/>
                      <a:pt x="7053" y="2703"/>
                      <a:pt x="5328" y="4016"/>
                    </a:cubicBezTo>
                    <a:cubicBezTo>
                      <a:pt x="3295" y="5534"/>
                      <a:pt x="1262" y="7465"/>
                      <a:pt x="309" y="9884"/>
                    </a:cubicBezTo>
                    <a:cubicBezTo>
                      <a:pt x="1" y="10631"/>
                      <a:pt x="1" y="11403"/>
                      <a:pt x="232" y="12098"/>
                    </a:cubicBezTo>
                    <a:cubicBezTo>
                      <a:pt x="541" y="13076"/>
                      <a:pt x="1287" y="13925"/>
                      <a:pt x="2291" y="14388"/>
                    </a:cubicBezTo>
                    <a:cubicBezTo>
                      <a:pt x="2824" y="14632"/>
                      <a:pt x="3331" y="14741"/>
                      <a:pt x="3809" y="14741"/>
                    </a:cubicBezTo>
                    <a:cubicBezTo>
                      <a:pt x="5457" y="14741"/>
                      <a:pt x="6767" y="13448"/>
                      <a:pt x="7645" y="11892"/>
                    </a:cubicBezTo>
                    <a:cubicBezTo>
                      <a:pt x="9678" y="8314"/>
                      <a:pt x="10631" y="4119"/>
                      <a:pt x="103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1"/>
              <p:cNvSpPr/>
              <p:nvPr/>
            </p:nvSpPr>
            <p:spPr>
              <a:xfrm>
                <a:off x="3414125" y="3757738"/>
                <a:ext cx="213025" cy="267525"/>
              </a:xfrm>
              <a:custGeom>
                <a:avLst/>
                <a:gdLst/>
                <a:ahLst/>
                <a:cxnLst/>
                <a:rect l="l" t="t" r="r" b="b"/>
                <a:pathLst>
                  <a:path w="8521" h="10701" extrusionOk="0">
                    <a:moveTo>
                      <a:pt x="1" y="0"/>
                    </a:moveTo>
                    <a:lnTo>
                      <a:pt x="1159" y="3990"/>
                    </a:lnTo>
                    <a:cubicBezTo>
                      <a:pt x="1571" y="5406"/>
                      <a:pt x="1983" y="6873"/>
                      <a:pt x="2678" y="8185"/>
                    </a:cubicBezTo>
                    <a:cubicBezTo>
                      <a:pt x="3273" y="9336"/>
                      <a:pt x="4341" y="10700"/>
                      <a:pt x="5637" y="10700"/>
                    </a:cubicBezTo>
                    <a:cubicBezTo>
                      <a:pt x="6022" y="10700"/>
                      <a:pt x="6428" y="10579"/>
                      <a:pt x="6847" y="10296"/>
                    </a:cubicBezTo>
                    <a:cubicBezTo>
                      <a:pt x="8057" y="9472"/>
                      <a:pt x="8520" y="7696"/>
                      <a:pt x="7851" y="6409"/>
                    </a:cubicBezTo>
                    <a:cubicBezTo>
                      <a:pt x="7439" y="5637"/>
                      <a:pt x="6744" y="5071"/>
                      <a:pt x="6075" y="4530"/>
                    </a:cubicBezTo>
                    <a:cubicBezTo>
                      <a:pt x="4968" y="3655"/>
                      <a:pt x="3836" y="2754"/>
                      <a:pt x="2729" y="1879"/>
                    </a:cubicBezTo>
                    <a:cubicBezTo>
                      <a:pt x="1854" y="1184"/>
                      <a:pt x="979" y="515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1"/>
              <p:cNvSpPr/>
              <p:nvPr/>
            </p:nvSpPr>
            <p:spPr>
              <a:xfrm>
                <a:off x="3604600" y="3743688"/>
                <a:ext cx="200600" cy="535600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21424" extrusionOk="0">
                    <a:moveTo>
                      <a:pt x="7960" y="1"/>
                    </a:moveTo>
                    <a:cubicBezTo>
                      <a:pt x="7947" y="1"/>
                      <a:pt x="7935" y="7"/>
                      <a:pt x="7928" y="22"/>
                    </a:cubicBezTo>
                    <a:lnTo>
                      <a:pt x="7928" y="48"/>
                    </a:lnTo>
                    <a:cubicBezTo>
                      <a:pt x="6281" y="2493"/>
                      <a:pt x="4659" y="4938"/>
                      <a:pt x="3321" y="7563"/>
                    </a:cubicBezTo>
                    <a:cubicBezTo>
                      <a:pt x="2651" y="8850"/>
                      <a:pt x="2059" y="10189"/>
                      <a:pt x="1596" y="11579"/>
                    </a:cubicBezTo>
                    <a:cubicBezTo>
                      <a:pt x="1107" y="13020"/>
                      <a:pt x="773" y="14513"/>
                      <a:pt x="541" y="16031"/>
                    </a:cubicBezTo>
                    <a:cubicBezTo>
                      <a:pt x="284" y="17781"/>
                      <a:pt x="155" y="19557"/>
                      <a:pt x="0" y="21308"/>
                    </a:cubicBezTo>
                    <a:cubicBezTo>
                      <a:pt x="0" y="21385"/>
                      <a:pt x="65" y="21423"/>
                      <a:pt x="132" y="21423"/>
                    </a:cubicBezTo>
                    <a:cubicBezTo>
                      <a:pt x="200" y="21423"/>
                      <a:pt x="271" y="21385"/>
                      <a:pt x="284" y="21308"/>
                    </a:cubicBezTo>
                    <a:cubicBezTo>
                      <a:pt x="464" y="18193"/>
                      <a:pt x="695" y="15079"/>
                      <a:pt x="1622" y="12093"/>
                    </a:cubicBezTo>
                    <a:cubicBezTo>
                      <a:pt x="2471" y="9314"/>
                      <a:pt x="3835" y="6714"/>
                      <a:pt x="5328" y="4243"/>
                    </a:cubicBezTo>
                    <a:cubicBezTo>
                      <a:pt x="6203" y="2827"/>
                      <a:pt x="7104" y="1463"/>
                      <a:pt x="8005" y="73"/>
                    </a:cubicBezTo>
                    <a:cubicBezTo>
                      <a:pt x="8023" y="37"/>
                      <a:pt x="7990" y="1"/>
                      <a:pt x="79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1"/>
              <p:cNvSpPr/>
              <p:nvPr/>
            </p:nvSpPr>
            <p:spPr>
              <a:xfrm>
                <a:off x="3500200" y="3885113"/>
                <a:ext cx="105075" cy="3283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3135" extrusionOk="0">
                    <a:moveTo>
                      <a:pt x="102" y="0"/>
                    </a:moveTo>
                    <a:cubicBezTo>
                      <a:pt x="44" y="0"/>
                      <a:pt x="0" y="72"/>
                      <a:pt x="58" y="130"/>
                    </a:cubicBezTo>
                    <a:cubicBezTo>
                      <a:pt x="1191" y="1392"/>
                      <a:pt x="2400" y="2678"/>
                      <a:pt x="3070" y="4274"/>
                    </a:cubicBezTo>
                    <a:cubicBezTo>
                      <a:pt x="3430" y="5124"/>
                      <a:pt x="3636" y="6024"/>
                      <a:pt x="3765" y="6900"/>
                    </a:cubicBezTo>
                    <a:cubicBezTo>
                      <a:pt x="3893" y="7878"/>
                      <a:pt x="3970" y="8856"/>
                      <a:pt x="3996" y="9834"/>
                    </a:cubicBezTo>
                    <a:cubicBezTo>
                      <a:pt x="4048" y="10915"/>
                      <a:pt x="3996" y="11996"/>
                      <a:pt x="3945" y="13077"/>
                    </a:cubicBezTo>
                    <a:cubicBezTo>
                      <a:pt x="3945" y="13115"/>
                      <a:pt x="3970" y="13135"/>
                      <a:pt x="3996" y="13135"/>
                    </a:cubicBezTo>
                    <a:cubicBezTo>
                      <a:pt x="4022" y="13135"/>
                      <a:pt x="4048" y="13115"/>
                      <a:pt x="4048" y="13077"/>
                    </a:cubicBezTo>
                    <a:cubicBezTo>
                      <a:pt x="4176" y="12099"/>
                      <a:pt x="4202" y="11095"/>
                      <a:pt x="4176" y="10091"/>
                    </a:cubicBezTo>
                    <a:lnTo>
                      <a:pt x="4176" y="10091"/>
                    </a:lnTo>
                    <a:lnTo>
                      <a:pt x="4176" y="10117"/>
                    </a:lnTo>
                    <a:cubicBezTo>
                      <a:pt x="4151" y="9113"/>
                      <a:pt x="4073" y="8135"/>
                      <a:pt x="3945" y="7131"/>
                    </a:cubicBezTo>
                    <a:cubicBezTo>
                      <a:pt x="3842" y="6230"/>
                      <a:pt x="3662" y="5330"/>
                      <a:pt x="3327" y="4454"/>
                    </a:cubicBezTo>
                    <a:cubicBezTo>
                      <a:pt x="3044" y="3657"/>
                      <a:pt x="2606" y="2910"/>
                      <a:pt x="2092" y="2215"/>
                    </a:cubicBezTo>
                    <a:cubicBezTo>
                      <a:pt x="1500" y="1443"/>
                      <a:pt x="830" y="722"/>
                      <a:pt x="161" y="27"/>
                    </a:cubicBezTo>
                    <a:cubicBezTo>
                      <a:pt x="142" y="8"/>
                      <a:pt x="121" y="0"/>
                      <a:pt x="1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1"/>
              <p:cNvSpPr/>
              <p:nvPr/>
            </p:nvSpPr>
            <p:spPr>
              <a:xfrm>
                <a:off x="3512575" y="4117438"/>
                <a:ext cx="20142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11223" extrusionOk="0">
                    <a:moveTo>
                      <a:pt x="2291" y="0"/>
                    </a:moveTo>
                    <a:cubicBezTo>
                      <a:pt x="1005" y="3578"/>
                      <a:pt x="1" y="7773"/>
                      <a:pt x="1545" y="11222"/>
                    </a:cubicBezTo>
                    <a:lnTo>
                      <a:pt x="6693" y="11171"/>
                    </a:lnTo>
                    <a:cubicBezTo>
                      <a:pt x="8057" y="7619"/>
                      <a:pt x="7079" y="3629"/>
                      <a:pt x="59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01" name="Picture 10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02" name="Picture 10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03" name="Picture 10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41"/>
          <p:cNvSpPr/>
          <p:nvPr/>
        </p:nvSpPr>
        <p:spPr>
          <a:xfrm rot="-5400000" flipH="1">
            <a:off x="6278430" y="-2008364"/>
            <a:ext cx="587700" cy="514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41"/>
          <p:cNvSpPr txBox="1">
            <a:spLocks noGrp="1"/>
          </p:cNvSpPr>
          <p:nvPr>
            <p:ph type="subTitle" idx="1"/>
          </p:nvPr>
        </p:nvSpPr>
        <p:spPr>
          <a:xfrm>
            <a:off x="3428992" y="357172"/>
            <a:ext cx="5572164" cy="13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baseline="30000" dirty="0" err="1" smtClean="0">
                <a:solidFill>
                  <a:schemeClr val="accent6"/>
                </a:solidFill>
              </a:rPr>
              <a:t>Kerangka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i="1" baseline="30000" dirty="0" smtClean="0">
                <a:solidFill>
                  <a:schemeClr val="accent6"/>
                </a:solidFill>
              </a:rPr>
              <a:t>Design Thinking </a:t>
            </a:r>
            <a:r>
              <a:rPr lang="en-US" b="1" i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dalam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Pembelajaran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Berbasis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Proyek</a:t>
            </a:r>
            <a:endParaRPr lang="en-US" b="1" baseline="30000" dirty="0" smtClean="0">
              <a:solidFill>
                <a:schemeClr val="accent6"/>
              </a:solidFill>
            </a:endParaRPr>
          </a:p>
          <a:p>
            <a:endParaRPr lang="en-US" baseline="30000" dirty="0" smtClean="0"/>
          </a:p>
          <a:p>
            <a:r>
              <a:rPr lang="en-US" i="1" baseline="30000" dirty="0" smtClean="0"/>
              <a:t>Design Thinking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merupakan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pola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pikir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pendekatan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untuk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kolaborasi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pemecahan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masalah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praktiknya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proses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desain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adalah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kerangka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kerja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terstruktur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untuk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mengidentifikasi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tantangan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mengumpulkan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informasi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menghasilkan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solusi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potensial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menyempurnakan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ide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menguji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solusi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Desain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Berpikir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dapat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diterapkan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secara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fleksibel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kepada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peserta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didik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semua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mata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kuliah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melalui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pembuatan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sebuah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proyek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dapat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didesain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oleh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pendidik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sehingga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melahirkan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pembelajaran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inovatif</a:t>
            </a:r>
            <a:r>
              <a:rPr lang="en-US" baseline="30000" dirty="0" smtClean="0"/>
              <a:t>.</a:t>
            </a:r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</p:txBody>
      </p:sp>
      <p:grpSp>
        <p:nvGrpSpPr>
          <p:cNvPr id="2" name="Google Shape;2009;p41"/>
          <p:cNvGrpSpPr/>
          <p:nvPr/>
        </p:nvGrpSpPr>
        <p:grpSpPr>
          <a:xfrm>
            <a:off x="498285" y="945975"/>
            <a:ext cx="3372486" cy="3645653"/>
            <a:chOff x="469760" y="984550"/>
            <a:chExt cx="3372486" cy="3645653"/>
          </a:xfrm>
        </p:grpSpPr>
        <p:sp>
          <p:nvSpPr>
            <p:cNvPr id="2010" name="Google Shape;2010;p41"/>
            <p:cNvSpPr/>
            <p:nvPr/>
          </p:nvSpPr>
          <p:spPr>
            <a:xfrm flipH="1">
              <a:off x="469760" y="984550"/>
              <a:ext cx="3168300" cy="3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2011;p41"/>
            <p:cNvGrpSpPr/>
            <p:nvPr/>
          </p:nvGrpSpPr>
          <p:grpSpPr>
            <a:xfrm>
              <a:off x="841281" y="1052400"/>
              <a:ext cx="2265294" cy="2765938"/>
              <a:chOff x="841281" y="1052400"/>
              <a:chExt cx="2265294" cy="2765938"/>
            </a:xfrm>
          </p:grpSpPr>
          <p:sp>
            <p:nvSpPr>
              <p:cNvPr id="2012" name="Google Shape;2012;p41"/>
              <p:cNvSpPr/>
              <p:nvPr/>
            </p:nvSpPr>
            <p:spPr>
              <a:xfrm rot="1430105">
                <a:off x="889068" y="3210376"/>
                <a:ext cx="151798" cy="268546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10742" fill="none" extrusionOk="0">
                    <a:moveTo>
                      <a:pt x="901" y="10741"/>
                    </a:moveTo>
                    <a:lnTo>
                      <a:pt x="1" y="8339"/>
                    </a:lnTo>
                    <a:lnTo>
                      <a:pt x="2402" y="8139"/>
                    </a:lnTo>
                    <a:lnTo>
                      <a:pt x="1702" y="5537"/>
                    </a:lnTo>
                    <a:lnTo>
                      <a:pt x="4270" y="5437"/>
                    </a:lnTo>
                    <a:lnTo>
                      <a:pt x="3503" y="2869"/>
                    </a:lnTo>
                    <a:lnTo>
                      <a:pt x="6072" y="2602"/>
                    </a:lnTo>
                    <a:lnTo>
                      <a:pt x="5371" y="0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41"/>
              <p:cNvSpPr/>
              <p:nvPr/>
            </p:nvSpPr>
            <p:spPr>
              <a:xfrm rot="-1432269">
                <a:off x="2441676" y="1084749"/>
                <a:ext cx="54228" cy="10928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4371" fill="none" extrusionOk="0">
                    <a:moveTo>
                      <a:pt x="0" y="0"/>
                    </a:moveTo>
                    <a:cubicBezTo>
                      <a:pt x="1201" y="0"/>
                      <a:pt x="2168" y="968"/>
                      <a:pt x="2168" y="2202"/>
                    </a:cubicBezTo>
                    <a:cubicBezTo>
                      <a:pt x="2168" y="3403"/>
                      <a:pt x="1201" y="4370"/>
                      <a:pt x="0" y="4370"/>
                    </a:cubicBez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41"/>
              <p:cNvSpPr/>
              <p:nvPr/>
            </p:nvSpPr>
            <p:spPr>
              <a:xfrm>
                <a:off x="1347050" y="1052400"/>
                <a:ext cx="1242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8041" fill="none" extrusionOk="0">
                    <a:moveTo>
                      <a:pt x="835" y="8040"/>
                    </a:moveTo>
                    <a:lnTo>
                      <a:pt x="1" y="5371"/>
                    </a:lnTo>
                    <a:lnTo>
                      <a:pt x="2703" y="5572"/>
                    </a:lnTo>
                    <a:lnTo>
                      <a:pt x="2002" y="2670"/>
                    </a:lnTo>
                    <a:lnTo>
                      <a:pt x="4971" y="2569"/>
                    </a:lnTo>
                    <a:lnTo>
                      <a:pt x="4037" y="1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41"/>
              <p:cNvSpPr/>
              <p:nvPr/>
            </p:nvSpPr>
            <p:spPr>
              <a:xfrm>
                <a:off x="2949750" y="3061050"/>
                <a:ext cx="156825" cy="20850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8340" fill="none" extrusionOk="0">
                    <a:moveTo>
                      <a:pt x="1702" y="4070"/>
                    </a:moveTo>
                    <a:cubicBezTo>
                      <a:pt x="2536" y="3036"/>
                      <a:pt x="3270" y="2035"/>
                      <a:pt x="4104" y="1001"/>
                    </a:cubicBezTo>
                    <a:cubicBezTo>
                      <a:pt x="4304" y="667"/>
                      <a:pt x="4638" y="367"/>
                      <a:pt x="5004" y="200"/>
                    </a:cubicBezTo>
                    <a:cubicBezTo>
                      <a:pt x="5371" y="0"/>
                      <a:pt x="5838" y="100"/>
                      <a:pt x="6072" y="467"/>
                    </a:cubicBezTo>
                    <a:cubicBezTo>
                      <a:pt x="6272" y="868"/>
                      <a:pt x="6039" y="1301"/>
                      <a:pt x="5872" y="1668"/>
                    </a:cubicBezTo>
                    <a:cubicBezTo>
                      <a:pt x="5471" y="2469"/>
                      <a:pt x="5305" y="3303"/>
                      <a:pt x="5271" y="4170"/>
                    </a:cubicBezTo>
                    <a:cubicBezTo>
                      <a:pt x="5338" y="4804"/>
                      <a:pt x="5305" y="5438"/>
                      <a:pt x="5238" y="6071"/>
                    </a:cubicBezTo>
                    <a:cubicBezTo>
                      <a:pt x="4771" y="8340"/>
                      <a:pt x="1" y="7472"/>
                      <a:pt x="1202" y="4837"/>
                    </a:cubicBezTo>
                    <a:cubicBezTo>
                      <a:pt x="1335" y="4570"/>
                      <a:pt x="1502" y="4303"/>
                      <a:pt x="1702" y="4070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41"/>
              <p:cNvSpPr/>
              <p:nvPr/>
            </p:nvSpPr>
            <p:spPr>
              <a:xfrm flipH="1">
                <a:off x="1522575" y="376408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fill="none" extrusionOk="0">
                    <a:moveTo>
                      <a:pt x="2168" y="1068"/>
                    </a:moveTo>
                    <a:cubicBezTo>
                      <a:pt x="2168" y="1669"/>
                      <a:pt x="1701" y="2169"/>
                      <a:pt x="1101" y="2169"/>
                    </a:cubicBezTo>
                    <a:cubicBezTo>
                      <a:pt x="500" y="2169"/>
                      <a:pt x="0" y="1669"/>
                      <a:pt x="0" y="1068"/>
                    </a:cubicBezTo>
                    <a:cubicBezTo>
                      <a:pt x="0" y="501"/>
                      <a:pt x="500" y="1"/>
                      <a:pt x="1101" y="1"/>
                    </a:cubicBezTo>
                    <a:cubicBezTo>
                      <a:pt x="1701" y="1"/>
                      <a:pt x="2168" y="501"/>
                      <a:pt x="2168" y="1068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017;p41"/>
            <p:cNvGrpSpPr/>
            <p:nvPr/>
          </p:nvGrpSpPr>
          <p:grpSpPr>
            <a:xfrm>
              <a:off x="705400" y="1467297"/>
              <a:ext cx="2380710" cy="1363994"/>
              <a:chOff x="705400" y="1467297"/>
              <a:chExt cx="2380710" cy="1363994"/>
            </a:xfrm>
          </p:grpSpPr>
          <p:sp>
            <p:nvSpPr>
              <p:cNvPr id="2018" name="Google Shape;2018;p41"/>
              <p:cNvSpPr/>
              <p:nvPr/>
            </p:nvSpPr>
            <p:spPr>
              <a:xfrm>
                <a:off x="705400" y="1495795"/>
                <a:ext cx="2380710" cy="1335496"/>
              </a:xfrm>
              <a:custGeom>
                <a:avLst/>
                <a:gdLst/>
                <a:ahLst/>
                <a:cxnLst/>
                <a:rect l="l" t="t" r="r" b="b"/>
                <a:pathLst>
                  <a:path w="85376" h="47893" extrusionOk="0">
                    <a:moveTo>
                      <a:pt x="3655" y="1"/>
                    </a:moveTo>
                    <a:cubicBezTo>
                      <a:pt x="3561" y="1"/>
                      <a:pt x="3466" y="3"/>
                      <a:pt x="3372" y="8"/>
                    </a:cubicBezTo>
                    <a:cubicBezTo>
                      <a:pt x="283" y="136"/>
                      <a:pt x="541" y="3276"/>
                      <a:pt x="541" y="6648"/>
                    </a:cubicBezTo>
                    <a:cubicBezTo>
                      <a:pt x="566" y="11719"/>
                      <a:pt x="566" y="16789"/>
                      <a:pt x="566" y="21860"/>
                    </a:cubicBezTo>
                    <a:lnTo>
                      <a:pt x="566" y="36556"/>
                    </a:lnTo>
                    <a:cubicBezTo>
                      <a:pt x="566" y="40005"/>
                      <a:pt x="0" y="44072"/>
                      <a:pt x="721" y="47418"/>
                    </a:cubicBezTo>
                    <a:cubicBezTo>
                      <a:pt x="3106" y="47777"/>
                      <a:pt x="5606" y="47892"/>
                      <a:pt x="8146" y="47892"/>
                    </a:cubicBezTo>
                    <a:cubicBezTo>
                      <a:pt x="12703" y="47892"/>
                      <a:pt x="17385" y="47521"/>
                      <a:pt x="21749" y="47521"/>
                    </a:cubicBezTo>
                    <a:lnTo>
                      <a:pt x="26640" y="47521"/>
                    </a:lnTo>
                    <a:cubicBezTo>
                      <a:pt x="36266" y="47495"/>
                      <a:pt x="45892" y="47495"/>
                      <a:pt x="55518" y="47469"/>
                    </a:cubicBezTo>
                    <a:cubicBezTo>
                      <a:pt x="60898" y="47469"/>
                      <a:pt x="66303" y="47444"/>
                      <a:pt x="71682" y="47444"/>
                    </a:cubicBezTo>
                    <a:cubicBezTo>
                      <a:pt x="73902" y="47444"/>
                      <a:pt x="76478" y="47734"/>
                      <a:pt x="78919" y="47734"/>
                    </a:cubicBezTo>
                    <a:cubicBezTo>
                      <a:pt x="80187" y="47734"/>
                      <a:pt x="81418" y="47655"/>
                      <a:pt x="82544" y="47418"/>
                    </a:cubicBezTo>
                    <a:cubicBezTo>
                      <a:pt x="83367" y="47263"/>
                      <a:pt x="83779" y="47160"/>
                      <a:pt x="84011" y="46980"/>
                    </a:cubicBezTo>
                    <a:cubicBezTo>
                      <a:pt x="84320" y="46723"/>
                      <a:pt x="84320" y="46260"/>
                      <a:pt x="84448" y="45179"/>
                    </a:cubicBezTo>
                    <a:cubicBezTo>
                      <a:pt x="84680" y="43454"/>
                      <a:pt x="84500" y="41575"/>
                      <a:pt x="84526" y="39825"/>
                    </a:cubicBezTo>
                    <a:cubicBezTo>
                      <a:pt x="84603" y="34677"/>
                      <a:pt x="84680" y="29504"/>
                      <a:pt x="84706" y="24356"/>
                    </a:cubicBezTo>
                    <a:cubicBezTo>
                      <a:pt x="84732" y="22889"/>
                      <a:pt x="85375" y="2453"/>
                      <a:pt x="84448" y="2350"/>
                    </a:cubicBezTo>
                    <a:cubicBezTo>
                      <a:pt x="79722" y="1986"/>
                      <a:pt x="74922" y="1867"/>
                      <a:pt x="70094" y="1867"/>
                    </a:cubicBezTo>
                    <a:cubicBezTo>
                      <a:pt x="60909" y="1867"/>
                      <a:pt x="51622" y="2298"/>
                      <a:pt x="42546" y="2298"/>
                    </a:cubicBezTo>
                    <a:lnTo>
                      <a:pt x="12612" y="2298"/>
                    </a:lnTo>
                    <a:cubicBezTo>
                      <a:pt x="9593" y="2298"/>
                      <a:pt x="6647" y="1"/>
                      <a:pt x="36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41"/>
              <p:cNvSpPr/>
              <p:nvPr/>
            </p:nvSpPr>
            <p:spPr>
              <a:xfrm>
                <a:off x="710419" y="1467297"/>
                <a:ext cx="2361330" cy="106242"/>
              </a:xfrm>
              <a:custGeom>
                <a:avLst/>
                <a:gdLst/>
                <a:ahLst/>
                <a:cxnLst/>
                <a:rect l="l" t="t" r="r" b="b"/>
                <a:pathLst>
                  <a:path w="84681" h="3810" extrusionOk="0">
                    <a:moveTo>
                      <a:pt x="0" y="0"/>
                    </a:moveTo>
                    <a:lnTo>
                      <a:pt x="0" y="3809"/>
                    </a:lnTo>
                    <a:lnTo>
                      <a:pt x="84680" y="3809"/>
                    </a:lnTo>
                    <a:lnTo>
                      <a:pt x="846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41"/>
              <p:cNvSpPr/>
              <p:nvPr/>
            </p:nvSpPr>
            <p:spPr>
              <a:xfrm>
                <a:off x="820952" y="1661065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41"/>
              <p:cNvSpPr/>
              <p:nvPr/>
            </p:nvSpPr>
            <p:spPr>
              <a:xfrm>
                <a:off x="1006103" y="1661065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41"/>
              <p:cNvSpPr/>
              <p:nvPr/>
            </p:nvSpPr>
            <p:spPr>
              <a:xfrm>
                <a:off x="1191979" y="1661065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41"/>
              <p:cNvSpPr/>
              <p:nvPr/>
            </p:nvSpPr>
            <p:spPr>
              <a:xfrm>
                <a:off x="1377884" y="1661065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41"/>
              <p:cNvSpPr/>
              <p:nvPr/>
            </p:nvSpPr>
            <p:spPr>
              <a:xfrm>
                <a:off x="1563035" y="1661065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41"/>
              <p:cNvSpPr/>
              <p:nvPr/>
            </p:nvSpPr>
            <p:spPr>
              <a:xfrm>
                <a:off x="1748214" y="1661065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41"/>
              <p:cNvSpPr/>
              <p:nvPr/>
            </p:nvSpPr>
            <p:spPr>
              <a:xfrm>
                <a:off x="1927621" y="1661065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41"/>
              <p:cNvSpPr/>
              <p:nvPr/>
            </p:nvSpPr>
            <p:spPr>
              <a:xfrm>
                <a:off x="820952" y="1849088"/>
                <a:ext cx="155041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41"/>
              <p:cNvSpPr/>
              <p:nvPr/>
            </p:nvSpPr>
            <p:spPr>
              <a:xfrm>
                <a:off x="1006103" y="1849088"/>
                <a:ext cx="155766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41"/>
              <p:cNvSpPr/>
              <p:nvPr/>
            </p:nvSpPr>
            <p:spPr>
              <a:xfrm>
                <a:off x="1191979" y="1849088"/>
                <a:ext cx="155068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1377884" y="1849088"/>
                <a:ext cx="155041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1563035" y="1849088"/>
                <a:ext cx="155068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1748214" y="1849088"/>
                <a:ext cx="155766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1927621" y="1849088"/>
                <a:ext cx="155793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820952" y="2037138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1006103" y="2037138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1191979" y="2037138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1377884" y="2037138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1563035" y="2037138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1748214" y="2037138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1927621" y="2037138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820952" y="2224464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1006103" y="2224464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1191979" y="2224464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1377884" y="2224464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1563035" y="2224464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1748214" y="2224464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1"/>
              <p:cNvSpPr/>
              <p:nvPr/>
            </p:nvSpPr>
            <p:spPr>
              <a:xfrm>
                <a:off x="820952" y="2412487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1"/>
              <p:cNvSpPr/>
              <p:nvPr/>
            </p:nvSpPr>
            <p:spPr>
              <a:xfrm>
                <a:off x="1006103" y="2412487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1"/>
              <p:cNvSpPr/>
              <p:nvPr/>
            </p:nvSpPr>
            <p:spPr>
              <a:xfrm>
                <a:off x="1191979" y="2412487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1"/>
              <p:cNvSpPr/>
              <p:nvPr/>
            </p:nvSpPr>
            <p:spPr>
              <a:xfrm>
                <a:off x="1377884" y="2412487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1"/>
              <p:cNvSpPr/>
              <p:nvPr/>
            </p:nvSpPr>
            <p:spPr>
              <a:xfrm>
                <a:off x="2302273" y="1692351"/>
                <a:ext cx="120603" cy="114440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04" extrusionOk="0">
                    <a:moveTo>
                      <a:pt x="3887" y="449"/>
                    </a:moveTo>
                    <a:lnTo>
                      <a:pt x="3887" y="526"/>
                    </a:lnTo>
                    <a:lnTo>
                      <a:pt x="3887" y="757"/>
                    </a:lnTo>
                    <a:cubicBezTo>
                      <a:pt x="3887" y="886"/>
                      <a:pt x="3887" y="1041"/>
                      <a:pt x="3887" y="1195"/>
                    </a:cubicBezTo>
                    <a:cubicBezTo>
                      <a:pt x="3887" y="1504"/>
                      <a:pt x="3861" y="1787"/>
                      <a:pt x="3861" y="2096"/>
                    </a:cubicBezTo>
                    <a:cubicBezTo>
                      <a:pt x="3861" y="2662"/>
                      <a:pt x="3861" y="3203"/>
                      <a:pt x="3836" y="3769"/>
                    </a:cubicBezTo>
                    <a:lnTo>
                      <a:pt x="2214" y="3743"/>
                    </a:lnTo>
                    <a:lnTo>
                      <a:pt x="490" y="3743"/>
                    </a:lnTo>
                    <a:cubicBezTo>
                      <a:pt x="515" y="3486"/>
                      <a:pt x="490" y="3228"/>
                      <a:pt x="490" y="2997"/>
                    </a:cubicBezTo>
                    <a:cubicBezTo>
                      <a:pt x="464" y="2688"/>
                      <a:pt x="464" y="2379"/>
                      <a:pt x="464" y="2096"/>
                    </a:cubicBezTo>
                    <a:cubicBezTo>
                      <a:pt x="438" y="1658"/>
                      <a:pt x="438" y="1221"/>
                      <a:pt x="412" y="783"/>
                    </a:cubicBezTo>
                    <a:cubicBezTo>
                      <a:pt x="412" y="706"/>
                      <a:pt x="438" y="603"/>
                      <a:pt x="438" y="526"/>
                    </a:cubicBezTo>
                    <a:cubicBezTo>
                      <a:pt x="507" y="534"/>
                      <a:pt x="578" y="537"/>
                      <a:pt x="652" y="537"/>
                    </a:cubicBezTo>
                    <a:cubicBezTo>
                      <a:pt x="798" y="537"/>
                      <a:pt x="953" y="526"/>
                      <a:pt x="1107" y="526"/>
                    </a:cubicBezTo>
                    <a:cubicBezTo>
                      <a:pt x="1416" y="526"/>
                      <a:pt x="1725" y="500"/>
                      <a:pt x="2008" y="500"/>
                    </a:cubicBezTo>
                    <a:cubicBezTo>
                      <a:pt x="2317" y="500"/>
                      <a:pt x="2626" y="500"/>
                      <a:pt x="2935" y="474"/>
                    </a:cubicBezTo>
                    <a:lnTo>
                      <a:pt x="3630" y="474"/>
                    </a:lnTo>
                    <a:cubicBezTo>
                      <a:pt x="3681" y="474"/>
                      <a:pt x="3836" y="474"/>
                      <a:pt x="3861" y="449"/>
                    </a:cubicBezTo>
                    <a:close/>
                    <a:moveTo>
                      <a:pt x="1718" y="1"/>
                    </a:moveTo>
                    <a:cubicBezTo>
                      <a:pt x="1267" y="1"/>
                      <a:pt x="820" y="25"/>
                      <a:pt x="387" y="62"/>
                    </a:cubicBezTo>
                    <a:cubicBezTo>
                      <a:pt x="309" y="62"/>
                      <a:pt x="258" y="62"/>
                      <a:pt x="206" y="88"/>
                    </a:cubicBezTo>
                    <a:cubicBezTo>
                      <a:pt x="103" y="88"/>
                      <a:pt x="1" y="165"/>
                      <a:pt x="1" y="268"/>
                    </a:cubicBezTo>
                    <a:cubicBezTo>
                      <a:pt x="26" y="886"/>
                      <a:pt x="26" y="1478"/>
                      <a:pt x="26" y="2096"/>
                    </a:cubicBezTo>
                    <a:lnTo>
                      <a:pt x="52" y="2997"/>
                    </a:lnTo>
                    <a:cubicBezTo>
                      <a:pt x="52" y="3280"/>
                      <a:pt x="26" y="3614"/>
                      <a:pt x="103" y="3872"/>
                    </a:cubicBezTo>
                    <a:cubicBezTo>
                      <a:pt x="129" y="3975"/>
                      <a:pt x="206" y="4026"/>
                      <a:pt x="309" y="4026"/>
                    </a:cubicBezTo>
                    <a:cubicBezTo>
                      <a:pt x="361" y="4026"/>
                      <a:pt x="412" y="4026"/>
                      <a:pt x="438" y="4052"/>
                    </a:cubicBezTo>
                    <a:lnTo>
                      <a:pt x="927" y="4052"/>
                    </a:lnTo>
                    <a:cubicBezTo>
                      <a:pt x="1262" y="4052"/>
                      <a:pt x="1622" y="4078"/>
                      <a:pt x="1957" y="4078"/>
                    </a:cubicBezTo>
                    <a:lnTo>
                      <a:pt x="3990" y="4103"/>
                    </a:lnTo>
                    <a:cubicBezTo>
                      <a:pt x="4093" y="4103"/>
                      <a:pt x="4170" y="4026"/>
                      <a:pt x="4170" y="3949"/>
                    </a:cubicBezTo>
                    <a:cubicBezTo>
                      <a:pt x="4170" y="3280"/>
                      <a:pt x="4196" y="2611"/>
                      <a:pt x="4222" y="1941"/>
                    </a:cubicBezTo>
                    <a:lnTo>
                      <a:pt x="4222" y="886"/>
                    </a:lnTo>
                    <a:cubicBezTo>
                      <a:pt x="4247" y="680"/>
                      <a:pt x="4325" y="294"/>
                      <a:pt x="4093" y="140"/>
                    </a:cubicBezTo>
                    <a:lnTo>
                      <a:pt x="4119" y="140"/>
                    </a:lnTo>
                    <a:cubicBezTo>
                      <a:pt x="4016" y="88"/>
                      <a:pt x="3861" y="88"/>
                      <a:pt x="3758" y="88"/>
                    </a:cubicBezTo>
                    <a:lnTo>
                      <a:pt x="3630" y="88"/>
                    </a:lnTo>
                    <a:cubicBezTo>
                      <a:pt x="3475" y="88"/>
                      <a:pt x="3321" y="62"/>
                      <a:pt x="3166" y="62"/>
                    </a:cubicBezTo>
                    <a:cubicBezTo>
                      <a:pt x="2857" y="11"/>
                      <a:pt x="2523" y="11"/>
                      <a:pt x="2214" y="11"/>
                    </a:cubicBezTo>
                    <a:cubicBezTo>
                      <a:pt x="2049" y="4"/>
                      <a:pt x="1883" y="1"/>
                      <a:pt x="1718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1"/>
              <p:cNvSpPr/>
              <p:nvPr/>
            </p:nvSpPr>
            <p:spPr>
              <a:xfrm>
                <a:off x="2483855" y="1687499"/>
                <a:ext cx="121328" cy="117424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1" extrusionOk="0">
                    <a:moveTo>
                      <a:pt x="412" y="391"/>
                    </a:moveTo>
                    <a:lnTo>
                      <a:pt x="412" y="391"/>
                    </a:lnTo>
                    <a:cubicBezTo>
                      <a:pt x="721" y="468"/>
                      <a:pt x="1056" y="468"/>
                      <a:pt x="1365" y="468"/>
                    </a:cubicBezTo>
                    <a:cubicBezTo>
                      <a:pt x="1673" y="494"/>
                      <a:pt x="1957" y="494"/>
                      <a:pt x="2265" y="520"/>
                    </a:cubicBezTo>
                    <a:cubicBezTo>
                      <a:pt x="2806" y="545"/>
                      <a:pt x="3372" y="571"/>
                      <a:pt x="3913" y="623"/>
                    </a:cubicBezTo>
                    <a:cubicBezTo>
                      <a:pt x="3887" y="1652"/>
                      <a:pt x="3835" y="2682"/>
                      <a:pt x="3835" y="3737"/>
                    </a:cubicBezTo>
                    <a:cubicBezTo>
                      <a:pt x="3265" y="3805"/>
                      <a:pt x="2687" y="3837"/>
                      <a:pt x="2113" y="3837"/>
                    </a:cubicBezTo>
                    <a:cubicBezTo>
                      <a:pt x="1600" y="3837"/>
                      <a:pt x="1091" y="3811"/>
                      <a:pt x="592" y="3763"/>
                    </a:cubicBezTo>
                    <a:cubicBezTo>
                      <a:pt x="412" y="3196"/>
                      <a:pt x="361" y="2630"/>
                      <a:pt x="386" y="2038"/>
                    </a:cubicBezTo>
                    <a:cubicBezTo>
                      <a:pt x="386" y="1498"/>
                      <a:pt x="438" y="931"/>
                      <a:pt x="412" y="391"/>
                    </a:cubicBezTo>
                    <a:close/>
                    <a:moveTo>
                      <a:pt x="806" y="1"/>
                    </a:moveTo>
                    <a:cubicBezTo>
                      <a:pt x="673" y="1"/>
                      <a:pt x="543" y="9"/>
                      <a:pt x="412" y="31"/>
                    </a:cubicBezTo>
                    <a:cubicBezTo>
                      <a:pt x="361" y="31"/>
                      <a:pt x="335" y="56"/>
                      <a:pt x="309" y="56"/>
                    </a:cubicBezTo>
                    <a:cubicBezTo>
                      <a:pt x="284" y="56"/>
                      <a:pt x="232" y="82"/>
                      <a:pt x="206" y="108"/>
                    </a:cubicBezTo>
                    <a:cubicBezTo>
                      <a:pt x="129" y="442"/>
                      <a:pt x="103" y="777"/>
                      <a:pt x="78" y="1112"/>
                    </a:cubicBezTo>
                    <a:cubicBezTo>
                      <a:pt x="52" y="1446"/>
                      <a:pt x="26" y="1781"/>
                      <a:pt x="26" y="2115"/>
                    </a:cubicBezTo>
                    <a:cubicBezTo>
                      <a:pt x="0" y="2733"/>
                      <a:pt x="52" y="3377"/>
                      <a:pt x="258" y="3994"/>
                    </a:cubicBezTo>
                    <a:cubicBezTo>
                      <a:pt x="284" y="4071"/>
                      <a:pt x="361" y="4123"/>
                      <a:pt x="438" y="4123"/>
                    </a:cubicBezTo>
                    <a:cubicBezTo>
                      <a:pt x="1009" y="4184"/>
                      <a:pt x="1575" y="4210"/>
                      <a:pt x="2138" y="4210"/>
                    </a:cubicBezTo>
                    <a:cubicBezTo>
                      <a:pt x="2766" y="4210"/>
                      <a:pt x="3391" y="4177"/>
                      <a:pt x="4016" y="4123"/>
                    </a:cubicBezTo>
                    <a:cubicBezTo>
                      <a:pt x="4144" y="4097"/>
                      <a:pt x="4222" y="4020"/>
                      <a:pt x="4222" y="3917"/>
                    </a:cubicBezTo>
                    <a:cubicBezTo>
                      <a:pt x="4273" y="2733"/>
                      <a:pt x="4324" y="1575"/>
                      <a:pt x="4350" y="417"/>
                    </a:cubicBezTo>
                    <a:cubicBezTo>
                      <a:pt x="4350" y="288"/>
                      <a:pt x="4247" y="211"/>
                      <a:pt x="4144" y="185"/>
                    </a:cubicBezTo>
                    <a:lnTo>
                      <a:pt x="4144" y="211"/>
                    </a:lnTo>
                    <a:cubicBezTo>
                      <a:pt x="3501" y="159"/>
                      <a:pt x="2883" y="108"/>
                      <a:pt x="2265" y="82"/>
                    </a:cubicBezTo>
                    <a:cubicBezTo>
                      <a:pt x="1957" y="56"/>
                      <a:pt x="1648" y="56"/>
                      <a:pt x="1365" y="31"/>
                    </a:cubicBezTo>
                    <a:cubicBezTo>
                      <a:pt x="1171" y="16"/>
                      <a:pt x="987" y="1"/>
                      <a:pt x="806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1"/>
              <p:cNvSpPr/>
              <p:nvPr/>
            </p:nvSpPr>
            <p:spPr>
              <a:xfrm>
                <a:off x="2670456" y="1689060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464" y="438"/>
                    </a:moveTo>
                    <a:lnTo>
                      <a:pt x="464" y="438"/>
                    </a:lnTo>
                    <a:cubicBezTo>
                      <a:pt x="1210" y="456"/>
                      <a:pt x="1943" y="474"/>
                      <a:pt x="2673" y="474"/>
                    </a:cubicBezTo>
                    <a:cubicBezTo>
                      <a:pt x="2975" y="474"/>
                      <a:pt x="3277" y="471"/>
                      <a:pt x="3578" y="464"/>
                    </a:cubicBezTo>
                    <a:cubicBezTo>
                      <a:pt x="3630" y="1545"/>
                      <a:pt x="3681" y="2626"/>
                      <a:pt x="3733" y="3707"/>
                    </a:cubicBezTo>
                    <a:cubicBezTo>
                      <a:pt x="2677" y="3732"/>
                      <a:pt x="1596" y="3732"/>
                      <a:pt x="541" y="3732"/>
                    </a:cubicBezTo>
                    <a:cubicBezTo>
                      <a:pt x="438" y="2651"/>
                      <a:pt x="464" y="1545"/>
                      <a:pt x="464" y="438"/>
                    </a:cubicBezTo>
                    <a:close/>
                    <a:moveTo>
                      <a:pt x="412" y="0"/>
                    </a:moveTo>
                    <a:cubicBezTo>
                      <a:pt x="335" y="0"/>
                      <a:pt x="284" y="52"/>
                      <a:pt x="232" y="103"/>
                    </a:cubicBezTo>
                    <a:cubicBezTo>
                      <a:pt x="232" y="103"/>
                      <a:pt x="206" y="129"/>
                      <a:pt x="206" y="155"/>
                    </a:cubicBezTo>
                    <a:cubicBezTo>
                      <a:pt x="0" y="1416"/>
                      <a:pt x="26" y="2703"/>
                      <a:pt x="155" y="3938"/>
                    </a:cubicBezTo>
                    <a:cubicBezTo>
                      <a:pt x="155" y="4067"/>
                      <a:pt x="232" y="4144"/>
                      <a:pt x="361" y="4144"/>
                    </a:cubicBezTo>
                    <a:lnTo>
                      <a:pt x="3964" y="4144"/>
                    </a:lnTo>
                    <a:cubicBezTo>
                      <a:pt x="4067" y="4144"/>
                      <a:pt x="4170" y="4041"/>
                      <a:pt x="4170" y="3938"/>
                    </a:cubicBezTo>
                    <a:cubicBezTo>
                      <a:pt x="4119" y="2703"/>
                      <a:pt x="4067" y="1467"/>
                      <a:pt x="4016" y="232"/>
                    </a:cubicBezTo>
                    <a:cubicBezTo>
                      <a:pt x="4016" y="129"/>
                      <a:pt x="3913" y="26"/>
                      <a:pt x="3784" y="26"/>
                    </a:cubicBezTo>
                    <a:cubicBezTo>
                      <a:pt x="3326" y="37"/>
                      <a:pt x="2863" y="43"/>
                      <a:pt x="2397" y="43"/>
                    </a:cubicBezTo>
                    <a:cubicBezTo>
                      <a:pt x="1739" y="43"/>
                      <a:pt x="1076" y="30"/>
                      <a:pt x="412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1"/>
              <p:cNvSpPr/>
              <p:nvPr/>
            </p:nvSpPr>
            <p:spPr>
              <a:xfrm>
                <a:off x="2849891" y="1689060"/>
                <a:ext cx="119878" cy="113548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72" extrusionOk="0">
                    <a:moveTo>
                      <a:pt x="3784" y="464"/>
                    </a:moveTo>
                    <a:lnTo>
                      <a:pt x="3835" y="2317"/>
                    </a:lnTo>
                    <a:cubicBezTo>
                      <a:pt x="3861" y="2677"/>
                      <a:pt x="3861" y="3012"/>
                      <a:pt x="3861" y="3372"/>
                    </a:cubicBezTo>
                    <a:cubicBezTo>
                      <a:pt x="3861" y="3423"/>
                      <a:pt x="3861" y="3552"/>
                      <a:pt x="3887" y="3604"/>
                    </a:cubicBezTo>
                    <a:lnTo>
                      <a:pt x="3295" y="3604"/>
                    </a:lnTo>
                    <a:cubicBezTo>
                      <a:pt x="2600" y="3629"/>
                      <a:pt x="1905" y="3629"/>
                      <a:pt x="1210" y="3655"/>
                    </a:cubicBezTo>
                    <a:lnTo>
                      <a:pt x="438" y="3655"/>
                    </a:lnTo>
                    <a:cubicBezTo>
                      <a:pt x="412" y="3655"/>
                      <a:pt x="438" y="3578"/>
                      <a:pt x="438" y="3552"/>
                    </a:cubicBezTo>
                    <a:cubicBezTo>
                      <a:pt x="412" y="3218"/>
                      <a:pt x="412" y="2857"/>
                      <a:pt x="412" y="2523"/>
                    </a:cubicBezTo>
                    <a:cubicBezTo>
                      <a:pt x="412" y="1853"/>
                      <a:pt x="412" y="1210"/>
                      <a:pt x="412" y="541"/>
                    </a:cubicBezTo>
                    <a:cubicBezTo>
                      <a:pt x="1519" y="515"/>
                      <a:pt x="2651" y="489"/>
                      <a:pt x="3784" y="464"/>
                    </a:cubicBezTo>
                    <a:close/>
                    <a:moveTo>
                      <a:pt x="3990" y="0"/>
                    </a:moveTo>
                    <a:cubicBezTo>
                      <a:pt x="2780" y="26"/>
                      <a:pt x="1544" y="52"/>
                      <a:pt x="335" y="77"/>
                    </a:cubicBezTo>
                    <a:lnTo>
                      <a:pt x="309" y="77"/>
                    </a:lnTo>
                    <a:cubicBezTo>
                      <a:pt x="296" y="71"/>
                      <a:pt x="282" y="68"/>
                      <a:pt x="267" y="68"/>
                    </a:cubicBezTo>
                    <a:cubicBezTo>
                      <a:pt x="224" y="68"/>
                      <a:pt x="180" y="97"/>
                      <a:pt x="180" y="155"/>
                    </a:cubicBezTo>
                    <a:cubicBezTo>
                      <a:pt x="103" y="232"/>
                      <a:pt x="103" y="335"/>
                      <a:pt x="129" y="438"/>
                    </a:cubicBezTo>
                    <a:cubicBezTo>
                      <a:pt x="52" y="1107"/>
                      <a:pt x="26" y="1802"/>
                      <a:pt x="26" y="2471"/>
                    </a:cubicBezTo>
                    <a:cubicBezTo>
                      <a:pt x="26" y="2857"/>
                      <a:pt x="0" y="3243"/>
                      <a:pt x="26" y="3629"/>
                    </a:cubicBezTo>
                    <a:cubicBezTo>
                      <a:pt x="26" y="3784"/>
                      <a:pt x="77" y="3913"/>
                      <a:pt x="206" y="4015"/>
                    </a:cubicBezTo>
                    <a:cubicBezTo>
                      <a:pt x="299" y="4062"/>
                      <a:pt x="401" y="4071"/>
                      <a:pt x="501" y="4071"/>
                    </a:cubicBezTo>
                    <a:cubicBezTo>
                      <a:pt x="567" y="4071"/>
                      <a:pt x="633" y="4067"/>
                      <a:pt x="695" y="4067"/>
                    </a:cubicBezTo>
                    <a:cubicBezTo>
                      <a:pt x="1493" y="4067"/>
                      <a:pt x="2265" y="4041"/>
                      <a:pt x="3063" y="4041"/>
                    </a:cubicBezTo>
                    <a:cubicBezTo>
                      <a:pt x="3243" y="4041"/>
                      <a:pt x="3423" y="4015"/>
                      <a:pt x="3603" y="4015"/>
                    </a:cubicBezTo>
                    <a:cubicBezTo>
                      <a:pt x="3694" y="4015"/>
                      <a:pt x="3797" y="4028"/>
                      <a:pt x="3896" y="4028"/>
                    </a:cubicBezTo>
                    <a:cubicBezTo>
                      <a:pt x="3996" y="4028"/>
                      <a:pt x="4093" y="4015"/>
                      <a:pt x="4170" y="3964"/>
                    </a:cubicBezTo>
                    <a:cubicBezTo>
                      <a:pt x="4298" y="3861"/>
                      <a:pt x="4298" y="3707"/>
                      <a:pt x="4298" y="3578"/>
                    </a:cubicBezTo>
                    <a:cubicBezTo>
                      <a:pt x="4298" y="3372"/>
                      <a:pt x="4298" y="3140"/>
                      <a:pt x="4298" y="2934"/>
                    </a:cubicBezTo>
                    <a:lnTo>
                      <a:pt x="4221" y="232"/>
                    </a:lnTo>
                    <a:cubicBezTo>
                      <a:pt x="4221" y="129"/>
                      <a:pt x="4118" y="0"/>
                      <a:pt x="3990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1"/>
              <p:cNvSpPr/>
              <p:nvPr/>
            </p:nvSpPr>
            <p:spPr>
              <a:xfrm>
                <a:off x="2302273" y="1851681"/>
                <a:ext cx="120603" cy="115165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30" extrusionOk="0">
                    <a:moveTo>
                      <a:pt x="3887" y="474"/>
                    </a:moveTo>
                    <a:lnTo>
                      <a:pt x="3887" y="551"/>
                    </a:lnTo>
                    <a:lnTo>
                      <a:pt x="3887" y="757"/>
                    </a:lnTo>
                    <a:cubicBezTo>
                      <a:pt x="3887" y="912"/>
                      <a:pt x="3887" y="1040"/>
                      <a:pt x="3887" y="1195"/>
                    </a:cubicBezTo>
                    <a:cubicBezTo>
                      <a:pt x="3887" y="1504"/>
                      <a:pt x="3861" y="1813"/>
                      <a:pt x="3861" y="2096"/>
                    </a:cubicBezTo>
                    <a:cubicBezTo>
                      <a:pt x="3861" y="2662"/>
                      <a:pt x="3861" y="3228"/>
                      <a:pt x="3836" y="3769"/>
                    </a:cubicBezTo>
                    <a:lnTo>
                      <a:pt x="2214" y="3743"/>
                    </a:lnTo>
                    <a:lnTo>
                      <a:pt x="490" y="3743"/>
                    </a:lnTo>
                    <a:cubicBezTo>
                      <a:pt x="515" y="3486"/>
                      <a:pt x="490" y="3228"/>
                      <a:pt x="490" y="2997"/>
                    </a:cubicBezTo>
                    <a:cubicBezTo>
                      <a:pt x="464" y="2688"/>
                      <a:pt x="464" y="2405"/>
                      <a:pt x="464" y="2096"/>
                    </a:cubicBezTo>
                    <a:cubicBezTo>
                      <a:pt x="438" y="1658"/>
                      <a:pt x="438" y="1221"/>
                      <a:pt x="412" y="783"/>
                    </a:cubicBezTo>
                    <a:cubicBezTo>
                      <a:pt x="412" y="706"/>
                      <a:pt x="438" y="629"/>
                      <a:pt x="438" y="526"/>
                    </a:cubicBezTo>
                    <a:cubicBezTo>
                      <a:pt x="507" y="534"/>
                      <a:pt x="578" y="537"/>
                      <a:pt x="652" y="537"/>
                    </a:cubicBezTo>
                    <a:cubicBezTo>
                      <a:pt x="798" y="537"/>
                      <a:pt x="953" y="526"/>
                      <a:pt x="1107" y="526"/>
                    </a:cubicBezTo>
                    <a:cubicBezTo>
                      <a:pt x="1416" y="526"/>
                      <a:pt x="1725" y="526"/>
                      <a:pt x="2008" y="500"/>
                    </a:cubicBezTo>
                    <a:lnTo>
                      <a:pt x="2935" y="500"/>
                    </a:lnTo>
                    <a:cubicBezTo>
                      <a:pt x="3089" y="474"/>
                      <a:pt x="3269" y="474"/>
                      <a:pt x="3424" y="474"/>
                    </a:cubicBezTo>
                    <a:lnTo>
                      <a:pt x="3630" y="474"/>
                    </a:lnTo>
                    <a:cubicBezTo>
                      <a:pt x="3664" y="474"/>
                      <a:pt x="3744" y="486"/>
                      <a:pt x="3801" y="486"/>
                    </a:cubicBezTo>
                    <a:cubicBezTo>
                      <a:pt x="3830" y="486"/>
                      <a:pt x="3853" y="483"/>
                      <a:pt x="3861" y="474"/>
                    </a:cubicBezTo>
                    <a:close/>
                    <a:moveTo>
                      <a:pt x="1718" y="1"/>
                    </a:moveTo>
                    <a:cubicBezTo>
                      <a:pt x="1267" y="1"/>
                      <a:pt x="820" y="25"/>
                      <a:pt x="387" y="62"/>
                    </a:cubicBezTo>
                    <a:cubicBezTo>
                      <a:pt x="309" y="88"/>
                      <a:pt x="258" y="88"/>
                      <a:pt x="206" y="88"/>
                    </a:cubicBezTo>
                    <a:cubicBezTo>
                      <a:pt x="103" y="88"/>
                      <a:pt x="1" y="165"/>
                      <a:pt x="1" y="268"/>
                    </a:cubicBezTo>
                    <a:cubicBezTo>
                      <a:pt x="26" y="886"/>
                      <a:pt x="26" y="1478"/>
                      <a:pt x="26" y="2096"/>
                    </a:cubicBezTo>
                    <a:lnTo>
                      <a:pt x="52" y="2997"/>
                    </a:lnTo>
                    <a:cubicBezTo>
                      <a:pt x="52" y="3280"/>
                      <a:pt x="26" y="3614"/>
                      <a:pt x="103" y="3897"/>
                    </a:cubicBezTo>
                    <a:cubicBezTo>
                      <a:pt x="129" y="3975"/>
                      <a:pt x="206" y="4026"/>
                      <a:pt x="309" y="4026"/>
                    </a:cubicBezTo>
                    <a:cubicBezTo>
                      <a:pt x="361" y="4026"/>
                      <a:pt x="412" y="4052"/>
                      <a:pt x="438" y="4052"/>
                    </a:cubicBezTo>
                    <a:lnTo>
                      <a:pt x="927" y="4052"/>
                    </a:lnTo>
                    <a:cubicBezTo>
                      <a:pt x="1262" y="4078"/>
                      <a:pt x="1622" y="4078"/>
                      <a:pt x="1957" y="4078"/>
                    </a:cubicBezTo>
                    <a:lnTo>
                      <a:pt x="3990" y="4129"/>
                    </a:lnTo>
                    <a:cubicBezTo>
                      <a:pt x="4093" y="4129"/>
                      <a:pt x="4170" y="4026"/>
                      <a:pt x="4170" y="3949"/>
                    </a:cubicBezTo>
                    <a:cubicBezTo>
                      <a:pt x="4170" y="3280"/>
                      <a:pt x="4196" y="2610"/>
                      <a:pt x="4222" y="1941"/>
                    </a:cubicBezTo>
                    <a:lnTo>
                      <a:pt x="4222" y="886"/>
                    </a:lnTo>
                    <a:cubicBezTo>
                      <a:pt x="4247" y="680"/>
                      <a:pt x="4325" y="294"/>
                      <a:pt x="4093" y="140"/>
                    </a:cubicBezTo>
                    <a:lnTo>
                      <a:pt x="4119" y="140"/>
                    </a:lnTo>
                    <a:cubicBezTo>
                      <a:pt x="4058" y="109"/>
                      <a:pt x="3980" y="97"/>
                      <a:pt x="3905" y="97"/>
                    </a:cubicBezTo>
                    <a:cubicBezTo>
                      <a:pt x="3852" y="97"/>
                      <a:pt x="3801" y="103"/>
                      <a:pt x="3758" y="114"/>
                    </a:cubicBezTo>
                    <a:lnTo>
                      <a:pt x="3630" y="114"/>
                    </a:lnTo>
                    <a:cubicBezTo>
                      <a:pt x="3475" y="88"/>
                      <a:pt x="3321" y="62"/>
                      <a:pt x="3166" y="62"/>
                    </a:cubicBezTo>
                    <a:cubicBezTo>
                      <a:pt x="2857" y="37"/>
                      <a:pt x="2523" y="11"/>
                      <a:pt x="2214" y="11"/>
                    </a:cubicBezTo>
                    <a:cubicBezTo>
                      <a:pt x="2049" y="4"/>
                      <a:pt x="1883" y="1"/>
                      <a:pt x="1718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1"/>
              <p:cNvSpPr/>
              <p:nvPr/>
            </p:nvSpPr>
            <p:spPr>
              <a:xfrm>
                <a:off x="2483855" y="1846829"/>
                <a:ext cx="121328" cy="117424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1" extrusionOk="0">
                    <a:moveTo>
                      <a:pt x="412" y="391"/>
                    </a:moveTo>
                    <a:cubicBezTo>
                      <a:pt x="721" y="468"/>
                      <a:pt x="1056" y="468"/>
                      <a:pt x="1365" y="468"/>
                    </a:cubicBezTo>
                    <a:cubicBezTo>
                      <a:pt x="1673" y="494"/>
                      <a:pt x="1957" y="520"/>
                      <a:pt x="2265" y="520"/>
                    </a:cubicBezTo>
                    <a:cubicBezTo>
                      <a:pt x="2806" y="545"/>
                      <a:pt x="3372" y="571"/>
                      <a:pt x="3913" y="622"/>
                    </a:cubicBezTo>
                    <a:cubicBezTo>
                      <a:pt x="3887" y="1652"/>
                      <a:pt x="3835" y="2682"/>
                      <a:pt x="3835" y="3737"/>
                    </a:cubicBezTo>
                    <a:cubicBezTo>
                      <a:pt x="3265" y="3805"/>
                      <a:pt x="2687" y="3837"/>
                      <a:pt x="2113" y="3837"/>
                    </a:cubicBezTo>
                    <a:cubicBezTo>
                      <a:pt x="1600" y="3837"/>
                      <a:pt x="1091" y="3811"/>
                      <a:pt x="592" y="3763"/>
                    </a:cubicBezTo>
                    <a:cubicBezTo>
                      <a:pt x="412" y="3196"/>
                      <a:pt x="361" y="2630"/>
                      <a:pt x="386" y="2038"/>
                    </a:cubicBezTo>
                    <a:cubicBezTo>
                      <a:pt x="386" y="1498"/>
                      <a:pt x="438" y="957"/>
                      <a:pt x="412" y="391"/>
                    </a:cubicBezTo>
                    <a:close/>
                    <a:moveTo>
                      <a:pt x="806" y="1"/>
                    </a:moveTo>
                    <a:cubicBezTo>
                      <a:pt x="673" y="1"/>
                      <a:pt x="543" y="9"/>
                      <a:pt x="412" y="30"/>
                    </a:cubicBezTo>
                    <a:cubicBezTo>
                      <a:pt x="361" y="30"/>
                      <a:pt x="335" y="56"/>
                      <a:pt x="309" y="56"/>
                    </a:cubicBezTo>
                    <a:cubicBezTo>
                      <a:pt x="284" y="56"/>
                      <a:pt x="232" y="82"/>
                      <a:pt x="206" y="108"/>
                    </a:cubicBezTo>
                    <a:cubicBezTo>
                      <a:pt x="129" y="442"/>
                      <a:pt x="103" y="777"/>
                      <a:pt x="78" y="1111"/>
                    </a:cubicBezTo>
                    <a:cubicBezTo>
                      <a:pt x="52" y="1446"/>
                      <a:pt x="26" y="1781"/>
                      <a:pt x="26" y="2115"/>
                    </a:cubicBezTo>
                    <a:cubicBezTo>
                      <a:pt x="0" y="2733"/>
                      <a:pt x="52" y="3376"/>
                      <a:pt x="258" y="3994"/>
                    </a:cubicBezTo>
                    <a:cubicBezTo>
                      <a:pt x="284" y="4071"/>
                      <a:pt x="361" y="4123"/>
                      <a:pt x="438" y="4123"/>
                    </a:cubicBezTo>
                    <a:cubicBezTo>
                      <a:pt x="1009" y="4184"/>
                      <a:pt x="1575" y="4210"/>
                      <a:pt x="2138" y="4210"/>
                    </a:cubicBezTo>
                    <a:cubicBezTo>
                      <a:pt x="2766" y="4210"/>
                      <a:pt x="3391" y="4177"/>
                      <a:pt x="4016" y="4123"/>
                    </a:cubicBezTo>
                    <a:cubicBezTo>
                      <a:pt x="4144" y="4097"/>
                      <a:pt x="4222" y="4020"/>
                      <a:pt x="4222" y="3917"/>
                    </a:cubicBezTo>
                    <a:cubicBezTo>
                      <a:pt x="4273" y="2733"/>
                      <a:pt x="4324" y="1575"/>
                      <a:pt x="4350" y="417"/>
                    </a:cubicBezTo>
                    <a:cubicBezTo>
                      <a:pt x="4350" y="288"/>
                      <a:pt x="4247" y="211"/>
                      <a:pt x="4144" y="185"/>
                    </a:cubicBezTo>
                    <a:lnTo>
                      <a:pt x="4144" y="211"/>
                    </a:lnTo>
                    <a:cubicBezTo>
                      <a:pt x="3501" y="159"/>
                      <a:pt x="2883" y="108"/>
                      <a:pt x="2265" y="82"/>
                    </a:cubicBezTo>
                    <a:cubicBezTo>
                      <a:pt x="1957" y="56"/>
                      <a:pt x="1648" y="56"/>
                      <a:pt x="1365" y="30"/>
                    </a:cubicBezTo>
                    <a:cubicBezTo>
                      <a:pt x="1171" y="16"/>
                      <a:pt x="987" y="1"/>
                      <a:pt x="806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1"/>
              <p:cNvSpPr/>
              <p:nvPr/>
            </p:nvSpPr>
            <p:spPr>
              <a:xfrm>
                <a:off x="2670456" y="1849088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464" y="413"/>
                    </a:moveTo>
                    <a:lnTo>
                      <a:pt x="464" y="413"/>
                    </a:lnTo>
                    <a:cubicBezTo>
                      <a:pt x="1082" y="443"/>
                      <a:pt x="1691" y="455"/>
                      <a:pt x="2297" y="455"/>
                    </a:cubicBezTo>
                    <a:cubicBezTo>
                      <a:pt x="2725" y="455"/>
                      <a:pt x="3152" y="449"/>
                      <a:pt x="3578" y="439"/>
                    </a:cubicBezTo>
                    <a:cubicBezTo>
                      <a:pt x="3630" y="1520"/>
                      <a:pt x="3681" y="2601"/>
                      <a:pt x="3733" y="3707"/>
                    </a:cubicBezTo>
                    <a:lnTo>
                      <a:pt x="541" y="3707"/>
                    </a:lnTo>
                    <a:cubicBezTo>
                      <a:pt x="438" y="2626"/>
                      <a:pt x="464" y="1520"/>
                      <a:pt x="464" y="413"/>
                    </a:cubicBezTo>
                    <a:close/>
                    <a:moveTo>
                      <a:pt x="412" y="1"/>
                    </a:moveTo>
                    <a:cubicBezTo>
                      <a:pt x="335" y="1"/>
                      <a:pt x="284" y="27"/>
                      <a:pt x="232" y="78"/>
                    </a:cubicBezTo>
                    <a:cubicBezTo>
                      <a:pt x="232" y="78"/>
                      <a:pt x="206" y="104"/>
                      <a:pt x="206" y="130"/>
                    </a:cubicBezTo>
                    <a:cubicBezTo>
                      <a:pt x="0" y="1391"/>
                      <a:pt x="26" y="2678"/>
                      <a:pt x="155" y="3939"/>
                    </a:cubicBezTo>
                    <a:cubicBezTo>
                      <a:pt x="155" y="4042"/>
                      <a:pt x="232" y="4145"/>
                      <a:pt x="361" y="4145"/>
                    </a:cubicBezTo>
                    <a:lnTo>
                      <a:pt x="3964" y="4119"/>
                    </a:lnTo>
                    <a:cubicBezTo>
                      <a:pt x="4067" y="4119"/>
                      <a:pt x="4170" y="4016"/>
                      <a:pt x="4170" y="3913"/>
                    </a:cubicBezTo>
                    <a:cubicBezTo>
                      <a:pt x="4119" y="2678"/>
                      <a:pt x="4067" y="1442"/>
                      <a:pt x="4016" y="233"/>
                    </a:cubicBezTo>
                    <a:cubicBezTo>
                      <a:pt x="4016" y="104"/>
                      <a:pt x="3913" y="1"/>
                      <a:pt x="3784" y="1"/>
                    </a:cubicBezTo>
                    <a:cubicBezTo>
                      <a:pt x="3231" y="14"/>
                      <a:pt x="2671" y="20"/>
                      <a:pt x="2108" y="20"/>
                    </a:cubicBezTo>
                    <a:cubicBezTo>
                      <a:pt x="1545" y="20"/>
                      <a:pt x="978" y="14"/>
                      <a:pt x="412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41"/>
              <p:cNvSpPr/>
              <p:nvPr/>
            </p:nvSpPr>
            <p:spPr>
              <a:xfrm>
                <a:off x="2849891" y="1849004"/>
                <a:ext cx="119878" cy="112934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50" extrusionOk="0">
                    <a:moveTo>
                      <a:pt x="3784" y="442"/>
                    </a:moveTo>
                    <a:lnTo>
                      <a:pt x="3835" y="2295"/>
                    </a:lnTo>
                    <a:cubicBezTo>
                      <a:pt x="3861" y="2655"/>
                      <a:pt x="3861" y="2990"/>
                      <a:pt x="3861" y="3350"/>
                    </a:cubicBezTo>
                    <a:cubicBezTo>
                      <a:pt x="3861" y="3401"/>
                      <a:pt x="3861" y="3530"/>
                      <a:pt x="3887" y="3556"/>
                    </a:cubicBezTo>
                    <a:lnTo>
                      <a:pt x="3809" y="3556"/>
                    </a:lnTo>
                    <a:cubicBezTo>
                      <a:pt x="3655" y="3582"/>
                      <a:pt x="3475" y="3582"/>
                      <a:pt x="3295" y="3582"/>
                    </a:cubicBezTo>
                    <a:cubicBezTo>
                      <a:pt x="2600" y="3607"/>
                      <a:pt x="1905" y="3633"/>
                      <a:pt x="1210" y="3633"/>
                    </a:cubicBezTo>
                    <a:lnTo>
                      <a:pt x="746" y="3633"/>
                    </a:lnTo>
                    <a:cubicBezTo>
                      <a:pt x="695" y="3633"/>
                      <a:pt x="632" y="3645"/>
                      <a:pt x="573" y="3645"/>
                    </a:cubicBezTo>
                    <a:cubicBezTo>
                      <a:pt x="543" y="3645"/>
                      <a:pt x="515" y="3642"/>
                      <a:pt x="489" y="3633"/>
                    </a:cubicBezTo>
                    <a:lnTo>
                      <a:pt x="489" y="3633"/>
                    </a:lnTo>
                    <a:cubicBezTo>
                      <a:pt x="528" y="3646"/>
                      <a:pt x="508" y="3646"/>
                      <a:pt x="483" y="3646"/>
                    </a:cubicBezTo>
                    <a:cubicBezTo>
                      <a:pt x="457" y="3646"/>
                      <a:pt x="425" y="3646"/>
                      <a:pt x="438" y="3659"/>
                    </a:cubicBezTo>
                    <a:lnTo>
                      <a:pt x="438" y="3659"/>
                    </a:lnTo>
                    <a:cubicBezTo>
                      <a:pt x="412" y="3633"/>
                      <a:pt x="438" y="3556"/>
                      <a:pt x="438" y="3530"/>
                    </a:cubicBezTo>
                    <a:cubicBezTo>
                      <a:pt x="412" y="3196"/>
                      <a:pt x="412" y="2835"/>
                      <a:pt x="412" y="2501"/>
                    </a:cubicBezTo>
                    <a:cubicBezTo>
                      <a:pt x="412" y="1831"/>
                      <a:pt x="412" y="1188"/>
                      <a:pt x="412" y="519"/>
                    </a:cubicBezTo>
                    <a:cubicBezTo>
                      <a:pt x="1519" y="493"/>
                      <a:pt x="2651" y="467"/>
                      <a:pt x="3784" y="442"/>
                    </a:cubicBezTo>
                    <a:close/>
                    <a:moveTo>
                      <a:pt x="4023" y="1"/>
                    </a:moveTo>
                    <a:cubicBezTo>
                      <a:pt x="4012" y="1"/>
                      <a:pt x="4001" y="2"/>
                      <a:pt x="3990" y="4"/>
                    </a:cubicBezTo>
                    <a:cubicBezTo>
                      <a:pt x="2780" y="4"/>
                      <a:pt x="1544" y="30"/>
                      <a:pt x="335" y="55"/>
                    </a:cubicBezTo>
                    <a:lnTo>
                      <a:pt x="309" y="55"/>
                    </a:lnTo>
                    <a:cubicBezTo>
                      <a:pt x="296" y="49"/>
                      <a:pt x="282" y="46"/>
                      <a:pt x="267" y="46"/>
                    </a:cubicBezTo>
                    <a:cubicBezTo>
                      <a:pt x="224" y="46"/>
                      <a:pt x="180" y="75"/>
                      <a:pt x="180" y="133"/>
                    </a:cubicBezTo>
                    <a:cubicBezTo>
                      <a:pt x="103" y="210"/>
                      <a:pt x="103" y="313"/>
                      <a:pt x="129" y="416"/>
                    </a:cubicBezTo>
                    <a:cubicBezTo>
                      <a:pt x="52" y="1085"/>
                      <a:pt x="26" y="1780"/>
                      <a:pt x="26" y="2449"/>
                    </a:cubicBezTo>
                    <a:cubicBezTo>
                      <a:pt x="26" y="2835"/>
                      <a:pt x="0" y="3247"/>
                      <a:pt x="26" y="3607"/>
                    </a:cubicBezTo>
                    <a:cubicBezTo>
                      <a:pt x="26" y="3762"/>
                      <a:pt x="77" y="3916"/>
                      <a:pt x="206" y="3993"/>
                    </a:cubicBezTo>
                    <a:cubicBezTo>
                      <a:pt x="299" y="4040"/>
                      <a:pt x="401" y="4049"/>
                      <a:pt x="501" y="4049"/>
                    </a:cubicBezTo>
                    <a:cubicBezTo>
                      <a:pt x="567" y="4049"/>
                      <a:pt x="633" y="4045"/>
                      <a:pt x="695" y="4045"/>
                    </a:cubicBezTo>
                    <a:cubicBezTo>
                      <a:pt x="1493" y="4045"/>
                      <a:pt x="2265" y="4045"/>
                      <a:pt x="3063" y="4019"/>
                    </a:cubicBezTo>
                    <a:cubicBezTo>
                      <a:pt x="3243" y="4019"/>
                      <a:pt x="3423" y="4019"/>
                      <a:pt x="3603" y="3993"/>
                    </a:cubicBezTo>
                    <a:cubicBezTo>
                      <a:pt x="3694" y="3993"/>
                      <a:pt x="3797" y="4006"/>
                      <a:pt x="3896" y="4006"/>
                    </a:cubicBezTo>
                    <a:cubicBezTo>
                      <a:pt x="3996" y="4006"/>
                      <a:pt x="4093" y="3993"/>
                      <a:pt x="4170" y="3942"/>
                    </a:cubicBezTo>
                    <a:cubicBezTo>
                      <a:pt x="4298" y="3865"/>
                      <a:pt x="4298" y="3710"/>
                      <a:pt x="4298" y="3556"/>
                    </a:cubicBezTo>
                    <a:cubicBezTo>
                      <a:pt x="4298" y="3350"/>
                      <a:pt x="4298" y="3144"/>
                      <a:pt x="4298" y="2938"/>
                    </a:cubicBezTo>
                    <a:lnTo>
                      <a:pt x="4221" y="210"/>
                    </a:lnTo>
                    <a:cubicBezTo>
                      <a:pt x="4221" y="116"/>
                      <a:pt x="4136" y="1"/>
                      <a:pt x="4023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41"/>
              <p:cNvSpPr/>
              <p:nvPr/>
            </p:nvSpPr>
            <p:spPr>
              <a:xfrm>
                <a:off x="2302273" y="2011290"/>
                <a:ext cx="120603" cy="114858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19" extrusionOk="0">
                    <a:moveTo>
                      <a:pt x="3887" y="464"/>
                    </a:moveTo>
                    <a:lnTo>
                      <a:pt x="3887" y="541"/>
                    </a:lnTo>
                    <a:lnTo>
                      <a:pt x="3887" y="747"/>
                    </a:lnTo>
                    <a:cubicBezTo>
                      <a:pt x="3887" y="902"/>
                      <a:pt x="3887" y="1056"/>
                      <a:pt x="3887" y="1185"/>
                    </a:cubicBezTo>
                    <a:cubicBezTo>
                      <a:pt x="3887" y="1494"/>
                      <a:pt x="3861" y="1803"/>
                      <a:pt x="3861" y="2086"/>
                    </a:cubicBezTo>
                    <a:cubicBezTo>
                      <a:pt x="3861" y="2652"/>
                      <a:pt x="3861" y="3218"/>
                      <a:pt x="3836" y="3759"/>
                    </a:cubicBezTo>
                    <a:lnTo>
                      <a:pt x="2214" y="3733"/>
                    </a:lnTo>
                    <a:lnTo>
                      <a:pt x="490" y="3733"/>
                    </a:lnTo>
                    <a:cubicBezTo>
                      <a:pt x="515" y="3476"/>
                      <a:pt x="490" y="3218"/>
                      <a:pt x="490" y="2987"/>
                    </a:cubicBezTo>
                    <a:cubicBezTo>
                      <a:pt x="464" y="2678"/>
                      <a:pt x="464" y="2395"/>
                      <a:pt x="464" y="2086"/>
                    </a:cubicBezTo>
                    <a:cubicBezTo>
                      <a:pt x="438" y="1648"/>
                      <a:pt x="438" y="1211"/>
                      <a:pt x="412" y="773"/>
                    </a:cubicBezTo>
                    <a:cubicBezTo>
                      <a:pt x="412" y="696"/>
                      <a:pt x="438" y="619"/>
                      <a:pt x="438" y="541"/>
                    </a:cubicBezTo>
                    <a:cubicBezTo>
                      <a:pt x="644" y="541"/>
                      <a:pt x="876" y="541"/>
                      <a:pt x="1107" y="516"/>
                    </a:cubicBezTo>
                    <a:lnTo>
                      <a:pt x="2008" y="516"/>
                    </a:lnTo>
                    <a:cubicBezTo>
                      <a:pt x="2317" y="490"/>
                      <a:pt x="2626" y="490"/>
                      <a:pt x="2935" y="490"/>
                    </a:cubicBezTo>
                    <a:cubicBezTo>
                      <a:pt x="3089" y="490"/>
                      <a:pt x="3269" y="464"/>
                      <a:pt x="3424" y="464"/>
                    </a:cubicBezTo>
                    <a:lnTo>
                      <a:pt x="3630" y="464"/>
                    </a:lnTo>
                    <a:cubicBezTo>
                      <a:pt x="3664" y="464"/>
                      <a:pt x="3744" y="476"/>
                      <a:pt x="3801" y="476"/>
                    </a:cubicBezTo>
                    <a:cubicBezTo>
                      <a:pt x="3830" y="476"/>
                      <a:pt x="3853" y="473"/>
                      <a:pt x="3861" y="464"/>
                    </a:cubicBezTo>
                    <a:close/>
                    <a:moveTo>
                      <a:pt x="2214" y="1"/>
                    </a:moveTo>
                    <a:cubicBezTo>
                      <a:pt x="1596" y="1"/>
                      <a:pt x="979" y="27"/>
                      <a:pt x="387" y="52"/>
                    </a:cubicBezTo>
                    <a:cubicBezTo>
                      <a:pt x="309" y="78"/>
                      <a:pt x="258" y="78"/>
                      <a:pt x="206" y="78"/>
                    </a:cubicBezTo>
                    <a:cubicBezTo>
                      <a:pt x="103" y="78"/>
                      <a:pt x="1" y="155"/>
                      <a:pt x="1" y="258"/>
                    </a:cubicBezTo>
                    <a:cubicBezTo>
                      <a:pt x="26" y="876"/>
                      <a:pt x="26" y="1468"/>
                      <a:pt x="26" y="2086"/>
                    </a:cubicBezTo>
                    <a:lnTo>
                      <a:pt x="52" y="2987"/>
                    </a:lnTo>
                    <a:cubicBezTo>
                      <a:pt x="52" y="3270"/>
                      <a:pt x="26" y="3604"/>
                      <a:pt x="103" y="3887"/>
                    </a:cubicBezTo>
                    <a:cubicBezTo>
                      <a:pt x="129" y="3990"/>
                      <a:pt x="206" y="4016"/>
                      <a:pt x="309" y="4016"/>
                    </a:cubicBezTo>
                    <a:cubicBezTo>
                      <a:pt x="361" y="4016"/>
                      <a:pt x="412" y="4042"/>
                      <a:pt x="438" y="4042"/>
                    </a:cubicBezTo>
                    <a:lnTo>
                      <a:pt x="927" y="4042"/>
                    </a:lnTo>
                    <a:cubicBezTo>
                      <a:pt x="1262" y="4068"/>
                      <a:pt x="1622" y="4068"/>
                      <a:pt x="1957" y="4068"/>
                    </a:cubicBezTo>
                    <a:lnTo>
                      <a:pt x="3990" y="4119"/>
                    </a:lnTo>
                    <a:cubicBezTo>
                      <a:pt x="4093" y="4119"/>
                      <a:pt x="4170" y="4042"/>
                      <a:pt x="4170" y="3939"/>
                    </a:cubicBezTo>
                    <a:cubicBezTo>
                      <a:pt x="4170" y="3270"/>
                      <a:pt x="4196" y="2600"/>
                      <a:pt x="4222" y="1931"/>
                    </a:cubicBezTo>
                    <a:lnTo>
                      <a:pt x="4222" y="876"/>
                    </a:lnTo>
                    <a:cubicBezTo>
                      <a:pt x="4247" y="670"/>
                      <a:pt x="4325" y="284"/>
                      <a:pt x="4093" y="155"/>
                    </a:cubicBezTo>
                    <a:lnTo>
                      <a:pt x="4119" y="130"/>
                    </a:lnTo>
                    <a:cubicBezTo>
                      <a:pt x="4058" y="99"/>
                      <a:pt x="3980" y="87"/>
                      <a:pt x="3905" y="87"/>
                    </a:cubicBezTo>
                    <a:cubicBezTo>
                      <a:pt x="3852" y="87"/>
                      <a:pt x="3801" y="93"/>
                      <a:pt x="3758" y="104"/>
                    </a:cubicBezTo>
                    <a:lnTo>
                      <a:pt x="3630" y="104"/>
                    </a:lnTo>
                    <a:cubicBezTo>
                      <a:pt x="3475" y="78"/>
                      <a:pt x="3321" y="52"/>
                      <a:pt x="3166" y="52"/>
                    </a:cubicBezTo>
                    <a:cubicBezTo>
                      <a:pt x="2857" y="27"/>
                      <a:pt x="2523" y="1"/>
                      <a:pt x="2214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41"/>
              <p:cNvSpPr/>
              <p:nvPr/>
            </p:nvSpPr>
            <p:spPr>
              <a:xfrm>
                <a:off x="2483855" y="2006354"/>
                <a:ext cx="121328" cy="117480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3" extrusionOk="0">
                    <a:moveTo>
                      <a:pt x="412" y="409"/>
                    </a:moveTo>
                    <a:lnTo>
                      <a:pt x="412" y="409"/>
                    </a:lnTo>
                    <a:cubicBezTo>
                      <a:pt x="721" y="487"/>
                      <a:pt x="1056" y="461"/>
                      <a:pt x="1365" y="487"/>
                    </a:cubicBezTo>
                    <a:cubicBezTo>
                      <a:pt x="1673" y="487"/>
                      <a:pt x="1957" y="512"/>
                      <a:pt x="2265" y="512"/>
                    </a:cubicBezTo>
                    <a:cubicBezTo>
                      <a:pt x="2806" y="538"/>
                      <a:pt x="3372" y="590"/>
                      <a:pt x="3913" y="615"/>
                    </a:cubicBezTo>
                    <a:cubicBezTo>
                      <a:pt x="3887" y="1645"/>
                      <a:pt x="3835" y="2700"/>
                      <a:pt x="3835" y="3730"/>
                    </a:cubicBezTo>
                    <a:cubicBezTo>
                      <a:pt x="3265" y="3798"/>
                      <a:pt x="2687" y="3830"/>
                      <a:pt x="2113" y="3830"/>
                    </a:cubicBezTo>
                    <a:cubicBezTo>
                      <a:pt x="1600" y="3830"/>
                      <a:pt x="1091" y="3804"/>
                      <a:pt x="592" y="3755"/>
                    </a:cubicBezTo>
                    <a:cubicBezTo>
                      <a:pt x="412" y="3215"/>
                      <a:pt x="361" y="2623"/>
                      <a:pt x="386" y="2031"/>
                    </a:cubicBezTo>
                    <a:cubicBezTo>
                      <a:pt x="386" y="1491"/>
                      <a:pt x="438" y="950"/>
                      <a:pt x="412" y="409"/>
                    </a:cubicBezTo>
                    <a:close/>
                    <a:moveTo>
                      <a:pt x="722" y="1"/>
                    </a:moveTo>
                    <a:cubicBezTo>
                      <a:pt x="618" y="1"/>
                      <a:pt x="515" y="6"/>
                      <a:pt x="412" y="23"/>
                    </a:cubicBezTo>
                    <a:cubicBezTo>
                      <a:pt x="361" y="23"/>
                      <a:pt x="335" y="49"/>
                      <a:pt x="309" y="49"/>
                    </a:cubicBezTo>
                    <a:cubicBezTo>
                      <a:pt x="284" y="49"/>
                      <a:pt x="232" y="75"/>
                      <a:pt x="206" y="126"/>
                    </a:cubicBezTo>
                    <a:cubicBezTo>
                      <a:pt x="129" y="435"/>
                      <a:pt x="103" y="770"/>
                      <a:pt x="78" y="1104"/>
                    </a:cubicBezTo>
                    <a:cubicBezTo>
                      <a:pt x="52" y="1439"/>
                      <a:pt x="26" y="1774"/>
                      <a:pt x="26" y="2108"/>
                    </a:cubicBezTo>
                    <a:cubicBezTo>
                      <a:pt x="0" y="2752"/>
                      <a:pt x="52" y="3395"/>
                      <a:pt x="258" y="3987"/>
                    </a:cubicBezTo>
                    <a:cubicBezTo>
                      <a:pt x="284" y="4064"/>
                      <a:pt x="361" y="4116"/>
                      <a:pt x="438" y="4116"/>
                    </a:cubicBezTo>
                    <a:cubicBezTo>
                      <a:pt x="1043" y="4180"/>
                      <a:pt x="1641" y="4212"/>
                      <a:pt x="2236" y="4212"/>
                    </a:cubicBezTo>
                    <a:cubicBezTo>
                      <a:pt x="2832" y="4212"/>
                      <a:pt x="3424" y="4180"/>
                      <a:pt x="4016" y="4116"/>
                    </a:cubicBezTo>
                    <a:cubicBezTo>
                      <a:pt x="4144" y="4090"/>
                      <a:pt x="4222" y="4039"/>
                      <a:pt x="4222" y="3910"/>
                    </a:cubicBezTo>
                    <a:cubicBezTo>
                      <a:pt x="4273" y="2752"/>
                      <a:pt x="4324" y="1568"/>
                      <a:pt x="4350" y="409"/>
                    </a:cubicBezTo>
                    <a:cubicBezTo>
                      <a:pt x="4350" y="281"/>
                      <a:pt x="4247" y="204"/>
                      <a:pt x="4144" y="204"/>
                    </a:cubicBezTo>
                    <a:cubicBezTo>
                      <a:pt x="3501" y="152"/>
                      <a:pt x="2883" y="126"/>
                      <a:pt x="2265" y="75"/>
                    </a:cubicBezTo>
                    <a:cubicBezTo>
                      <a:pt x="1957" y="75"/>
                      <a:pt x="1648" y="49"/>
                      <a:pt x="1365" y="23"/>
                    </a:cubicBezTo>
                    <a:cubicBezTo>
                      <a:pt x="1141" y="23"/>
                      <a:pt x="930" y="1"/>
                      <a:pt x="722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41"/>
              <p:cNvSpPr/>
              <p:nvPr/>
            </p:nvSpPr>
            <p:spPr>
              <a:xfrm>
                <a:off x="2670456" y="2008418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3578" y="438"/>
                    </a:moveTo>
                    <a:cubicBezTo>
                      <a:pt x="3630" y="1519"/>
                      <a:pt x="3681" y="2626"/>
                      <a:pt x="3733" y="3707"/>
                    </a:cubicBezTo>
                    <a:lnTo>
                      <a:pt x="541" y="3733"/>
                    </a:lnTo>
                    <a:cubicBezTo>
                      <a:pt x="438" y="2626"/>
                      <a:pt x="464" y="1545"/>
                      <a:pt x="464" y="438"/>
                    </a:cubicBezTo>
                    <a:lnTo>
                      <a:pt x="464" y="438"/>
                    </a:lnTo>
                    <a:cubicBezTo>
                      <a:pt x="991" y="451"/>
                      <a:pt x="1513" y="458"/>
                      <a:pt x="2031" y="458"/>
                    </a:cubicBezTo>
                    <a:cubicBezTo>
                      <a:pt x="2549" y="458"/>
                      <a:pt x="3063" y="451"/>
                      <a:pt x="3578" y="438"/>
                    </a:cubicBezTo>
                    <a:close/>
                    <a:moveTo>
                      <a:pt x="412" y="1"/>
                    </a:moveTo>
                    <a:cubicBezTo>
                      <a:pt x="335" y="1"/>
                      <a:pt x="284" y="27"/>
                      <a:pt x="232" y="78"/>
                    </a:cubicBezTo>
                    <a:cubicBezTo>
                      <a:pt x="232" y="104"/>
                      <a:pt x="206" y="130"/>
                      <a:pt x="206" y="155"/>
                    </a:cubicBezTo>
                    <a:cubicBezTo>
                      <a:pt x="0" y="1391"/>
                      <a:pt x="26" y="2678"/>
                      <a:pt x="155" y="3939"/>
                    </a:cubicBezTo>
                    <a:cubicBezTo>
                      <a:pt x="155" y="4042"/>
                      <a:pt x="232" y="4145"/>
                      <a:pt x="361" y="4145"/>
                    </a:cubicBezTo>
                    <a:lnTo>
                      <a:pt x="3964" y="4119"/>
                    </a:lnTo>
                    <a:cubicBezTo>
                      <a:pt x="4067" y="4119"/>
                      <a:pt x="4170" y="4016"/>
                      <a:pt x="4170" y="3913"/>
                    </a:cubicBezTo>
                    <a:lnTo>
                      <a:pt x="4016" y="233"/>
                    </a:lnTo>
                    <a:cubicBezTo>
                      <a:pt x="4016" y="104"/>
                      <a:pt x="3913" y="1"/>
                      <a:pt x="3784" y="1"/>
                    </a:cubicBezTo>
                    <a:cubicBezTo>
                      <a:pt x="3231" y="14"/>
                      <a:pt x="2671" y="20"/>
                      <a:pt x="2108" y="20"/>
                    </a:cubicBezTo>
                    <a:cubicBezTo>
                      <a:pt x="1545" y="20"/>
                      <a:pt x="978" y="14"/>
                      <a:pt x="412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1"/>
              <p:cNvSpPr/>
              <p:nvPr/>
            </p:nvSpPr>
            <p:spPr>
              <a:xfrm>
                <a:off x="2849891" y="2008418"/>
                <a:ext cx="119878" cy="112823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46" extrusionOk="0">
                    <a:moveTo>
                      <a:pt x="3784" y="438"/>
                    </a:moveTo>
                    <a:lnTo>
                      <a:pt x="3835" y="2292"/>
                    </a:lnTo>
                    <a:cubicBezTo>
                      <a:pt x="3861" y="2652"/>
                      <a:pt x="3861" y="2987"/>
                      <a:pt x="3861" y="3347"/>
                    </a:cubicBezTo>
                    <a:cubicBezTo>
                      <a:pt x="3861" y="3398"/>
                      <a:pt x="3861" y="3527"/>
                      <a:pt x="3887" y="3579"/>
                    </a:cubicBezTo>
                    <a:lnTo>
                      <a:pt x="3295" y="3579"/>
                    </a:lnTo>
                    <a:cubicBezTo>
                      <a:pt x="2600" y="3604"/>
                      <a:pt x="1905" y="3630"/>
                      <a:pt x="1210" y="3630"/>
                    </a:cubicBezTo>
                    <a:lnTo>
                      <a:pt x="746" y="3630"/>
                    </a:lnTo>
                    <a:cubicBezTo>
                      <a:pt x="695" y="3630"/>
                      <a:pt x="632" y="3641"/>
                      <a:pt x="573" y="3641"/>
                    </a:cubicBezTo>
                    <a:cubicBezTo>
                      <a:pt x="543" y="3641"/>
                      <a:pt x="515" y="3639"/>
                      <a:pt x="489" y="3630"/>
                    </a:cubicBezTo>
                    <a:lnTo>
                      <a:pt x="489" y="3630"/>
                    </a:lnTo>
                    <a:cubicBezTo>
                      <a:pt x="528" y="3643"/>
                      <a:pt x="508" y="3643"/>
                      <a:pt x="483" y="3643"/>
                    </a:cubicBezTo>
                    <a:cubicBezTo>
                      <a:pt x="457" y="3643"/>
                      <a:pt x="425" y="3643"/>
                      <a:pt x="438" y="3656"/>
                    </a:cubicBezTo>
                    <a:lnTo>
                      <a:pt x="438" y="3656"/>
                    </a:lnTo>
                    <a:cubicBezTo>
                      <a:pt x="412" y="3630"/>
                      <a:pt x="438" y="3553"/>
                      <a:pt x="438" y="3527"/>
                    </a:cubicBezTo>
                    <a:cubicBezTo>
                      <a:pt x="412" y="3192"/>
                      <a:pt x="412" y="2832"/>
                      <a:pt x="412" y="2498"/>
                    </a:cubicBezTo>
                    <a:cubicBezTo>
                      <a:pt x="412" y="1828"/>
                      <a:pt x="412" y="1185"/>
                      <a:pt x="412" y="516"/>
                    </a:cubicBezTo>
                    <a:cubicBezTo>
                      <a:pt x="1519" y="490"/>
                      <a:pt x="2651" y="464"/>
                      <a:pt x="3784" y="438"/>
                    </a:cubicBezTo>
                    <a:close/>
                    <a:moveTo>
                      <a:pt x="3990" y="1"/>
                    </a:moveTo>
                    <a:cubicBezTo>
                      <a:pt x="2780" y="1"/>
                      <a:pt x="1544" y="27"/>
                      <a:pt x="335" y="52"/>
                    </a:cubicBezTo>
                    <a:lnTo>
                      <a:pt x="309" y="52"/>
                    </a:lnTo>
                    <a:cubicBezTo>
                      <a:pt x="296" y="46"/>
                      <a:pt x="282" y="43"/>
                      <a:pt x="267" y="43"/>
                    </a:cubicBezTo>
                    <a:cubicBezTo>
                      <a:pt x="224" y="43"/>
                      <a:pt x="180" y="72"/>
                      <a:pt x="180" y="130"/>
                    </a:cubicBezTo>
                    <a:cubicBezTo>
                      <a:pt x="103" y="207"/>
                      <a:pt x="103" y="310"/>
                      <a:pt x="129" y="413"/>
                    </a:cubicBezTo>
                    <a:cubicBezTo>
                      <a:pt x="52" y="1082"/>
                      <a:pt x="26" y="1777"/>
                      <a:pt x="26" y="2472"/>
                    </a:cubicBezTo>
                    <a:cubicBezTo>
                      <a:pt x="26" y="2858"/>
                      <a:pt x="0" y="3244"/>
                      <a:pt x="26" y="3604"/>
                    </a:cubicBezTo>
                    <a:cubicBezTo>
                      <a:pt x="26" y="3759"/>
                      <a:pt x="77" y="3913"/>
                      <a:pt x="206" y="3990"/>
                    </a:cubicBezTo>
                    <a:cubicBezTo>
                      <a:pt x="299" y="4037"/>
                      <a:pt x="401" y="4046"/>
                      <a:pt x="501" y="4046"/>
                    </a:cubicBezTo>
                    <a:cubicBezTo>
                      <a:pt x="567" y="4046"/>
                      <a:pt x="633" y="4042"/>
                      <a:pt x="695" y="4042"/>
                    </a:cubicBezTo>
                    <a:cubicBezTo>
                      <a:pt x="1493" y="4042"/>
                      <a:pt x="2265" y="4042"/>
                      <a:pt x="3063" y="4016"/>
                    </a:cubicBezTo>
                    <a:lnTo>
                      <a:pt x="3603" y="4016"/>
                    </a:lnTo>
                    <a:cubicBezTo>
                      <a:pt x="3664" y="4008"/>
                      <a:pt x="3729" y="4008"/>
                      <a:pt x="3796" y="4008"/>
                    </a:cubicBezTo>
                    <a:cubicBezTo>
                      <a:pt x="3929" y="4008"/>
                      <a:pt x="4067" y="4008"/>
                      <a:pt x="4170" y="3939"/>
                    </a:cubicBezTo>
                    <a:cubicBezTo>
                      <a:pt x="4298" y="3862"/>
                      <a:pt x="4298" y="3707"/>
                      <a:pt x="4298" y="3553"/>
                    </a:cubicBezTo>
                    <a:cubicBezTo>
                      <a:pt x="4298" y="3347"/>
                      <a:pt x="4298" y="3141"/>
                      <a:pt x="4298" y="2935"/>
                    </a:cubicBezTo>
                    <a:lnTo>
                      <a:pt x="4221" y="207"/>
                    </a:lnTo>
                    <a:cubicBezTo>
                      <a:pt x="4221" y="104"/>
                      <a:pt x="4118" y="1"/>
                      <a:pt x="3990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1"/>
              <p:cNvSpPr/>
              <p:nvPr/>
            </p:nvSpPr>
            <p:spPr>
              <a:xfrm>
                <a:off x="2341032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7" y="433"/>
                      <a:pt x="2806" y="614"/>
                    </a:cubicBezTo>
                    <a:cubicBezTo>
                      <a:pt x="2754" y="794"/>
                      <a:pt x="2677" y="974"/>
                      <a:pt x="2600" y="1180"/>
                    </a:cubicBezTo>
                    <a:cubicBezTo>
                      <a:pt x="2446" y="1566"/>
                      <a:pt x="2265" y="1952"/>
                      <a:pt x="2059" y="2338"/>
                    </a:cubicBezTo>
                    <a:cubicBezTo>
                      <a:pt x="1725" y="3059"/>
                      <a:pt x="1365" y="3754"/>
                      <a:pt x="1004" y="4474"/>
                    </a:cubicBezTo>
                    <a:cubicBezTo>
                      <a:pt x="747" y="4243"/>
                      <a:pt x="464" y="4011"/>
                      <a:pt x="206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99" y="3713"/>
                      <a:pt x="78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0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09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4" y="4783"/>
                    </a:cubicBezTo>
                    <a:cubicBezTo>
                      <a:pt x="1570" y="4011"/>
                      <a:pt x="1982" y="3239"/>
                      <a:pt x="2368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69" y="150"/>
                    </a:cubicBezTo>
                    <a:cubicBezTo>
                      <a:pt x="3269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1"/>
              <p:cNvSpPr/>
              <p:nvPr/>
            </p:nvSpPr>
            <p:spPr>
              <a:xfrm>
                <a:off x="2519017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55" y="794"/>
                      <a:pt x="2677" y="974"/>
                      <a:pt x="2600" y="1180"/>
                    </a:cubicBezTo>
                    <a:cubicBezTo>
                      <a:pt x="2446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4" y="4474"/>
                    </a:cubicBezTo>
                    <a:cubicBezTo>
                      <a:pt x="747" y="4243"/>
                      <a:pt x="464" y="4011"/>
                      <a:pt x="206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100" y="3713"/>
                      <a:pt x="78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1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09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5" y="4783"/>
                    </a:cubicBezTo>
                    <a:cubicBezTo>
                      <a:pt x="1571" y="4011"/>
                      <a:pt x="1982" y="3239"/>
                      <a:pt x="2369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69" y="150"/>
                    </a:cubicBezTo>
                    <a:cubicBezTo>
                      <a:pt x="3269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1"/>
              <p:cNvSpPr/>
              <p:nvPr/>
            </p:nvSpPr>
            <p:spPr>
              <a:xfrm>
                <a:off x="2697002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55" y="794"/>
                      <a:pt x="2678" y="974"/>
                      <a:pt x="2600" y="1180"/>
                    </a:cubicBezTo>
                    <a:cubicBezTo>
                      <a:pt x="2446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5" y="4474"/>
                    </a:cubicBezTo>
                    <a:cubicBezTo>
                      <a:pt x="747" y="4243"/>
                      <a:pt x="464" y="4011"/>
                      <a:pt x="207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100" y="3713"/>
                      <a:pt x="79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1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10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5" y="4783"/>
                    </a:cubicBezTo>
                    <a:cubicBezTo>
                      <a:pt x="1571" y="4011"/>
                      <a:pt x="1983" y="3239"/>
                      <a:pt x="2369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70" y="150"/>
                    </a:cubicBezTo>
                    <a:cubicBezTo>
                      <a:pt x="3270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1"/>
              <p:cNvSpPr/>
              <p:nvPr/>
            </p:nvSpPr>
            <p:spPr>
              <a:xfrm>
                <a:off x="2511126" y="1788412"/>
                <a:ext cx="90905" cy="135633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864" extrusionOk="0">
                    <a:moveTo>
                      <a:pt x="3085" y="0"/>
                    </a:moveTo>
                    <a:cubicBezTo>
                      <a:pt x="3036" y="0"/>
                      <a:pt x="2988" y="20"/>
                      <a:pt x="2960" y="66"/>
                    </a:cubicBezTo>
                    <a:lnTo>
                      <a:pt x="2986" y="66"/>
                    </a:lnTo>
                    <a:cubicBezTo>
                      <a:pt x="2909" y="247"/>
                      <a:pt x="2857" y="427"/>
                      <a:pt x="2806" y="607"/>
                    </a:cubicBezTo>
                    <a:cubicBezTo>
                      <a:pt x="2729" y="787"/>
                      <a:pt x="2652" y="993"/>
                      <a:pt x="2600" y="1173"/>
                    </a:cubicBezTo>
                    <a:cubicBezTo>
                      <a:pt x="2420" y="1559"/>
                      <a:pt x="2240" y="1945"/>
                      <a:pt x="2060" y="2331"/>
                    </a:cubicBezTo>
                    <a:cubicBezTo>
                      <a:pt x="1725" y="3052"/>
                      <a:pt x="1339" y="3773"/>
                      <a:pt x="1004" y="4468"/>
                    </a:cubicBezTo>
                    <a:cubicBezTo>
                      <a:pt x="747" y="4236"/>
                      <a:pt x="464" y="4030"/>
                      <a:pt x="206" y="3773"/>
                    </a:cubicBezTo>
                    <a:cubicBezTo>
                      <a:pt x="181" y="3773"/>
                      <a:pt x="155" y="3747"/>
                      <a:pt x="129" y="3747"/>
                    </a:cubicBezTo>
                    <a:cubicBezTo>
                      <a:pt x="129" y="3747"/>
                      <a:pt x="129" y="3721"/>
                      <a:pt x="103" y="3721"/>
                    </a:cubicBezTo>
                    <a:cubicBezTo>
                      <a:pt x="86" y="3721"/>
                      <a:pt x="69" y="3710"/>
                      <a:pt x="52" y="3710"/>
                    </a:cubicBezTo>
                    <a:cubicBezTo>
                      <a:pt x="43" y="3710"/>
                      <a:pt x="35" y="3713"/>
                      <a:pt x="26" y="3721"/>
                    </a:cubicBezTo>
                    <a:cubicBezTo>
                      <a:pt x="0" y="3747"/>
                      <a:pt x="26" y="3798"/>
                      <a:pt x="26" y="3798"/>
                    </a:cubicBezTo>
                    <a:cubicBezTo>
                      <a:pt x="0" y="3850"/>
                      <a:pt x="26" y="3901"/>
                      <a:pt x="52" y="3927"/>
                    </a:cubicBezTo>
                    <a:cubicBezTo>
                      <a:pt x="309" y="4262"/>
                      <a:pt x="644" y="4519"/>
                      <a:pt x="927" y="4828"/>
                    </a:cubicBezTo>
                    <a:cubicBezTo>
                      <a:pt x="962" y="4851"/>
                      <a:pt x="1007" y="4864"/>
                      <a:pt x="1048" y="4864"/>
                    </a:cubicBezTo>
                    <a:cubicBezTo>
                      <a:pt x="1099" y="4864"/>
                      <a:pt x="1145" y="4845"/>
                      <a:pt x="1159" y="4802"/>
                    </a:cubicBezTo>
                    <a:cubicBezTo>
                      <a:pt x="1571" y="4004"/>
                      <a:pt x="1982" y="3232"/>
                      <a:pt x="2368" y="2460"/>
                    </a:cubicBezTo>
                    <a:cubicBezTo>
                      <a:pt x="2549" y="2074"/>
                      <a:pt x="2729" y="1662"/>
                      <a:pt x="2883" y="1276"/>
                    </a:cubicBezTo>
                    <a:cubicBezTo>
                      <a:pt x="3038" y="916"/>
                      <a:pt x="3218" y="530"/>
                      <a:pt x="3244" y="144"/>
                    </a:cubicBezTo>
                    <a:cubicBezTo>
                      <a:pt x="3260" y="61"/>
                      <a:pt x="3171" y="0"/>
                      <a:pt x="3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1"/>
              <p:cNvSpPr/>
              <p:nvPr/>
            </p:nvSpPr>
            <p:spPr>
              <a:xfrm>
                <a:off x="2692708" y="1942918"/>
                <a:ext cx="90905" cy="135437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857" extrusionOk="0">
                    <a:moveTo>
                      <a:pt x="3082" y="1"/>
                    </a:moveTo>
                    <a:cubicBezTo>
                      <a:pt x="3030" y="1"/>
                      <a:pt x="2980" y="26"/>
                      <a:pt x="2960" y="85"/>
                    </a:cubicBezTo>
                    <a:cubicBezTo>
                      <a:pt x="2909" y="239"/>
                      <a:pt x="2857" y="420"/>
                      <a:pt x="2806" y="600"/>
                    </a:cubicBezTo>
                    <a:cubicBezTo>
                      <a:pt x="2729" y="780"/>
                      <a:pt x="2651" y="986"/>
                      <a:pt x="2574" y="1166"/>
                    </a:cubicBezTo>
                    <a:cubicBezTo>
                      <a:pt x="2420" y="1552"/>
                      <a:pt x="2240" y="1964"/>
                      <a:pt x="2059" y="2350"/>
                    </a:cubicBezTo>
                    <a:cubicBezTo>
                      <a:pt x="1725" y="3045"/>
                      <a:pt x="1339" y="3766"/>
                      <a:pt x="1004" y="4486"/>
                    </a:cubicBezTo>
                    <a:cubicBezTo>
                      <a:pt x="721" y="4255"/>
                      <a:pt x="464" y="4023"/>
                      <a:pt x="206" y="3791"/>
                    </a:cubicBezTo>
                    <a:cubicBezTo>
                      <a:pt x="188" y="3773"/>
                      <a:pt x="170" y="3755"/>
                      <a:pt x="152" y="3755"/>
                    </a:cubicBezTo>
                    <a:cubicBezTo>
                      <a:pt x="144" y="3755"/>
                      <a:pt x="137" y="3758"/>
                      <a:pt x="129" y="3766"/>
                    </a:cubicBezTo>
                    <a:cubicBezTo>
                      <a:pt x="129" y="3740"/>
                      <a:pt x="129" y="3740"/>
                      <a:pt x="103" y="3714"/>
                    </a:cubicBezTo>
                    <a:cubicBezTo>
                      <a:pt x="86" y="3714"/>
                      <a:pt x="58" y="3703"/>
                      <a:pt x="33" y="3703"/>
                    </a:cubicBezTo>
                    <a:cubicBezTo>
                      <a:pt x="20" y="3703"/>
                      <a:pt x="9" y="3705"/>
                      <a:pt x="0" y="3714"/>
                    </a:cubicBezTo>
                    <a:cubicBezTo>
                      <a:pt x="0" y="3740"/>
                      <a:pt x="26" y="3791"/>
                      <a:pt x="26" y="3791"/>
                    </a:cubicBezTo>
                    <a:cubicBezTo>
                      <a:pt x="0" y="3843"/>
                      <a:pt x="26" y="3894"/>
                      <a:pt x="52" y="3920"/>
                    </a:cubicBezTo>
                    <a:cubicBezTo>
                      <a:pt x="309" y="4255"/>
                      <a:pt x="618" y="4538"/>
                      <a:pt x="927" y="4821"/>
                    </a:cubicBezTo>
                    <a:cubicBezTo>
                      <a:pt x="962" y="4844"/>
                      <a:pt x="1002" y="4857"/>
                      <a:pt x="1040" y="4857"/>
                    </a:cubicBezTo>
                    <a:cubicBezTo>
                      <a:pt x="1086" y="4857"/>
                      <a:pt x="1130" y="4838"/>
                      <a:pt x="1159" y="4795"/>
                    </a:cubicBezTo>
                    <a:cubicBezTo>
                      <a:pt x="1570" y="4023"/>
                      <a:pt x="1982" y="3225"/>
                      <a:pt x="2368" y="2453"/>
                    </a:cubicBezTo>
                    <a:cubicBezTo>
                      <a:pt x="2548" y="2067"/>
                      <a:pt x="2729" y="1681"/>
                      <a:pt x="2883" y="1269"/>
                    </a:cubicBezTo>
                    <a:cubicBezTo>
                      <a:pt x="3012" y="909"/>
                      <a:pt x="3192" y="522"/>
                      <a:pt x="3243" y="162"/>
                    </a:cubicBezTo>
                    <a:cubicBezTo>
                      <a:pt x="3259" y="67"/>
                      <a:pt x="3167" y="1"/>
                      <a:pt x="30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1"/>
              <p:cNvSpPr/>
              <p:nvPr/>
            </p:nvSpPr>
            <p:spPr>
              <a:xfrm>
                <a:off x="2874987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7" y="23"/>
                      <a:pt x="2987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29" y="794"/>
                      <a:pt x="2678" y="974"/>
                      <a:pt x="2601" y="1180"/>
                    </a:cubicBezTo>
                    <a:cubicBezTo>
                      <a:pt x="2420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5" y="4474"/>
                    </a:cubicBezTo>
                    <a:cubicBezTo>
                      <a:pt x="747" y="4243"/>
                      <a:pt x="464" y="4011"/>
                      <a:pt x="207" y="3779"/>
                    </a:cubicBezTo>
                    <a:cubicBezTo>
                      <a:pt x="181" y="3754"/>
                      <a:pt x="155" y="3754"/>
                      <a:pt x="130" y="3754"/>
                    </a:cubicBezTo>
                    <a:cubicBezTo>
                      <a:pt x="130" y="3754"/>
                      <a:pt x="130" y="3728"/>
                      <a:pt x="104" y="3728"/>
                    </a:cubicBezTo>
                    <a:cubicBezTo>
                      <a:pt x="89" y="3713"/>
                      <a:pt x="74" y="3698"/>
                      <a:pt x="59" y="3698"/>
                    </a:cubicBezTo>
                    <a:cubicBezTo>
                      <a:pt x="48" y="3698"/>
                      <a:pt x="38" y="3706"/>
                      <a:pt x="27" y="3728"/>
                    </a:cubicBezTo>
                    <a:cubicBezTo>
                      <a:pt x="1" y="3754"/>
                      <a:pt x="52" y="3805"/>
                      <a:pt x="27" y="3805"/>
                    </a:cubicBezTo>
                    <a:cubicBezTo>
                      <a:pt x="1" y="3857"/>
                      <a:pt x="27" y="3882"/>
                      <a:pt x="52" y="3934"/>
                    </a:cubicBezTo>
                    <a:cubicBezTo>
                      <a:pt x="310" y="4268"/>
                      <a:pt x="644" y="4526"/>
                      <a:pt x="928" y="4809"/>
                    </a:cubicBezTo>
                    <a:cubicBezTo>
                      <a:pt x="963" y="4845"/>
                      <a:pt x="1010" y="4864"/>
                      <a:pt x="1055" y="4864"/>
                    </a:cubicBezTo>
                    <a:cubicBezTo>
                      <a:pt x="1108" y="4864"/>
                      <a:pt x="1157" y="4838"/>
                      <a:pt x="1185" y="4783"/>
                    </a:cubicBezTo>
                    <a:cubicBezTo>
                      <a:pt x="1571" y="4011"/>
                      <a:pt x="1983" y="3239"/>
                      <a:pt x="2369" y="2441"/>
                    </a:cubicBezTo>
                    <a:cubicBezTo>
                      <a:pt x="2549" y="2055"/>
                      <a:pt x="2729" y="1669"/>
                      <a:pt x="2884" y="1283"/>
                    </a:cubicBezTo>
                    <a:cubicBezTo>
                      <a:pt x="3038" y="922"/>
                      <a:pt x="3218" y="536"/>
                      <a:pt x="3270" y="150"/>
                    </a:cubicBezTo>
                    <a:cubicBezTo>
                      <a:pt x="3270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1"/>
              <p:cNvSpPr/>
              <p:nvPr/>
            </p:nvSpPr>
            <p:spPr>
              <a:xfrm>
                <a:off x="1685056" y="2342136"/>
                <a:ext cx="474435" cy="421816"/>
              </a:xfrm>
              <a:custGeom>
                <a:avLst/>
                <a:gdLst/>
                <a:ahLst/>
                <a:cxnLst/>
                <a:rect l="l" t="t" r="r" b="b"/>
                <a:pathLst>
                  <a:path w="17014" h="15127" extrusionOk="0">
                    <a:moveTo>
                      <a:pt x="12958" y="0"/>
                    </a:moveTo>
                    <a:cubicBezTo>
                      <a:pt x="12928" y="0"/>
                      <a:pt x="12899" y="1"/>
                      <a:pt x="12870" y="1"/>
                    </a:cubicBezTo>
                    <a:cubicBezTo>
                      <a:pt x="11454" y="27"/>
                      <a:pt x="10116" y="619"/>
                      <a:pt x="8906" y="1314"/>
                    </a:cubicBezTo>
                    <a:cubicBezTo>
                      <a:pt x="7902" y="1880"/>
                      <a:pt x="6924" y="2524"/>
                      <a:pt x="6049" y="3270"/>
                    </a:cubicBezTo>
                    <a:cubicBezTo>
                      <a:pt x="5174" y="4042"/>
                      <a:pt x="4376" y="4917"/>
                      <a:pt x="3604" y="5792"/>
                    </a:cubicBezTo>
                    <a:cubicBezTo>
                      <a:pt x="2960" y="6565"/>
                      <a:pt x="2317" y="7362"/>
                      <a:pt x="1776" y="8212"/>
                    </a:cubicBezTo>
                    <a:lnTo>
                      <a:pt x="1751" y="8212"/>
                    </a:lnTo>
                    <a:cubicBezTo>
                      <a:pt x="1545" y="8546"/>
                      <a:pt x="1364" y="8855"/>
                      <a:pt x="1184" y="9216"/>
                    </a:cubicBezTo>
                    <a:cubicBezTo>
                      <a:pt x="747" y="10065"/>
                      <a:pt x="412" y="10992"/>
                      <a:pt x="283" y="11944"/>
                    </a:cubicBezTo>
                    <a:cubicBezTo>
                      <a:pt x="155" y="12768"/>
                      <a:pt x="0" y="13746"/>
                      <a:pt x="567" y="14441"/>
                    </a:cubicBezTo>
                    <a:cubicBezTo>
                      <a:pt x="1018" y="14972"/>
                      <a:pt x="1655" y="15126"/>
                      <a:pt x="2322" y="15126"/>
                    </a:cubicBezTo>
                    <a:cubicBezTo>
                      <a:pt x="2946" y="15126"/>
                      <a:pt x="3596" y="14991"/>
                      <a:pt x="4144" y="14904"/>
                    </a:cubicBezTo>
                    <a:cubicBezTo>
                      <a:pt x="5302" y="14698"/>
                      <a:pt x="6332" y="14080"/>
                      <a:pt x="7336" y="13488"/>
                    </a:cubicBezTo>
                    <a:cubicBezTo>
                      <a:pt x="9369" y="12253"/>
                      <a:pt x="11403" y="10966"/>
                      <a:pt x="13256" y="9447"/>
                    </a:cubicBezTo>
                    <a:cubicBezTo>
                      <a:pt x="14440" y="8469"/>
                      <a:pt x="15546" y="7362"/>
                      <a:pt x="16216" y="5973"/>
                    </a:cubicBezTo>
                    <a:cubicBezTo>
                      <a:pt x="16833" y="4711"/>
                      <a:pt x="17014" y="2935"/>
                      <a:pt x="16344" y="1674"/>
                    </a:cubicBezTo>
                    <a:cubicBezTo>
                      <a:pt x="15716" y="518"/>
                      <a:pt x="14180" y="0"/>
                      <a:pt x="12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070;p41"/>
            <p:cNvGrpSpPr/>
            <p:nvPr/>
          </p:nvGrpSpPr>
          <p:grpSpPr>
            <a:xfrm>
              <a:off x="1654188" y="2024451"/>
              <a:ext cx="1088079" cy="2605752"/>
              <a:chOff x="1654188" y="2024451"/>
              <a:chExt cx="1088079" cy="2605752"/>
            </a:xfrm>
          </p:grpSpPr>
          <p:sp>
            <p:nvSpPr>
              <p:cNvPr id="2071" name="Google Shape;2071;p41"/>
              <p:cNvSpPr/>
              <p:nvPr/>
            </p:nvSpPr>
            <p:spPr>
              <a:xfrm>
                <a:off x="1927621" y="2224464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1"/>
              <p:cNvSpPr/>
              <p:nvPr/>
            </p:nvSpPr>
            <p:spPr>
              <a:xfrm>
                <a:off x="2388407" y="4108068"/>
                <a:ext cx="160785" cy="445351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15971" extrusionOk="0">
                    <a:moveTo>
                      <a:pt x="2200" y="0"/>
                    </a:moveTo>
                    <a:cubicBezTo>
                      <a:pt x="1449" y="0"/>
                      <a:pt x="665" y="402"/>
                      <a:pt x="309" y="1094"/>
                    </a:cubicBezTo>
                    <a:cubicBezTo>
                      <a:pt x="0" y="1660"/>
                      <a:pt x="26" y="2355"/>
                      <a:pt x="52" y="2998"/>
                    </a:cubicBezTo>
                    <a:cubicBezTo>
                      <a:pt x="258" y="6911"/>
                      <a:pt x="875" y="11698"/>
                      <a:pt x="1853" y="15481"/>
                    </a:cubicBezTo>
                    <a:cubicBezTo>
                      <a:pt x="1879" y="15584"/>
                      <a:pt x="1905" y="15687"/>
                      <a:pt x="1982" y="15765"/>
                    </a:cubicBezTo>
                    <a:cubicBezTo>
                      <a:pt x="2059" y="15868"/>
                      <a:pt x="2188" y="15893"/>
                      <a:pt x="2317" y="15919"/>
                    </a:cubicBezTo>
                    <a:cubicBezTo>
                      <a:pt x="2465" y="15955"/>
                      <a:pt x="2619" y="15971"/>
                      <a:pt x="2776" y="15971"/>
                    </a:cubicBezTo>
                    <a:cubicBezTo>
                      <a:pt x="3637" y="15971"/>
                      <a:pt x="4609" y="15513"/>
                      <a:pt x="5470" y="15513"/>
                    </a:cubicBezTo>
                    <a:cubicBezTo>
                      <a:pt x="5570" y="15513"/>
                      <a:pt x="5669" y="15519"/>
                      <a:pt x="5766" y="15533"/>
                    </a:cubicBezTo>
                    <a:cubicBezTo>
                      <a:pt x="5482" y="11904"/>
                      <a:pt x="5688" y="8197"/>
                      <a:pt x="5354" y="4594"/>
                    </a:cubicBezTo>
                    <a:cubicBezTo>
                      <a:pt x="5277" y="3642"/>
                      <a:pt x="5122" y="2689"/>
                      <a:pt x="4710" y="1840"/>
                    </a:cubicBezTo>
                    <a:cubicBezTo>
                      <a:pt x="4298" y="991"/>
                      <a:pt x="3604" y="270"/>
                      <a:pt x="2703" y="64"/>
                    </a:cubicBezTo>
                    <a:cubicBezTo>
                      <a:pt x="2540" y="21"/>
                      <a:pt x="2371" y="0"/>
                      <a:pt x="220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1"/>
              <p:cNvSpPr/>
              <p:nvPr/>
            </p:nvSpPr>
            <p:spPr>
              <a:xfrm>
                <a:off x="2422119" y="4504972"/>
                <a:ext cx="320148" cy="116504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4178" extrusionOk="0">
                    <a:moveTo>
                      <a:pt x="4376" y="1"/>
                    </a:moveTo>
                    <a:cubicBezTo>
                      <a:pt x="4273" y="1"/>
                      <a:pt x="4171" y="12"/>
                      <a:pt x="4068" y="12"/>
                    </a:cubicBezTo>
                    <a:cubicBezTo>
                      <a:pt x="3233" y="131"/>
                      <a:pt x="2433" y="250"/>
                      <a:pt x="1622" y="250"/>
                    </a:cubicBezTo>
                    <a:cubicBezTo>
                      <a:pt x="1206" y="250"/>
                      <a:pt x="788" y="219"/>
                      <a:pt x="361" y="141"/>
                    </a:cubicBezTo>
                    <a:cubicBezTo>
                      <a:pt x="335" y="784"/>
                      <a:pt x="310" y="1479"/>
                      <a:pt x="155" y="2123"/>
                    </a:cubicBezTo>
                    <a:cubicBezTo>
                      <a:pt x="52" y="2586"/>
                      <a:pt x="1" y="3307"/>
                      <a:pt x="310" y="3667"/>
                    </a:cubicBezTo>
                    <a:cubicBezTo>
                      <a:pt x="510" y="3892"/>
                      <a:pt x="825" y="3947"/>
                      <a:pt x="1162" y="3947"/>
                    </a:cubicBezTo>
                    <a:cubicBezTo>
                      <a:pt x="1483" y="3947"/>
                      <a:pt x="1824" y="3897"/>
                      <a:pt x="2102" y="3897"/>
                    </a:cubicBezTo>
                    <a:cubicBezTo>
                      <a:pt x="2131" y="3897"/>
                      <a:pt x="2160" y="3897"/>
                      <a:pt x="2189" y="3899"/>
                    </a:cubicBezTo>
                    <a:cubicBezTo>
                      <a:pt x="3141" y="3950"/>
                      <a:pt x="4119" y="3924"/>
                      <a:pt x="5071" y="3950"/>
                    </a:cubicBezTo>
                    <a:cubicBezTo>
                      <a:pt x="6204" y="3950"/>
                      <a:pt x="7336" y="4079"/>
                      <a:pt x="8469" y="4079"/>
                    </a:cubicBezTo>
                    <a:cubicBezTo>
                      <a:pt x="8778" y="4079"/>
                      <a:pt x="9405" y="4177"/>
                      <a:pt x="10005" y="4177"/>
                    </a:cubicBezTo>
                    <a:cubicBezTo>
                      <a:pt x="10706" y="4177"/>
                      <a:pt x="11371" y="4043"/>
                      <a:pt x="11455" y="3461"/>
                    </a:cubicBezTo>
                    <a:cubicBezTo>
                      <a:pt x="11480" y="3255"/>
                      <a:pt x="11377" y="3049"/>
                      <a:pt x="11274" y="2843"/>
                    </a:cubicBezTo>
                    <a:cubicBezTo>
                      <a:pt x="10682" y="1891"/>
                      <a:pt x="9524" y="1376"/>
                      <a:pt x="8417" y="1119"/>
                    </a:cubicBezTo>
                    <a:cubicBezTo>
                      <a:pt x="7311" y="836"/>
                      <a:pt x="6152" y="707"/>
                      <a:pt x="5123" y="218"/>
                    </a:cubicBezTo>
                    <a:cubicBezTo>
                      <a:pt x="4943" y="141"/>
                      <a:pt x="4737" y="38"/>
                      <a:pt x="4531" y="12"/>
                    </a:cubicBezTo>
                    <a:cubicBezTo>
                      <a:pt x="4479" y="3"/>
                      <a:pt x="4428" y="1"/>
                      <a:pt x="4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1"/>
              <p:cNvSpPr/>
              <p:nvPr/>
            </p:nvSpPr>
            <p:spPr>
              <a:xfrm>
                <a:off x="1913316" y="4131714"/>
                <a:ext cx="149993" cy="432468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15509" extrusionOk="0">
                    <a:moveTo>
                      <a:pt x="2012" y="0"/>
                    </a:moveTo>
                    <a:cubicBezTo>
                      <a:pt x="1942" y="0"/>
                      <a:pt x="1871" y="5"/>
                      <a:pt x="1801" y="14"/>
                    </a:cubicBezTo>
                    <a:cubicBezTo>
                      <a:pt x="1595" y="40"/>
                      <a:pt x="1363" y="117"/>
                      <a:pt x="1209" y="271"/>
                    </a:cubicBezTo>
                    <a:cubicBezTo>
                      <a:pt x="1029" y="400"/>
                      <a:pt x="926" y="606"/>
                      <a:pt x="849" y="812"/>
                    </a:cubicBezTo>
                    <a:cubicBezTo>
                      <a:pt x="668" y="1275"/>
                      <a:pt x="565" y="1790"/>
                      <a:pt x="488" y="2279"/>
                    </a:cubicBezTo>
                    <a:cubicBezTo>
                      <a:pt x="334" y="3332"/>
                      <a:pt x="1" y="15509"/>
                      <a:pt x="306" y="15509"/>
                    </a:cubicBezTo>
                    <a:cubicBezTo>
                      <a:pt x="307" y="15509"/>
                      <a:pt x="307" y="15509"/>
                      <a:pt x="308" y="15509"/>
                    </a:cubicBezTo>
                    <a:cubicBezTo>
                      <a:pt x="1363" y="15380"/>
                      <a:pt x="2419" y="15225"/>
                      <a:pt x="3474" y="14968"/>
                    </a:cubicBezTo>
                    <a:cubicBezTo>
                      <a:pt x="3577" y="14942"/>
                      <a:pt x="3706" y="14917"/>
                      <a:pt x="3783" y="14839"/>
                    </a:cubicBezTo>
                    <a:cubicBezTo>
                      <a:pt x="3860" y="14762"/>
                      <a:pt x="3886" y="14659"/>
                      <a:pt x="3886" y="14556"/>
                    </a:cubicBezTo>
                    <a:lnTo>
                      <a:pt x="3886" y="14530"/>
                    </a:lnTo>
                    <a:cubicBezTo>
                      <a:pt x="4220" y="12446"/>
                      <a:pt x="4375" y="10387"/>
                      <a:pt x="4890" y="8353"/>
                    </a:cubicBezTo>
                    <a:cubicBezTo>
                      <a:pt x="5379" y="6268"/>
                      <a:pt x="5224" y="4003"/>
                      <a:pt x="4400" y="2099"/>
                    </a:cubicBezTo>
                    <a:cubicBezTo>
                      <a:pt x="4143" y="1533"/>
                      <a:pt x="3860" y="992"/>
                      <a:pt x="3422" y="606"/>
                    </a:cubicBezTo>
                    <a:cubicBezTo>
                      <a:pt x="3037" y="243"/>
                      <a:pt x="2532" y="0"/>
                      <a:pt x="201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1"/>
              <p:cNvSpPr/>
              <p:nvPr/>
            </p:nvSpPr>
            <p:spPr>
              <a:xfrm>
                <a:off x="1863041" y="2839645"/>
                <a:ext cx="770128" cy="1581665"/>
              </a:xfrm>
              <a:custGeom>
                <a:avLst/>
                <a:gdLst/>
                <a:ahLst/>
                <a:cxnLst/>
                <a:rect l="l" t="t" r="r" b="b"/>
                <a:pathLst>
                  <a:path w="27618" h="56721" extrusionOk="0">
                    <a:moveTo>
                      <a:pt x="11179" y="0"/>
                    </a:moveTo>
                    <a:cubicBezTo>
                      <a:pt x="7211" y="0"/>
                      <a:pt x="4094" y="4330"/>
                      <a:pt x="2729" y="8387"/>
                    </a:cubicBezTo>
                    <a:cubicBezTo>
                      <a:pt x="1596" y="11810"/>
                      <a:pt x="1287" y="15439"/>
                      <a:pt x="1056" y="19042"/>
                    </a:cubicBezTo>
                    <a:cubicBezTo>
                      <a:pt x="876" y="21668"/>
                      <a:pt x="721" y="24267"/>
                      <a:pt x="592" y="26893"/>
                    </a:cubicBezTo>
                    <a:cubicBezTo>
                      <a:pt x="155" y="35875"/>
                      <a:pt x="0" y="44884"/>
                      <a:pt x="129" y="53867"/>
                    </a:cubicBezTo>
                    <a:cubicBezTo>
                      <a:pt x="155" y="55617"/>
                      <a:pt x="1725" y="56235"/>
                      <a:pt x="3244" y="56415"/>
                    </a:cubicBezTo>
                    <a:cubicBezTo>
                      <a:pt x="3730" y="56467"/>
                      <a:pt x="4867" y="56627"/>
                      <a:pt x="5957" y="56627"/>
                    </a:cubicBezTo>
                    <a:cubicBezTo>
                      <a:pt x="7000" y="56627"/>
                      <a:pt x="8000" y="56480"/>
                      <a:pt x="8340" y="55951"/>
                    </a:cubicBezTo>
                    <a:cubicBezTo>
                      <a:pt x="10116" y="53300"/>
                      <a:pt x="9678" y="49079"/>
                      <a:pt x="9910" y="45888"/>
                    </a:cubicBezTo>
                    <a:cubicBezTo>
                      <a:pt x="10631" y="35721"/>
                      <a:pt x="10553" y="26146"/>
                      <a:pt x="11274" y="15954"/>
                    </a:cubicBezTo>
                    <a:cubicBezTo>
                      <a:pt x="11866" y="26764"/>
                      <a:pt x="13359" y="37729"/>
                      <a:pt x="15778" y="48307"/>
                    </a:cubicBezTo>
                    <a:cubicBezTo>
                      <a:pt x="16267" y="50443"/>
                      <a:pt x="16525" y="53892"/>
                      <a:pt x="17734" y="55771"/>
                    </a:cubicBezTo>
                    <a:cubicBezTo>
                      <a:pt x="18195" y="56493"/>
                      <a:pt x="19417" y="56720"/>
                      <a:pt x="20633" y="56720"/>
                    </a:cubicBezTo>
                    <a:cubicBezTo>
                      <a:pt x="21455" y="56720"/>
                      <a:pt x="22275" y="56616"/>
                      <a:pt x="22856" y="56492"/>
                    </a:cubicBezTo>
                    <a:cubicBezTo>
                      <a:pt x="27618" y="55488"/>
                      <a:pt x="25250" y="49491"/>
                      <a:pt x="24813" y="45141"/>
                    </a:cubicBezTo>
                    <a:cubicBezTo>
                      <a:pt x="24195" y="39118"/>
                      <a:pt x="23371" y="33147"/>
                      <a:pt x="22342" y="27202"/>
                    </a:cubicBezTo>
                    <a:cubicBezTo>
                      <a:pt x="21492" y="22363"/>
                      <a:pt x="20102" y="11887"/>
                      <a:pt x="18996" y="7100"/>
                    </a:cubicBezTo>
                    <a:cubicBezTo>
                      <a:pt x="18223" y="3677"/>
                      <a:pt x="18429" y="3960"/>
                      <a:pt x="15469" y="1669"/>
                    </a:cubicBezTo>
                    <a:cubicBezTo>
                      <a:pt x="13965" y="497"/>
                      <a:pt x="12524" y="0"/>
                      <a:pt x="11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1"/>
              <p:cNvSpPr/>
              <p:nvPr/>
            </p:nvSpPr>
            <p:spPr>
              <a:xfrm>
                <a:off x="1914710" y="2329225"/>
                <a:ext cx="724201" cy="756659"/>
              </a:xfrm>
              <a:custGeom>
                <a:avLst/>
                <a:gdLst/>
                <a:ahLst/>
                <a:cxnLst/>
                <a:rect l="l" t="t" r="r" b="b"/>
                <a:pathLst>
                  <a:path w="25971" h="27135" extrusionOk="0">
                    <a:moveTo>
                      <a:pt x="9884" y="1"/>
                    </a:moveTo>
                    <a:cubicBezTo>
                      <a:pt x="9086" y="1"/>
                      <a:pt x="8288" y="27"/>
                      <a:pt x="7491" y="52"/>
                    </a:cubicBezTo>
                    <a:cubicBezTo>
                      <a:pt x="6770" y="78"/>
                      <a:pt x="4556" y="52"/>
                      <a:pt x="3192" y="747"/>
                    </a:cubicBezTo>
                    <a:cubicBezTo>
                      <a:pt x="284" y="2189"/>
                      <a:pt x="1648" y="6539"/>
                      <a:pt x="1494" y="9164"/>
                    </a:cubicBezTo>
                    <a:cubicBezTo>
                      <a:pt x="1107" y="15135"/>
                      <a:pt x="207" y="21081"/>
                      <a:pt x="1" y="27078"/>
                    </a:cubicBezTo>
                    <a:cubicBezTo>
                      <a:pt x="2516" y="27111"/>
                      <a:pt x="5144" y="27135"/>
                      <a:pt x="7789" y="27135"/>
                    </a:cubicBezTo>
                    <a:cubicBezTo>
                      <a:pt x="11315" y="27135"/>
                      <a:pt x="14870" y="27093"/>
                      <a:pt x="18224" y="26975"/>
                    </a:cubicBezTo>
                    <a:cubicBezTo>
                      <a:pt x="18249" y="24736"/>
                      <a:pt x="18198" y="21647"/>
                      <a:pt x="18121" y="19408"/>
                    </a:cubicBezTo>
                    <a:cubicBezTo>
                      <a:pt x="18018" y="17246"/>
                      <a:pt x="17683" y="14595"/>
                      <a:pt x="17992" y="12484"/>
                    </a:cubicBezTo>
                    <a:cubicBezTo>
                      <a:pt x="18003" y="12484"/>
                      <a:pt x="18014" y="12483"/>
                      <a:pt x="18024" y="12483"/>
                    </a:cubicBezTo>
                    <a:cubicBezTo>
                      <a:pt x="18969" y="12483"/>
                      <a:pt x="18925" y="14731"/>
                      <a:pt x="19536" y="15367"/>
                    </a:cubicBezTo>
                    <a:cubicBezTo>
                      <a:pt x="20437" y="16371"/>
                      <a:pt x="22110" y="18455"/>
                      <a:pt x="23577" y="18481"/>
                    </a:cubicBezTo>
                    <a:cubicBezTo>
                      <a:pt x="25173" y="18481"/>
                      <a:pt x="25971" y="16268"/>
                      <a:pt x="25842" y="14904"/>
                    </a:cubicBezTo>
                    <a:cubicBezTo>
                      <a:pt x="25791" y="14157"/>
                      <a:pt x="25533" y="13436"/>
                      <a:pt x="25199" y="12767"/>
                    </a:cubicBezTo>
                    <a:cubicBezTo>
                      <a:pt x="24864" y="12124"/>
                      <a:pt x="24478" y="11506"/>
                      <a:pt x="24066" y="10888"/>
                    </a:cubicBezTo>
                    <a:cubicBezTo>
                      <a:pt x="22599" y="8752"/>
                      <a:pt x="20900" y="6796"/>
                      <a:pt x="19356" y="4711"/>
                    </a:cubicBezTo>
                    <a:cubicBezTo>
                      <a:pt x="18018" y="2909"/>
                      <a:pt x="16782" y="1391"/>
                      <a:pt x="14569" y="670"/>
                    </a:cubicBezTo>
                    <a:cubicBezTo>
                      <a:pt x="13076" y="181"/>
                      <a:pt x="11454" y="27"/>
                      <a:pt x="98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1"/>
              <p:cNvSpPr/>
              <p:nvPr/>
            </p:nvSpPr>
            <p:spPr>
              <a:xfrm>
                <a:off x="1725962" y="4505223"/>
                <a:ext cx="313678" cy="124981"/>
              </a:xfrm>
              <a:custGeom>
                <a:avLst/>
                <a:gdLst/>
                <a:ahLst/>
                <a:cxnLst/>
                <a:rect l="l" t="t" r="r" b="b"/>
                <a:pathLst>
                  <a:path w="11249" h="4482" extrusionOk="0">
                    <a:moveTo>
                      <a:pt x="6903" y="0"/>
                    </a:moveTo>
                    <a:cubicBezTo>
                      <a:pt x="6681" y="0"/>
                      <a:pt x="5809" y="677"/>
                      <a:pt x="5586" y="801"/>
                    </a:cubicBezTo>
                    <a:cubicBezTo>
                      <a:pt x="5174" y="1007"/>
                      <a:pt x="4788" y="1316"/>
                      <a:pt x="4376" y="1522"/>
                    </a:cubicBezTo>
                    <a:cubicBezTo>
                      <a:pt x="3269" y="2088"/>
                      <a:pt x="1957" y="2371"/>
                      <a:pt x="798" y="2808"/>
                    </a:cubicBezTo>
                    <a:cubicBezTo>
                      <a:pt x="592" y="2886"/>
                      <a:pt x="412" y="2963"/>
                      <a:pt x="258" y="3092"/>
                    </a:cubicBezTo>
                    <a:cubicBezTo>
                      <a:pt x="103" y="3246"/>
                      <a:pt x="0" y="3452"/>
                      <a:pt x="26" y="3632"/>
                    </a:cubicBezTo>
                    <a:cubicBezTo>
                      <a:pt x="148" y="4459"/>
                      <a:pt x="2313" y="4482"/>
                      <a:pt x="3030" y="4482"/>
                    </a:cubicBezTo>
                    <a:cubicBezTo>
                      <a:pt x="3072" y="4482"/>
                      <a:pt x="3109" y="4481"/>
                      <a:pt x="3141" y="4481"/>
                    </a:cubicBezTo>
                    <a:cubicBezTo>
                      <a:pt x="5663" y="4404"/>
                      <a:pt x="8160" y="4301"/>
                      <a:pt x="10708" y="4173"/>
                    </a:cubicBezTo>
                    <a:cubicBezTo>
                      <a:pt x="10759" y="4173"/>
                      <a:pt x="10836" y="4173"/>
                      <a:pt x="10888" y="4121"/>
                    </a:cubicBezTo>
                    <a:cubicBezTo>
                      <a:pt x="10965" y="4070"/>
                      <a:pt x="10991" y="3967"/>
                      <a:pt x="11017" y="3890"/>
                    </a:cubicBezTo>
                    <a:lnTo>
                      <a:pt x="11017" y="3838"/>
                    </a:lnTo>
                    <a:cubicBezTo>
                      <a:pt x="11248" y="2654"/>
                      <a:pt x="11171" y="1419"/>
                      <a:pt x="10862" y="286"/>
                    </a:cubicBezTo>
                    <a:cubicBezTo>
                      <a:pt x="10499" y="344"/>
                      <a:pt x="10125" y="370"/>
                      <a:pt x="9748" y="370"/>
                    </a:cubicBezTo>
                    <a:cubicBezTo>
                      <a:pt x="8790" y="370"/>
                      <a:pt x="7811" y="206"/>
                      <a:pt x="6924" y="3"/>
                    </a:cubicBezTo>
                    <a:cubicBezTo>
                      <a:pt x="6918" y="1"/>
                      <a:pt x="6911" y="0"/>
                      <a:pt x="6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1"/>
              <p:cNvSpPr/>
              <p:nvPr/>
            </p:nvSpPr>
            <p:spPr>
              <a:xfrm>
                <a:off x="2052514" y="2074085"/>
                <a:ext cx="212484" cy="188781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6770" extrusionOk="0">
                    <a:moveTo>
                      <a:pt x="5813" y="0"/>
                    </a:moveTo>
                    <a:cubicBezTo>
                      <a:pt x="5584" y="0"/>
                      <a:pt x="5359" y="33"/>
                      <a:pt x="5174" y="91"/>
                    </a:cubicBezTo>
                    <a:cubicBezTo>
                      <a:pt x="4659" y="271"/>
                      <a:pt x="4325" y="760"/>
                      <a:pt x="4016" y="1198"/>
                    </a:cubicBezTo>
                    <a:cubicBezTo>
                      <a:pt x="3475" y="1944"/>
                      <a:pt x="2883" y="2665"/>
                      <a:pt x="2085" y="3077"/>
                    </a:cubicBezTo>
                    <a:cubicBezTo>
                      <a:pt x="1725" y="3283"/>
                      <a:pt x="1313" y="3411"/>
                      <a:pt x="979" y="3694"/>
                    </a:cubicBezTo>
                    <a:cubicBezTo>
                      <a:pt x="515" y="4081"/>
                      <a:pt x="0" y="5084"/>
                      <a:pt x="181" y="5702"/>
                    </a:cubicBezTo>
                    <a:cubicBezTo>
                      <a:pt x="284" y="6062"/>
                      <a:pt x="567" y="6345"/>
                      <a:pt x="901" y="6448"/>
                    </a:cubicBezTo>
                    <a:cubicBezTo>
                      <a:pt x="1107" y="6526"/>
                      <a:pt x="1339" y="6500"/>
                      <a:pt x="1571" y="6526"/>
                    </a:cubicBezTo>
                    <a:cubicBezTo>
                      <a:pt x="2317" y="6526"/>
                      <a:pt x="3012" y="6680"/>
                      <a:pt x="3733" y="6732"/>
                    </a:cubicBezTo>
                    <a:cubicBezTo>
                      <a:pt x="3952" y="6755"/>
                      <a:pt x="4175" y="6769"/>
                      <a:pt x="4397" y="6769"/>
                    </a:cubicBezTo>
                    <a:cubicBezTo>
                      <a:pt x="4902" y="6769"/>
                      <a:pt x="5404" y="6697"/>
                      <a:pt x="5869" y="6500"/>
                    </a:cubicBezTo>
                    <a:cubicBezTo>
                      <a:pt x="6847" y="6114"/>
                      <a:pt x="7439" y="5007"/>
                      <a:pt x="7568" y="4003"/>
                    </a:cubicBezTo>
                    <a:cubicBezTo>
                      <a:pt x="7619" y="3463"/>
                      <a:pt x="7593" y="2922"/>
                      <a:pt x="7516" y="2382"/>
                    </a:cubicBezTo>
                    <a:cubicBezTo>
                      <a:pt x="7465" y="1996"/>
                      <a:pt x="7542" y="1635"/>
                      <a:pt x="7465" y="1275"/>
                    </a:cubicBezTo>
                    <a:cubicBezTo>
                      <a:pt x="7362" y="889"/>
                      <a:pt x="7130" y="529"/>
                      <a:pt x="6821" y="297"/>
                    </a:cubicBezTo>
                    <a:cubicBezTo>
                      <a:pt x="6581" y="89"/>
                      <a:pt x="6191" y="0"/>
                      <a:pt x="5813" y="0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1"/>
              <p:cNvSpPr/>
              <p:nvPr/>
            </p:nvSpPr>
            <p:spPr>
              <a:xfrm>
                <a:off x="2103459" y="2183001"/>
                <a:ext cx="124925" cy="178576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6404" extrusionOk="0">
                    <a:moveTo>
                      <a:pt x="747" y="0"/>
                    </a:moveTo>
                    <a:cubicBezTo>
                      <a:pt x="627" y="0"/>
                      <a:pt x="522" y="46"/>
                      <a:pt x="438" y="226"/>
                    </a:cubicBezTo>
                    <a:cubicBezTo>
                      <a:pt x="387" y="355"/>
                      <a:pt x="387" y="535"/>
                      <a:pt x="387" y="689"/>
                    </a:cubicBezTo>
                    <a:cubicBezTo>
                      <a:pt x="361" y="1075"/>
                      <a:pt x="361" y="1461"/>
                      <a:pt x="361" y="1848"/>
                    </a:cubicBezTo>
                    <a:cubicBezTo>
                      <a:pt x="361" y="2517"/>
                      <a:pt x="387" y="3186"/>
                      <a:pt x="361" y="3855"/>
                    </a:cubicBezTo>
                    <a:cubicBezTo>
                      <a:pt x="336" y="4370"/>
                      <a:pt x="310" y="5039"/>
                      <a:pt x="1" y="5477"/>
                    </a:cubicBezTo>
                    <a:cubicBezTo>
                      <a:pt x="361" y="5811"/>
                      <a:pt x="722" y="6146"/>
                      <a:pt x="1185" y="6275"/>
                    </a:cubicBezTo>
                    <a:cubicBezTo>
                      <a:pt x="1365" y="6326"/>
                      <a:pt x="1545" y="6352"/>
                      <a:pt x="1725" y="6377"/>
                    </a:cubicBezTo>
                    <a:cubicBezTo>
                      <a:pt x="1983" y="6377"/>
                      <a:pt x="2240" y="6403"/>
                      <a:pt x="2472" y="6403"/>
                    </a:cubicBezTo>
                    <a:cubicBezTo>
                      <a:pt x="3244" y="6352"/>
                      <a:pt x="3990" y="5966"/>
                      <a:pt x="4479" y="5348"/>
                    </a:cubicBezTo>
                    <a:cubicBezTo>
                      <a:pt x="4119" y="5348"/>
                      <a:pt x="4222" y="4704"/>
                      <a:pt x="4222" y="4473"/>
                    </a:cubicBezTo>
                    <a:cubicBezTo>
                      <a:pt x="4196" y="4061"/>
                      <a:pt x="4171" y="3649"/>
                      <a:pt x="4145" y="3237"/>
                    </a:cubicBezTo>
                    <a:cubicBezTo>
                      <a:pt x="4145" y="2929"/>
                      <a:pt x="4119" y="2645"/>
                      <a:pt x="4093" y="2362"/>
                    </a:cubicBezTo>
                    <a:cubicBezTo>
                      <a:pt x="3990" y="1848"/>
                      <a:pt x="3784" y="1333"/>
                      <a:pt x="3476" y="947"/>
                    </a:cubicBezTo>
                    <a:cubicBezTo>
                      <a:pt x="3090" y="458"/>
                      <a:pt x="2549" y="226"/>
                      <a:pt x="1983" y="123"/>
                    </a:cubicBezTo>
                    <a:cubicBezTo>
                      <a:pt x="1674" y="72"/>
                      <a:pt x="1365" y="46"/>
                      <a:pt x="1082" y="46"/>
                    </a:cubicBezTo>
                    <a:cubicBezTo>
                      <a:pt x="963" y="34"/>
                      <a:pt x="850" y="0"/>
                      <a:pt x="747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1"/>
              <p:cNvSpPr/>
              <p:nvPr/>
            </p:nvSpPr>
            <p:spPr>
              <a:xfrm>
                <a:off x="2104184" y="2058470"/>
                <a:ext cx="156491" cy="206070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7390" extrusionOk="0">
                    <a:moveTo>
                      <a:pt x="3322" y="0"/>
                    </a:moveTo>
                    <a:cubicBezTo>
                      <a:pt x="3305" y="0"/>
                      <a:pt x="3287" y="3"/>
                      <a:pt x="3269" y="8"/>
                    </a:cubicBezTo>
                    <a:cubicBezTo>
                      <a:pt x="2935" y="85"/>
                      <a:pt x="2214" y="85"/>
                      <a:pt x="1880" y="162"/>
                    </a:cubicBezTo>
                    <a:cubicBezTo>
                      <a:pt x="1313" y="291"/>
                      <a:pt x="850" y="1706"/>
                      <a:pt x="438" y="2118"/>
                    </a:cubicBezTo>
                    <a:cubicBezTo>
                      <a:pt x="1" y="2581"/>
                      <a:pt x="1" y="3276"/>
                      <a:pt x="26" y="3894"/>
                    </a:cubicBezTo>
                    <a:cubicBezTo>
                      <a:pt x="52" y="4460"/>
                      <a:pt x="361" y="5155"/>
                      <a:pt x="464" y="5722"/>
                    </a:cubicBezTo>
                    <a:cubicBezTo>
                      <a:pt x="593" y="6442"/>
                      <a:pt x="696" y="7008"/>
                      <a:pt x="1442" y="7240"/>
                    </a:cubicBezTo>
                    <a:cubicBezTo>
                      <a:pt x="1769" y="7354"/>
                      <a:pt x="2120" y="7389"/>
                      <a:pt x="2477" y="7389"/>
                    </a:cubicBezTo>
                    <a:cubicBezTo>
                      <a:pt x="2766" y="7389"/>
                      <a:pt x="3059" y="7366"/>
                      <a:pt x="3347" y="7343"/>
                    </a:cubicBezTo>
                    <a:cubicBezTo>
                      <a:pt x="3604" y="7317"/>
                      <a:pt x="3887" y="7292"/>
                      <a:pt x="4119" y="7189"/>
                    </a:cubicBezTo>
                    <a:cubicBezTo>
                      <a:pt x="5612" y="6545"/>
                      <a:pt x="5354" y="4023"/>
                      <a:pt x="5251" y="2736"/>
                    </a:cubicBezTo>
                    <a:cubicBezTo>
                      <a:pt x="5226" y="2170"/>
                      <a:pt x="5174" y="1603"/>
                      <a:pt x="4994" y="1114"/>
                    </a:cubicBezTo>
                    <a:cubicBezTo>
                      <a:pt x="4968" y="1037"/>
                      <a:pt x="4917" y="960"/>
                      <a:pt x="4865" y="934"/>
                    </a:cubicBezTo>
                    <a:cubicBezTo>
                      <a:pt x="4788" y="857"/>
                      <a:pt x="4659" y="857"/>
                      <a:pt x="4556" y="857"/>
                    </a:cubicBezTo>
                    <a:cubicBezTo>
                      <a:pt x="4505" y="883"/>
                      <a:pt x="4428" y="883"/>
                      <a:pt x="4350" y="883"/>
                    </a:cubicBezTo>
                    <a:lnTo>
                      <a:pt x="4376" y="883"/>
                    </a:lnTo>
                    <a:cubicBezTo>
                      <a:pt x="4371" y="883"/>
                      <a:pt x="4366" y="883"/>
                      <a:pt x="4362" y="883"/>
                    </a:cubicBezTo>
                    <a:cubicBezTo>
                      <a:pt x="4000" y="883"/>
                      <a:pt x="3660" y="0"/>
                      <a:pt x="332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1"/>
              <p:cNvSpPr/>
              <p:nvPr/>
            </p:nvSpPr>
            <p:spPr>
              <a:xfrm>
                <a:off x="2033135" y="2024451"/>
                <a:ext cx="247647" cy="232115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8324" extrusionOk="0">
                    <a:moveTo>
                      <a:pt x="6978" y="1"/>
                    </a:moveTo>
                    <a:cubicBezTo>
                      <a:pt x="6878" y="1"/>
                      <a:pt x="6772" y="13"/>
                      <a:pt x="6667" y="44"/>
                    </a:cubicBezTo>
                    <a:cubicBezTo>
                      <a:pt x="6306" y="121"/>
                      <a:pt x="5946" y="301"/>
                      <a:pt x="5586" y="301"/>
                    </a:cubicBezTo>
                    <a:cubicBezTo>
                      <a:pt x="5160" y="285"/>
                      <a:pt x="4811" y="182"/>
                      <a:pt x="4456" y="182"/>
                    </a:cubicBezTo>
                    <a:cubicBezTo>
                      <a:pt x="4233" y="182"/>
                      <a:pt x="4007" y="223"/>
                      <a:pt x="3758" y="352"/>
                    </a:cubicBezTo>
                    <a:cubicBezTo>
                      <a:pt x="3089" y="713"/>
                      <a:pt x="2343" y="1073"/>
                      <a:pt x="2137" y="1845"/>
                    </a:cubicBezTo>
                    <a:cubicBezTo>
                      <a:pt x="2034" y="2206"/>
                      <a:pt x="1982" y="2592"/>
                      <a:pt x="1751" y="2875"/>
                    </a:cubicBezTo>
                    <a:cubicBezTo>
                      <a:pt x="1442" y="3209"/>
                      <a:pt x="1056" y="3364"/>
                      <a:pt x="850" y="3827"/>
                    </a:cubicBezTo>
                    <a:cubicBezTo>
                      <a:pt x="670" y="4188"/>
                      <a:pt x="695" y="4599"/>
                      <a:pt x="773" y="4985"/>
                    </a:cubicBezTo>
                    <a:cubicBezTo>
                      <a:pt x="824" y="5217"/>
                      <a:pt x="876" y="5423"/>
                      <a:pt x="824" y="5629"/>
                    </a:cubicBezTo>
                    <a:cubicBezTo>
                      <a:pt x="721" y="5938"/>
                      <a:pt x="387" y="6066"/>
                      <a:pt x="206" y="6324"/>
                    </a:cubicBezTo>
                    <a:cubicBezTo>
                      <a:pt x="26" y="6581"/>
                      <a:pt x="1" y="6916"/>
                      <a:pt x="103" y="7199"/>
                    </a:cubicBezTo>
                    <a:cubicBezTo>
                      <a:pt x="181" y="7508"/>
                      <a:pt x="387" y="7739"/>
                      <a:pt x="644" y="7920"/>
                    </a:cubicBezTo>
                    <a:cubicBezTo>
                      <a:pt x="871" y="8105"/>
                      <a:pt x="1610" y="8324"/>
                      <a:pt x="2081" y="8324"/>
                    </a:cubicBezTo>
                    <a:cubicBezTo>
                      <a:pt x="2197" y="8324"/>
                      <a:pt x="2297" y="8311"/>
                      <a:pt x="2368" y="8280"/>
                    </a:cubicBezTo>
                    <a:cubicBezTo>
                      <a:pt x="2523" y="8203"/>
                      <a:pt x="2291" y="8074"/>
                      <a:pt x="2291" y="8023"/>
                    </a:cubicBezTo>
                    <a:cubicBezTo>
                      <a:pt x="2291" y="7894"/>
                      <a:pt x="2266" y="7920"/>
                      <a:pt x="2394" y="7817"/>
                    </a:cubicBezTo>
                    <a:cubicBezTo>
                      <a:pt x="2523" y="7688"/>
                      <a:pt x="2832" y="7688"/>
                      <a:pt x="3012" y="7585"/>
                    </a:cubicBezTo>
                    <a:cubicBezTo>
                      <a:pt x="3321" y="7431"/>
                      <a:pt x="3475" y="7044"/>
                      <a:pt x="3398" y="6710"/>
                    </a:cubicBezTo>
                    <a:cubicBezTo>
                      <a:pt x="3321" y="6478"/>
                      <a:pt x="3141" y="6272"/>
                      <a:pt x="3141" y="6041"/>
                    </a:cubicBezTo>
                    <a:cubicBezTo>
                      <a:pt x="3115" y="5680"/>
                      <a:pt x="3398" y="5552"/>
                      <a:pt x="3578" y="5294"/>
                    </a:cubicBezTo>
                    <a:cubicBezTo>
                      <a:pt x="3681" y="5088"/>
                      <a:pt x="3630" y="4857"/>
                      <a:pt x="3836" y="4677"/>
                    </a:cubicBezTo>
                    <a:cubicBezTo>
                      <a:pt x="4016" y="4548"/>
                      <a:pt x="4222" y="4496"/>
                      <a:pt x="4196" y="4188"/>
                    </a:cubicBezTo>
                    <a:cubicBezTo>
                      <a:pt x="4170" y="4033"/>
                      <a:pt x="4067" y="3879"/>
                      <a:pt x="4119" y="3724"/>
                    </a:cubicBezTo>
                    <a:cubicBezTo>
                      <a:pt x="4196" y="3467"/>
                      <a:pt x="4633" y="3518"/>
                      <a:pt x="4839" y="3312"/>
                    </a:cubicBezTo>
                    <a:cubicBezTo>
                      <a:pt x="4942" y="3209"/>
                      <a:pt x="4994" y="3055"/>
                      <a:pt x="5071" y="2952"/>
                    </a:cubicBezTo>
                    <a:cubicBezTo>
                      <a:pt x="5251" y="2617"/>
                      <a:pt x="5637" y="2489"/>
                      <a:pt x="5998" y="2489"/>
                    </a:cubicBezTo>
                    <a:cubicBezTo>
                      <a:pt x="6358" y="2489"/>
                      <a:pt x="6693" y="2617"/>
                      <a:pt x="7053" y="2695"/>
                    </a:cubicBezTo>
                    <a:cubicBezTo>
                      <a:pt x="7262" y="2754"/>
                      <a:pt x="7471" y="2797"/>
                      <a:pt x="7680" y="2797"/>
                    </a:cubicBezTo>
                    <a:cubicBezTo>
                      <a:pt x="7831" y="2797"/>
                      <a:pt x="7983" y="2774"/>
                      <a:pt x="8134" y="2720"/>
                    </a:cubicBezTo>
                    <a:cubicBezTo>
                      <a:pt x="8571" y="2540"/>
                      <a:pt x="8880" y="2025"/>
                      <a:pt x="8803" y="1536"/>
                    </a:cubicBezTo>
                    <a:cubicBezTo>
                      <a:pt x="8777" y="1433"/>
                      <a:pt x="8726" y="1305"/>
                      <a:pt x="8649" y="1228"/>
                    </a:cubicBezTo>
                    <a:cubicBezTo>
                      <a:pt x="8571" y="1150"/>
                      <a:pt x="8494" y="1125"/>
                      <a:pt x="8417" y="1073"/>
                    </a:cubicBezTo>
                    <a:cubicBezTo>
                      <a:pt x="8288" y="970"/>
                      <a:pt x="8263" y="842"/>
                      <a:pt x="8185" y="687"/>
                    </a:cubicBezTo>
                    <a:cubicBezTo>
                      <a:pt x="8005" y="327"/>
                      <a:pt x="7619" y="95"/>
                      <a:pt x="7207" y="18"/>
                    </a:cubicBezTo>
                    <a:lnTo>
                      <a:pt x="7182" y="18"/>
                    </a:lnTo>
                    <a:cubicBezTo>
                      <a:pt x="7118" y="7"/>
                      <a:pt x="7049" y="1"/>
                      <a:pt x="6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1"/>
              <p:cNvSpPr/>
              <p:nvPr/>
            </p:nvSpPr>
            <p:spPr>
              <a:xfrm>
                <a:off x="2095567" y="2143266"/>
                <a:ext cx="47404" cy="50026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794" extrusionOk="0">
                    <a:moveTo>
                      <a:pt x="990" y="0"/>
                    </a:moveTo>
                    <a:cubicBezTo>
                      <a:pt x="752" y="0"/>
                      <a:pt x="500" y="126"/>
                      <a:pt x="335" y="338"/>
                    </a:cubicBezTo>
                    <a:cubicBezTo>
                      <a:pt x="1" y="776"/>
                      <a:pt x="207" y="1548"/>
                      <a:pt x="721" y="1728"/>
                    </a:cubicBezTo>
                    <a:cubicBezTo>
                      <a:pt x="812" y="1773"/>
                      <a:pt x="912" y="1794"/>
                      <a:pt x="1015" y="1794"/>
                    </a:cubicBezTo>
                    <a:cubicBezTo>
                      <a:pt x="1148" y="1794"/>
                      <a:pt x="1286" y="1760"/>
                      <a:pt x="1416" y="1702"/>
                    </a:cubicBezTo>
                    <a:lnTo>
                      <a:pt x="1700" y="441"/>
                    </a:lnTo>
                    <a:cubicBezTo>
                      <a:pt x="1571" y="210"/>
                      <a:pt x="1313" y="29"/>
                      <a:pt x="1056" y="4"/>
                    </a:cubicBezTo>
                    <a:cubicBezTo>
                      <a:pt x="1034" y="2"/>
                      <a:pt x="1012" y="0"/>
                      <a:pt x="99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1"/>
              <p:cNvSpPr/>
              <p:nvPr/>
            </p:nvSpPr>
            <p:spPr>
              <a:xfrm>
                <a:off x="2181702" y="2207232"/>
                <a:ext cx="50277" cy="20886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749" extrusionOk="0">
                    <a:moveTo>
                      <a:pt x="1802" y="0"/>
                    </a:moveTo>
                    <a:cubicBezTo>
                      <a:pt x="1545" y="52"/>
                      <a:pt x="1262" y="103"/>
                      <a:pt x="978" y="103"/>
                    </a:cubicBezTo>
                    <a:cubicBezTo>
                      <a:pt x="851" y="114"/>
                      <a:pt x="718" y="120"/>
                      <a:pt x="583" y="120"/>
                    </a:cubicBezTo>
                    <a:cubicBezTo>
                      <a:pt x="392" y="120"/>
                      <a:pt x="196" y="108"/>
                      <a:pt x="0" y="78"/>
                    </a:cubicBezTo>
                    <a:lnTo>
                      <a:pt x="0" y="78"/>
                    </a:lnTo>
                    <a:cubicBezTo>
                      <a:pt x="124" y="472"/>
                      <a:pt x="436" y="748"/>
                      <a:pt x="846" y="748"/>
                    </a:cubicBezTo>
                    <a:cubicBezTo>
                      <a:pt x="865" y="748"/>
                      <a:pt x="883" y="748"/>
                      <a:pt x="901" y="747"/>
                    </a:cubicBezTo>
                    <a:cubicBezTo>
                      <a:pt x="1313" y="747"/>
                      <a:pt x="1673" y="438"/>
                      <a:pt x="18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1"/>
              <p:cNvSpPr/>
              <p:nvPr/>
            </p:nvSpPr>
            <p:spPr>
              <a:xfrm>
                <a:off x="2098049" y="2327301"/>
                <a:ext cx="136107" cy="38565"/>
              </a:xfrm>
              <a:custGeom>
                <a:avLst/>
                <a:gdLst/>
                <a:ahLst/>
                <a:cxnLst/>
                <a:rect l="l" t="t" r="r" b="b"/>
                <a:pathLst>
                  <a:path w="4881" h="1383" extrusionOk="0">
                    <a:moveTo>
                      <a:pt x="4693" y="0"/>
                    </a:moveTo>
                    <a:cubicBezTo>
                      <a:pt x="4661" y="0"/>
                      <a:pt x="4627" y="13"/>
                      <a:pt x="4596" y="44"/>
                    </a:cubicBezTo>
                    <a:cubicBezTo>
                      <a:pt x="4056" y="688"/>
                      <a:pt x="3258" y="1100"/>
                      <a:pt x="2408" y="1125"/>
                    </a:cubicBezTo>
                    <a:cubicBezTo>
                      <a:pt x="2022" y="1125"/>
                      <a:pt x="1611" y="1048"/>
                      <a:pt x="1250" y="894"/>
                    </a:cubicBezTo>
                    <a:cubicBezTo>
                      <a:pt x="838" y="713"/>
                      <a:pt x="504" y="430"/>
                      <a:pt x="169" y="147"/>
                    </a:cubicBezTo>
                    <a:cubicBezTo>
                      <a:pt x="152" y="136"/>
                      <a:pt x="133" y="131"/>
                      <a:pt x="115" y="131"/>
                    </a:cubicBezTo>
                    <a:cubicBezTo>
                      <a:pt x="53" y="131"/>
                      <a:pt x="1" y="190"/>
                      <a:pt x="40" y="250"/>
                    </a:cubicBezTo>
                    <a:cubicBezTo>
                      <a:pt x="530" y="997"/>
                      <a:pt x="1533" y="1383"/>
                      <a:pt x="2383" y="1383"/>
                    </a:cubicBezTo>
                    <a:cubicBezTo>
                      <a:pt x="3309" y="1383"/>
                      <a:pt x="4184" y="945"/>
                      <a:pt x="4802" y="250"/>
                    </a:cubicBezTo>
                    <a:cubicBezTo>
                      <a:pt x="4880" y="133"/>
                      <a:pt x="4795" y="0"/>
                      <a:pt x="4693" y="0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1"/>
              <p:cNvSpPr/>
              <p:nvPr/>
            </p:nvSpPr>
            <p:spPr>
              <a:xfrm>
                <a:off x="2112326" y="2155005"/>
                <a:ext cx="24176" cy="9397"/>
              </a:xfrm>
              <a:custGeom>
                <a:avLst/>
                <a:gdLst/>
                <a:ahLst/>
                <a:cxnLst/>
                <a:rect l="l" t="t" r="r" b="b"/>
                <a:pathLst>
                  <a:path w="867" h="337" extrusionOk="0">
                    <a:moveTo>
                      <a:pt x="391" y="1"/>
                    </a:moveTo>
                    <a:cubicBezTo>
                      <a:pt x="352" y="1"/>
                      <a:pt x="314" y="7"/>
                      <a:pt x="275" y="20"/>
                    </a:cubicBezTo>
                    <a:cubicBezTo>
                      <a:pt x="198" y="20"/>
                      <a:pt x="120" y="72"/>
                      <a:pt x="69" y="123"/>
                    </a:cubicBezTo>
                    <a:cubicBezTo>
                      <a:pt x="0" y="169"/>
                      <a:pt x="54" y="256"/>
                      <a:pt x="121" y="256"/>
                    </a:cubicBezTo>
                    <a:cubicBezTo>
                      <a:pt x="130" y="256"/>
                      <a:pt x="138" y="255"/>
                      <a:pt x="146" y="252"/>
                    </a:cubicBezTo>
                    <a:cubicBezTo>
                      <a:pt x="198" y="226"/>
                      <a:pt x="249" y="226"/>
                      <a:pt x="326" y="200"/>
                    </a:cubicBezTo>
                    <a:lnTo>
                      <a:pt x="481" y="200"/>
                    </a:lnTo>
                    <a:cubicBezTo>
                      <a:pt x="507" y="200"/>
                      <a:pt x="532" y="200"/>
                      <a:pt x="558" y="226"/>
                    </a:cubicBezTo>
                    <a:cubicBezTo>
                      <a:pt x="584" y="226"/>
                      <a:pt x="610" y="226"/>
                      <a:pt x="635" y="252"/>
                    </a:cubicBezTo>
                    <a:cubicBezTo>
                      <a:pt x="687" y="278"/>
                      <a:pt x="738" y="278"/>
                      <a:pt x="790" y="329"/>
                    </a:cubicBezTo>
                    <a:cubicBezTo>
                      <a:pt x="800" y="334"/>
                      <a:pt x="808" y="336"/>
                      <a:pt x="816" y="336"/>
                    </a:cubicBezTo>
                    <a:cubicBezTo>
                      <a:pt x="850" y="336"/>
                      <a:pt x="867" y="298"/>
                      <a:pt x="867" y="278"/>
                    </a:cubicBezTo>
                    <a:cubicBezTo>
                      <a:pt x="815" y="200"/>
                      <a:pt x="764" y="149"/>
                      <a:pt x="712" y="97"/>
                    </a:cubicBezTo>
                    <a:cubicBezTo>
                      <a:pt x="661" y="72"/>
                      <a:pt x="584" y="46"/>
                      <a:pt x="507" y="20"/>
                    </a:cubicBezTo>
                    <a:cubicBezTo>
                      <a:pt x="468" y="7"/>
                      <a:pt x="429" y="1"/>
                      <a:pt x="391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1"/>
              <p:cNvSpPr/>
              <p:nvPr/>
            </p:nvSpPr>
            <p:spPr>
              <a:xfrm>
                <a:off x="2177491" y="2256615"/>
                <a:ext cx="44421" cy="831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98" extrusionOk="0">
                    <a:moveTo>
                      <a:pt x="38" y="0"/>
                    </a:moveTo>
                    <a:cubicBezTo>
                      <a:pt x="17" y="0"/>
                      <a:pt x="1" y="60"/>
                      <a:pt x="23" y="83"/>
                    </a:cubicBezTo>
                    <a:cubicBezTo>
                      <a:pt x="151" y="134"/>
                      <a:pt x="254" y="186"/>
                      <a:pt x="383" y="237"/>
                    </a:cubicBezTo>
                    <a:cubicBezTo>
                      <a:pt x="512" y="263"/>
                      <a:pt x="640" y="289"/>
                      <a:pt x="769" y="289"/>
                    </a:cubicBezTo>
                    <a:cubicBezTo>
                      <a:pt x="821" y="294"/>
                      <a:pt x="877" y="297"/>
                      <a:pt x="935" y="297"/>
                    </a:cubicBezTo>
                    <a:cubicBezTo>
                      <a:pt x="1134" y="297"/>
                      <a:pt x="1356" y="260"/>
                      <a:pt x="1516" y="160"/>
                    </a:cubicBezTo>
                    <a:cubicBezTo>
                      <a:pt x="1593" y="134"/>
                      <a:pt x="1541" y="57"/>
                      <a:pt x="1490" y="57"/>
                    </a:cubicBezTo>
                    <a:cubicBezTo>
                      <a:pt x="1361" y="83"/>
                      <a:pt x="1258" y="108"/>
                      <a:pt x="1129" y="134"/>
                    </a:cubicBezTo>
                    <a:cubicBezTo>
                      <a:pt x="1044" y="134"/>
                      <a:pt x="969" y="146"/>
                      <a:pt x="891" y="146"/>
                    </a:cubicBezTo>
                    <a:cubicBezTo>
                      <a:pt x="852" y="146"/>
                      <a:pt x="812" y="143"/>
                      <a:pt x="769" y="134"/>
                    </a:cubicBezTo>
                    <a:cubicBezTo>
                      <a:pt x="538" y="134"/>
                      <a:pt x="280" y="108"/>
                      <a:pt x="48" y="5"/>
                    </a:cubicBezTo>
                    <a:cubicBezTo>
                      <a:pt x="45" y="2"/>
                      <a:pt x="41" y="0"/>
                      <a:pt x="38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1"/>
              <p:cNvSpPr/>
              <p:nvPr/>
            </p:nvSpPr>
            <p:spPr>
              <a:xfrm>
                <a:off x="2376055" y="2637847"/>
                <a:ext cx="13078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764" extrusionOk="0">
                    <a:moveTo>
                      <a:pt x="162" y="1"/>
                    </a:moveTo>
                    <a:cubicBezTo>
                      <a:pt x="81" y="1"/>
                      <a:pt x="0" y="72"/>
                      <a:pt x="31" y="181"/>
                    </a:cubicBezTo>
                    <a:cubicBezTo>
                      <a:pt x="109" y="670"/>
                      <a:pt x="186" y="1159"/>
                      <a:pt x="237" y="1648"/>
                    </a:cubicBezTo>
                    <a:cubicBezTo>
                      <a:pt x="250" y="1725"/>
                      <a:pt x="308" y="1764"/>
                      <a:pt x="363" y="1764"/>
                    </a:cubicBezTo>
                    <a:cubicBezTo>
                      <a:pt x="417" y="1764"/>
                      <a:pt x="469" y="1725"/>
                      <a:pt x="469" y="1648"/>
                    </a:cubicBezTo>
                    <a:cubicBezTo>
                      <a:pt x="469" y="1390"/>
                      <a:pt x="469" y="1133"/>
                      <a:pt x="443" y="876"/>
                    </a:cubicBezTo>
                    <a:cubicBezTo>
                      <a:pt x="417" y="618"/>
                      <a:pt x="366" y="361"/>
                      <a:pt x="289" y="103"/>
                    </a:cubicBezTo>
                    <a:cubicBezTo>
                      <a:pt x="268" y="32"/>
                      <a:pt x="215" y="1"/>
                      <a:pt x="162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1"/>
              <p:cNvSpPr/>
              <p:nvPr/>
            </p:nvSpPr>
            <p:spPr>
              <a:xfrm>
                <a:off x="1920873" y="2552438"/>
                <a:ext cx="109421" cy="98936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48" extrusionOk="0">
                    <a:moveTo>
                      <a:pt x="3872" y="1"/>
                    </a:moveTo>
                    <a:cubicBezTo>
                      <a:pt x="3718" y="155"/>
                      <a:pt x="3538" y="284"/>
                      <a:pt x="3383" y="438"/>
                    </a:cubicBezTo>
                    <a:cubicBezTo>
                      <a:pt x="3229" y="567"/>
                      <a:pt x="3074" y="696"/>
                      <a:pt x="2920" y="824"/>
                    </a:cubicBezTo>
                    <a:cubicBezTo>
                      <a:pt x="2611" y="1107"/>
                      <a:pt x="2302" y="1391"/>
                      <a:pt x="1967" y="1699"/>
                    </a:cubicBezTo>
                    <a:cubicBezTo>
                      <a:pt x="1350" y="2240"/>
                      <a:pt x="655" y="2755"/>
                      <a:pt x="63" y="3347"/>
                    </a:cubicBezTo>
                    <a:cubicBezTo>
                      <a:pt x="0" y="3430"/>
                      <a:pt x="56" y="3548"/>
                      <a:pt x="148" y="3548"/>
                    </a:cubicBezTo>
                    <a:cubicBezTo>
                      <a:pt x="170" y="3548"/>
                      <a:pt x="193" y="3541"/>
                      <a:pt x="217" y="3527"/>
                    </a:cubicBezTo>
                    <a:lnTo>
                      <a:pt x="191" y="3527"/>
                    </a:lnTo>
                    <a:cubicBezTo>
                      <a:pt x="294" y="3475"/>
                      <a:pt x="372" y="3398"/>
                      <a:pt x="449" y="3347"/>
                    </a:cubicBezTo>
                    <a:cubicBezTo>
                      <a:pt x="1067" y="2652"/>
                      <a:pt x="1762" y="2060"/>
                      <a:pt x="2456" y="1468"/>
                    </a:cubicBezTo>
                    <a:cubicBezTo>
                      <a:pt x="2714" y="1236"/>
                      <a:pt x="3023" y="1056"/>
                      <a:pt x="3280" y="850"/>
                    </a:cubicBezTo>
                    <a:lnTo>
                      <a:pt x="3512" y="618"/>
                    </a:lnTo>
                    <a:cubicBezTo>
                      <a:pt x="3640" y="490"/>
                      <a:pt x="3769" y="335"/>
                      <a:pt x="3898" y="207"/>
                    </a:cubicBezTo>
                    <a:cubicBezTo>
                      <a:pt x="3924" y="129"/>
                      <a:pt x="3924" y="78"/>
                      <a:pt x="3898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1"/>
              <p:cNvSpPr/>
              <p:nvPr/>
            </p:nvSpPr>
            <p:spPr>
              <a:xfrm>
                <a:off x="2214717" y="2518782"/>
                <a:ext cx="419167" cy="332584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1927" extrusionOk="0">
                    <a:moveTo>
                      <a:pt x="831" y="1"/>
                    </a:moveTo>
                    <a:cubicBezTo>
                      <a:pt x="732" y="1"/>
                      <a:pt x="634" y="15"/>
                      <a:pt x="541" y="49"/>
                    </a:cubicBezTo>
                    <a:cubicBezTo>
                      <a:pt x="0" y="307"/>
                      <a:pt x="155" y="1105"/>
                      <a:pt x="438" y="1645"/>
                    </a:cubicBezTo>
                    <a:cubicBezTo>
                      <a:pt x="1725" y="4116"/>
                      <a:pt x="3681" y="6227"/>
                      <a:pt x="5637" y="8209"/>
                    </a:cubicBezTo>
                    <a:cubicBezTo>
                      <a:pt x="6718" y="9315"/>
                      <a:pt x="7876" y="10371"/>
                      <a:pt x="9241" y="11091"/>
                    </a:cubicBezTo>
                    <a:cubicBezTo>
                      <a:pt x="9943" y="11474"/>
                      <a:pt x="11189" y="11927"/>
                      <a:pt x="12281" y="11927"/>
                    </a:cubicBezTo>
                    <a:cubicBezTo>
                      <a:pt x="12949" y="11927"/>
                      <a:pt x="13560" y="11757"/>
                      <a:pt x="13951" y="11297"/>
                    </a:cubicBezTo>
                    <a:cubicBezTo>
                      <a:pt x="14208" y="11014"/>
                      <a:pt x="14337" y="10628"/>
                      <a:pt x="14414" y="10268"/>
                    </a:cubicBezTo>
                    <a:cubicBezTo>
                      <a:pt x="15032" y="7514"/>
                      <a:pt x="13976" y="6098"/>
                      <a:pt x="11686" y="4657"/>
                    </a:cubicBezTo>
                    <a:cubicBezTo>
                      <a:pt x="9215" y="3112"/>
                      <a:pt x="6512" y="2006"/>
                      <a:pt x="3835" y="925"/>
                    </a:cubicBezTo>
                    <a:cubicBezTo>
                      <a:pt x="2960" y="564"/>
                      <a:pt x="2085" y="204"/>
                      <a:pt x="1184" y="49"/>
                    </a:cubicBezTo>
                    <a:cubicBezTo>
                      <a:pt x="1071" y="21"/>
                      <a:pt x="951" y="1"/>
                      <a:pt x="831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1"/>
              <p:cNvSpPr/>
              <p:nvPr/>
            </p:nvSpPr>
            <p:spPr>
              <a:xfrm>
                <a:off x="2043173" y="2446227"/>
                <a:ext cx="315826" cy="210309"/>
              </a:xfrm>
              <a:custGeom>
                <a:avLst/>
                <a:gdLst/>
                <a:ahLst/>
                <a:cxnLst/>
                <a:rect l="l" t="t" r="r" b="b"/>
                <a:pathLst>
                  <a:path w="11326" h="7542" extrusionOk="0">
                    <a:moveTo>
                      <a:pt x="1" y="0"/>
                    </a:moveTo>
                    <a:lnTo>
                      <a:pt x="1" y="7542"/>
                    </a:lnTo>
                    <a:lnTo>
                      <a:pt x="11326" y="7542"/>
                    </a:lnTo>
                    <a:lnTo>
                      <a:pt x="113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1"/>
              <p:cNvSpPr/>
              <p:nvPr/>
            </p:nvSpPr>
            <p:spPr>
              <a:xfrm>
                <a:off x="1654188" y="2556649"/>
                <a:ext cx="629476" cy="270485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9700" extrusionOk="0">
                    <a:moveTo>
                      <a:pt x="17657" y="0"/>
                    </a:moveTo>
                    <a:cubicBezTo>
                      <a:pt x="17486" y="0"/>
                      <a:pt x="17111" y="421"/>
                      <a:pt x="17014" y="519"/>
                    </a:cubicBezTo>
                    <a:cubicBezTo>
                      <a:pt x="16550" y="982"/>
                      <a:pt x="16242" y="1626"/>
                      <a:pt x="15650" y="1986"/>
                    </a:cubicBezTo>
                    <a:cubicBezTo>
                      <a:pt x="15212" y="2269"/>
                      <a:pt x="14672" y="2295"/>
                      <a:pt x="14183" y="2346"/>
                    </a:cubicBezTo>
                    <a:cubicBezTo>
                      <a:pt x="13333" y="2475"/>
                      <a:pt x="12561" y="2707"/>
                      <a:pt x="11712" y="2784"/>
                    </a:cubicBezTo>
                    <a:cubicBezTo>
                      <a:pt x="10708" y="2913"/>
                      <a:pt x="9704" y="3015"/>
                      <a:pt x="8700" y="3118"/>
                    </a:cubicBezTo>
                    <a:cubicBezTo>
                      <a:pt x="6590" y="3350"/>
                      <a:pt x="4350" y="3350"/>
                      <a:pt x="2317" y="4019"/>
                    </a:cubicBezTo>
                    <a:cubicBezTo>
                      <a:pt x="1" y="4791"/>
                      <a:pt x="1854" y="7854"/>
                      <a:pt x="3115" y="8781"/>
                    </a:cubicBezTo>
                    <a:cubicBezTo>
                      <a:pt x="4019" y="9438"/>
                      <a:pt x="5020" y="9699"/>
                      <a:pt x="6047" y="9699"/>
                    </a:cubicBezTo>
                    <a:cubicBezTo>
                      <a:pt x="8239" y="9699"/>
                      <a:pt x="10551" y="8511"/>
                      <a:pt x="12304" y="7442"/>
                    </a:cubicBezTo>
                    <a:cubicBezTo>
                      <a:pt x="12999" y="7031"/>
                      <a:pt x="13693" y="6593"/>
                      <a:pt x="14388" y="6181"/>
                    </a:cubicBezTo>
                    <a:cubicBezTo>
                      <a:pt x="15161" y="5718"/>
                      <a:pt x="15907" y="5229"/>
                      <a:pt x="16756" y="4869"/>
                    </a:cubicBezTo>
                    <a:cubicBezTo>
                      <a:pt x="18455" y="4148"/>
                      <a:pt x="20231" y="3968"/>
                      <a:pt x="21621" y="2681"/>
                    </a:cubicBezTo>
                    <a:cubicBezTo>
                      <a:pt x="22110" y="2243"/>
                      <a:pt x="22573" y="1574"/>
                      <a:pt x="22367" y="931"/>
                    </a:cubicBezTo>
                    <a:cubicBezTo>
                      <a:pt x="22187" y="416"/>
                      <a:pt x="21595" y="107"/>
                      <a:pt x="21029" y="107"/>
                    </a:cubicBezTo>
                    <a:cubicBezTo>
                      <a:pt x="20488" y="107"/>
                      <a:pt x="19948" y="339"/>
                      <a:pt x="19459" y="570"/>
                    </a:cubicBezTo>
                    <a:cubicBezTo>
                      <a:pt x="19047" y="750"/>
                      <a:pt x="18661" y="905"/>
                      <a:pt x="18275" y="1085"/>
                    </a:cubicBezTo>
                    <a:cubicBezTo>
                      <a:pt x="18171" y="1137"/>
                      <a:pt x="17820" y="1365"/>
                      <a:pt x="17611" y="1365"/>
                    </a:cubicBezTo>
                    <a:cubicBezTo>
                      <a:pt x="17511" y="1365"/>
                      <a:pt x="17443" y="1313"/>
                      <a:pt x="17451" y="1162"/>
                    </a:cubicBezTo>
                    <a:cubicBezTo>
                      <a:pt x="17477" y="1034"/>
                      <a:pt x="17554" y="931"/>
                      <a:pt x="17631" y="828"/>
                    </a:cubicBezTo>
                    <a:cubicBezTo>
                      <a:pt x="17709" y="673"/>
                      <a:pt x="17966" y="81"/>
                      <a:pt x="17683" y="4"/>
                    </a:cubicBezTo>
                    <a:cubicBezTo>
                      <a:pt x="17675" y="1"/>
                      <a:pt x="17666" y="0"/>
                      <a:pt x="17657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1"/>
              <p:cNvSpPr/>
              <p:nvPr/>
            </p:nvSpPr>
            <p:spPr>
              <a:xfrm>
                <a:off x="2175958" y="3141659"/>
                <a:ext cx="11517" cy="16206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812" extrusionOk="0">
                    <a:moveTo>
                      <a:pt x="245" y="1"/>
                    </a:moveTo>
                    <a:cubicBezTo>
                      <a:pt x="200" y="1"/>
                      <a:pt x="155" y="27"/>
                      <a:pt x="155" y="78"/>
                    </a:cubicBezTo>
                    <a:cubicBezTo>
                      <a:pt x="103" y="516"/>
                      <a:pt x="103" y="979"/>
                      <a:pt x="103" y="1417"/>
                    </a:cubicBezTo>
                    <a:cubicBezTo>
                      <a:pt x="103" y="1906"/>
                      <a:pt x="103" y="2395"/>
                      <a:pt x="78" y="2858"/>
                    </a:cubicBezTo>
                    <a:cubicBezTo>
                      <a:pt x="78" y="3810"/>
                      <a:pt x="1" y="4763"/>
                      <a:pt x="1" y="5715"/>
                    </a:cubicBezTo>
                    <a:cubicBezTo>
                      <a:pt x="1" y="5779"/>
                      <a:pt x="39" y="5811"/>
                      <a:pt x="81" y="5811"/>
                    </a:cubicBezTo>
                    <a:cubicBezTo>
                      <a:pt x="123" y="5811"/>
                      <a:pt x="168" y="5779"/>
                      <a:pt x="181" y="5715"/>
                    </a:cubicBezTo>
                    <a:cubicBezTo>
                      <a:pt x="284" y="4788"/>
                      <a:pt x="309" y="3810"/>
                      <a:pt x="335" y="2858"/>
                    </a:cubicBezTo>
                    <a:cubicBezTo>
                      <a:pt x="361" y="2395"/>
                      <a:pt x="361" y="1931"/>
                      <a:pt x="387" y="1468"/>
                    </a:cubicBezTo>
                    <a:cubicBezTo>
                      <a:pt x="387" y="1005"/>
                      <a:pt x="412" y="541"/>
                      <a:pt x="335" y="78"/>
                    </a:cubicBezTo>
                    <a:cubicBezTo>
                      <a:pt x="335" y="27"/>
                      <a:pt x="290" y="1"/>
                      <a:pt x="245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1"/>
              <p:cNvSpPr/>
              <p:nvPr/>
            </p:nvSpPr>
            <p:spPr>
              <a:xfrm>
                <a:off x="2569264" y="4502267"/>
                <a:ext cx="28526" cy="40433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450" extrusionOk="0">
                    <a:moveTo>
                      <a:pt x="906" y="1"/>
                    </a:moveTo>
                    <a:cubicBezTo>
                      <a:pt x="896" y="1"/>
                      <a:pt x="886" y="3"/>
                      <a:pt x="875" y="6"/>
                    </a:cubicBezTo>
                    <a:cubicBezTo>
                      <a:pt x="644" y="135"/>
                      <a:pt x="464" y="315"/>
                      <a:pt x="309" y="521"/>
                    </a:cubicBezTo>
                    <a:cubicBezTo>
                      <a:pt x="258" y="624"/>
                      <a:pt x="206" y="727"/>
                      <a:pt x="155" y="855"/>
                    </a:cubicBezTo>
                    <a:cubicBezTo>
                      <a:pt x="77" y="984"/>
                      <a:pt x="0" y="1164"/>
                      <a:pt x="26" y="1293"/>
                    </a:cubicBezTo>
                    <a:cubicBezTo>
                      <a:pt x="59" y="1393"/>
                      <a:pt x="157" y="1449"/>
                      <a:pt x="243" y="1449"/>
                    </a:cubicBezTo>
                    <a:cubicBezTo>
                      <a:pt x="290" y="1449"/>
                      <a:pt x="333" y="1432"/>
                      <a:pt x="361" y="1396"/>
                    </a:cubicBezTo>
                    <a:cubicBezTo>
                      <a:pt x="464" y="1293"/>
                      <a:pt x="489" y="1139"/>
                      <a:pt x="515" y="1010"/>
                    </a:cubicBezTo>
                    <a:cubicBezTo>
                      <a:pt x="541" y="984"/>
                      <a:pt x="541" y="958"/>
                      <a:pt x="541" y="933"/>
                    </a:cubicBezTo>
                    <a:cubicBezTo>
                      <a:pt x="567" y="933"/>
                      <a:pt x="567" y="907"/>
                      <a:pt x="567" y="907"/>
                    </a:cubicBezTo>
                    <a:lnTo>
                      <a:pt x="567" y="881"/>
                    </a:lnTo>
                    <a:cubicBezTo>
                      <a:pt x="592" y="830"/>
                      <a:pt x="618" y="778"/>
                      <a:pt x="644" y="727"/>
                    </a:cubicBezTo>
                    <a:cubicBezTo>
                      <a:pt x="747" y="521"/>
                      <a:pt x="850" y="315"/>
                      <a:pt x="978" y="135"/>
                    </a:cubicBezTo>
                    <a:cubicBezTo>
                      <a:pt x="1023" y="68"/>
                      <a:pt x="971" y="1"/>
                      <a:pt x="9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1"/>
              <p:cNvSpPr/>
              <p:nvPr/>
            </p:nvSpPr>
            <p:spPr>
              <a:xfrm>
                <a:off x="1854787" y="4520531"/>
                <a:ext cx="16173" cy="47544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705" extrusionOk="0">
                    <a:moveTo>
                      <a:pt x="97" y="1"/>
                    </a:moveTo>
                    <a:cubicBezTo>
                      <a:pt x="46" y="1"/>
                      <a:pt x="0" y="33"/>
                      <a:pt x="13" y="97"/>
                    </a:cubicBezTo>
                    <a:cubicBezTo>
                      <a:pt x="13" y="226"/>
                      <a:pt x="13" y="355"/>
                      <a:pt x="13" y="484"/>
                    </a:cubicBezTo>
                    <a:cubicBezTo>
                      <a:pt x="39" y="612"/>
                      <a:pt x="39" y="741"/>
                      <a:pt x="65" y="870"/>
                    </a:cubicBezTo>
                    <a:cubicBezTo>
                      <a:pt x="65" y="1024"/>
                      <a:pt x="91" y="1153"/>
                      <a:pt x="116" y="1281"/>
                    </a:cubicBezTo>
                    <a:cubicBezTo>
                      <a:pt x="142" y="1410"/>
                      <a:pt x="168" y="1565"/>
                      <a:pt x="271" y="1668"/>
                    </a:cubicBezTo>
                    <a:cubicBezTo>
                      <a:pt x="296" y="1693"/>
                      <a:pt x="331" y="1705"/>
                      <a:pt x="366" y="1705"/>
                    </a:cubicBezTo>
                    <a:cubicBezTo>
                      <a:pt x="437" y="1705"/>
                      <a:pt x="511" y="1659"/>
                      <a:pt x="528" y="1590"/>
                    </a:cubicBezTo>
                    <a:cubicBezTo>
                      <a:pt x="580" y="1436"/>
                      <a:pt x="502" y="1307"/>
                      <a:pt x="477" y="1178"/>
                    </a:cubicBezTo>
                    <a:cubicBezTo>
                      <a:pt x="425" y="1050"/>
                      <a:pt x="399" y="947"/>
                      <a:pt x="374" y="818"/>
                    </a:cubicBezTo>
                    <a:cubicBezTo>
                      <a:pt x="348" y="715"/>
                      <a:pt x="322" y="586"/>
                      <a:pt x="296" y="484"/>
                    </a:cubicBezTo>
                    <a:cubicBezTo>
                      <a:pt x="245" y="355"/>
                      <a:pt x="219" y="226"/>
                      <a:pt x="219" y="97"/>
                    </a:cubicBezTo>
                    <a:cubicBezTo>
                      <a:pt x="206" y="3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1"/>
              <p:cNvSpPr/>
              <p:nvPr/>
            </p:nvSpPr>
            <p:spPr>
              <a:xfrm>
                <a:off x="1729559" y="2755072"/>
                <a:ext cx="25598" cy="2069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42" extrusionOk="0">
                    <a:moveTo>
                      <a:pt x="93" y="1"/>
                    </a:moveTo>
                    <a:cubicBezTo>
                      <a:pt x="77" y="1"/>
                      <a:pt x="62" y="7"/>
                      <a:pt x="52" y="18"/>
                    </a:cubicBezTo>
                    <a:cubicBezTo>
                      <a:pt x="26" y="43"/>
                      <a:pt x="0" y="69"/>
                      <a:pt x="26" y="121"/>
                    </a:cubicBezTo>
                    <a:cubicBezTo>
                      <a:pt x="103" y="275"/>
                      <a:pt x="206" y="404"/>
                      <a:pt x="335" y="507"/>
                    </a:cubicBezTo>
                    <a:cubicBezTo>
                      <a:pt x="463" y="635"/>
                      <a:pt x="618" y="713"/>
                      <a:pt x="798" y="738"/>
                    </a:cubicBezTo>
                    <a:cubicBezTo>
                      <a:pt x="807" y="741"/>
                      <a:pt x="816" y="742"/>
                      <a:pt x="824" y="742"/>
                    </a:cubicBezTo>
                    <a:cubicBezTo>
                      <a:pt x="905" y="742"/>
                      <a:pt x="917" y="633"/>
                      <a:pt x="824" y="610"/>
                    </a:cubicBezTo>
                    <a:cubicBezTo>
                      <a:pt x="772" y="584"/>
                      <a:pt x="695" y="532"/>
                      <a:pt x="618" y="507"/>
                    </a:cubicBezTo>
                    <a:cubicBezTo>
                      <a:pt x="566" y="481"/>
                      <a:pt x="489" y="429"/>
                      <a:pt x="438" y="378"/>
                    </a:cubicBezTo>
                    <a:cubicBezTo>
                      <a:pt x="309" y="301"/>
                      <a:pt x="232" y="172"/>
                      <a:pt x="155" y="43"/>
                    </a:cubicBezTo>
                    <a:cubicBezTo>
                      <a:pt x="139" y="13"/>
                      <a:pt x="116" y="1"/>
                      <a:pt x="93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1"/>
              <p:cNvSpPr/>
              <p:nvPr/>
            </p:nvSpPr>
            <p:spPr>
              <a:xfrm>
                <a:off x="2582175" y="2796006"/>
                <a:ext cx="21555" cy="27327"/>
              </a:xfrm>
              <a:custGeom>
                <a:avLst/>
                <a:gdLst/>
                <a:ahLst/>
                <a:cxnLst/>
                <a:rect l="l" t="t" r="r" b="b"/>
                <a:pathLst>
                  <a:path w="773" h="980" extrusionOk="0">
                    <a:moveTo>
                      <a:pt x="689" y="0"/>
                    </a:moveTo>
                    <a:cubicBezTo>
                      <a:pt x="655" y="0"/>
                      <a:pt x="618" y="27"/>
                      <a:pt x="618" y="68"/>
                    </a:cubicBezTo>
                    <a:lnTo>
                      <a:pt x="593" y="68"/>
                    </a:lnTo>
                    <a:cubicBezTo>
                      <a:pt x="593" y="145"/>
                      <a:pt x="567" y="223"/>
                      <a:pt x="541" y="300"/>
                    </a:cubicBezTo>
                    <a:cubicBezTo>
                      <a:pt x="515" y="326"/>
                      <a:pt x="515" y="377"/>
                      <a:pt x="490" y="403"/>
                    </a:cubicBezTo>
                    <a:cubicBezTo>
                      <a:pt x="464" y="429"/>
                      <a:pt x="464" y="454"/>
                      <a:pt x="464" y="454"/>
                    </a:cubicBezTo>
                    <a:cubicBezTo>
                      <a:pt x="438" y="480"/>
                      <a:pt x="438" y="480"/>
                      <a:pt x="438" y="480"/>
                    </a:cubicBezTo>
                    <a:cubicBezTo>
                      <a:pt x="438" y="506"/>
                      <a:pt x="438" y="506"/>
                      <a:pt x="438" y="506"/>
                    </a:cubicBezTo>
                    <a:cubicBezTo>
                      <a:pt x="412" y="531"/>
                      <a:pt x="387" y="557"/>
                      <a:pt x="335" y="583"/>
                    </a:cubicBezTo>
                    <a:cubicBezTo>
                      <a:pt x="335" y="609"/>
                      <a:pt x="309" y="609"/>
                      <a:pt x="309" y="634"/>
                    </a:cubicBezTo>
                    <a:cubicBezTo>
                      <a:pt x="284" y="634"/>
                      <a:pt x="284" y="634"/>
                      <a:pt x="284" y="660"/>
                    </a:cubicBezTo>
                    <a:lnTo>
                      <a:pt x="258" y="660"/>
                    </a:lnTo>
                    <a:cubicBezTo>
                      <a:pt x="206" y="686"/>
                      <a:pt x="206" y="712"/>
                      <a:pt x="155" y="737"/>
                    </a:cubicBezTo>
                    <a:cubicBezTo>
                      <a:pt x="129" y="763"/>
                      <a:pt x="78" y="789"/>
                      <a:pt x="52" y="789"/>
                    </a:cubicBezTo>
                    <a:cubicBezTo>
                      <a:pt x="1" y="815"/>
                      <a:pt x="1" y="866"/>
                      <a:pt x="1" y="918"/>
                    </a:cubicBezTo>
                    <a:cubicBezTo>
                      <a:pt x="19" y="955"/>
                      <a:pt x="52" y="979"/>
                      <a:pt x="88" y="979"/>
                    </a:cubicBezTo>
                    <a:cubicBezTo>
                      <a:pt x="102" y="979"/>
                      <a:pt x="115" y="976"/>
                      <a:pt x="129" y="969"/>
                    </a:cubicBezTo>
                    <a:cubicBezTo>
                      <a:pt x="335" y="943"/>
                      <a:pt x="490" y="789"/>
                      <a:pt x="593" y="634"/>
                    </a:cubicBezTo>
                    <a:cubicBezTo>
                      <a:pt x="721" y="454"/>
                      <a:pt x="773" y="274"/>
                      <a:pt x="747" y="68"/>
                    </a:cubicBezTo>
                    <a:cubicBezTo>
                      <a:pt x="747" y="20"/>
                      <a:pt x="719" y="0"/>
                      <a:pt x="689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097;p41"/>
            <p:cNvGrpSpPr/>
            <p:nvPr/>
          </p:nvGrpSpPr>
          <p:grpSpPr>
            <a:xfrm>
              <a:off x="3056827" y="3307838"/>
              <a:ext cx="785418" cy="1317853"/>
              <a:chOff x="3414125" y="3600088"/>
              <a:chExt cx="475550" cy="797925"/>
            </a:xfrm>
          </p:grpSpPr>
          <p:sp>
            <p:nvSpPr>
              <p:cNvPr id="2098" name="Google Shape;2098;p41"/>
              <p:cNvSpPr/>
              <p:nvPr/>
            </p:nvSpPr>
            <p:spPr>
              <a:xfrm>
                <a:off x="3623900" y="3600088"/>
                <a:ext cx="265775" cy="368525"/>
              </a:xfrm>
              <a:custGeom>
                <a:avLst/>
                <a:gdLst/>
                <a:ahLst/>
                <a:cxnLst/>
                <a:rect l="l" t="t" r="r" b="b"/>
                <a:pathLst>
                  <a:path w="10631" h="14741" extrusionOk="0">
                    <a:moveTo>
                      <a:pt x="10347" y="1"/>
                    </a:moveTo>
                    <a:lnTo>
                      <a:pt x="10347" y="1"/>
                    </a:lnTo>
                    <a:cubicBezTo>
                      <a:pt x="8855" y="1545"/>
                      <a:pt x="7053" y="2703"/>
                      <a:pt x="5328" y="4016"/>
                    </a:cubicBezTo>
                    <a:cubicBezTo>
                      <a:pt x="3295" y="5534"/>
                      <a:pt x="1262" y="7465"/>
                      <a:pt x="309" y="9884"/>
                    </a:cubicBezTo>
                    <a:cubicBezTo>
                      <a:pt x="1" y="10631"/>
                      <a:pt x="1" y="11403"/>
                      <a:pt x="232" y="12098"/>
                    </a:cubicBezTo>
                    <a:cubicBezTo>
                      <a:pt x="541" y="13076"/>
                      <a:pt x="1287" y="13925"/>
                      <a:pt x="2291" y="14388"/>
                    </a:cubicBezTo>
                    <a:cubicBezTo>
                      <a:pt x="2824" y="14632"/>
                      <a:pt x="3331" y="14741"/>
                      <a:pt x="3809" y="14741"/>
                    </a:cubicBezTo>
                    <a:cubicBezTo>
                      <a:pt x="5457" y="14741"/>
                      <a:pt x="6767" y="13448"/>
                      <a:pt x="7645" y="11892"/>
                    </a:cubicBezTo>
                    <a:cubicBezTo>
                      <a:pt x="9678" y="8314"/>
                      <a:pt x="10631" y="4119"/>
                      <a:pt x="103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1"/>
              <p:cNvSpPr/>
              <p:nvPr/>
            </p:nvSpPr>
            <p:spPr>
              <a:xfrm>
                <a:off x="3414125" y="3757738"/>
                <a:ext cx="213025" cy="267525"/>
              </a:xfrm>
              <a:custGeom>
                <a:avLst/>
                <a:gdLst/>
                <a:ahLst/>
                <a:cxnLst/>
                <a:rect l="l" t="t" r="r" b="b"/>
                <a:pathLst>
                  <a:path w="8521" h="10701" extrusionOk="0">
                    <a:moveTo>
                      <a:pt x="1" y="0"/>
                    </a:moveTo>
                    <a:lnTo>
                      <a:pt x="1159" y="3990"/>
                    </a:lnTo>
                    <a:cubicBezTo>
                      <a:pt x="1571" y="5406"/>
                      <a:pt x="1983" y="6873"/>
                      <a:pt x="2678" y="8185"/>
                    </a:cubicBezTo>
                    <a:cubicBezTo>
                      <a:pt x="3273" y="9336"/>
                      <a:pt x="4341" y="10700"/>
                      <a:pt x="5637" y="10700"/>
                    </a:cubicBezTo>
                    <a:cubicBezTo>
                      <a:pt x="6022" y="10700"/>
                      <a:pt x="6428" y="10579"/>
                      <a:pt x="6847" y="10296"/>
                    </a:cubicBezTo>
                    <a:cubicBezTo>
                      <a:pt x="8057" y="9472"/>
                      <a:pt x="8520" y="7696"/>
                      <a:pt x="7851" y="6409"/>
                    </a:cubicBezTo>
                    <a:cubicBezTo>
                      <a:pt x="7439" y="5637"/>
                      <a:pt x="6744" y="5071"/>
                      <a:pt x="6075" y="4530"/>
                    </a:cubicBezTo>
                    <a:cubicBezTo>
                      <a:pt x="4968" y="3655"/>
                      <a:pt x="3836" y="2754"/>
                      <a:pt x="2729" y="1879"/>
                    </a:cubicBezTo>
                    <a:cubicBezTo>
                      <a:pt x="1854" y="1184"/>
                      <a:pt x="979" y="515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1"/>
              <p:cNvSpPr/>
              <p:nvPr/>
            </p:nvSpPr>
            <p:spPr>
              <a:xfrm>
                <a:off x="3604600" y="3743688"/>
                <a:ext cx="200600" cy="535600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21424" extrusionOk="0">
                    <a:moveTo>
                      <a:pt x="7960" y="1"/>
                    </a:moveTo>
                    <a:cubicBezTo>
                      <a:pt x="7947" y="1"/>
                      <a:pt x="7935" y="7"/>
                      <a:pt x="7928" y="22"/>
                    </a:cubicBezTo>
                    <a:lnTo>
                      <a:pt x="7928" y="48"/>
                    </a:lnTo>
                    <a:cubicBezTo>
                      <a:pt x="6281" y="2493"/>
                      <a:pt x="4659" y="4938"/>
                      <a:pt x="3321" y="7563"/>
                    </a:cubicBezTo>
                    <a:cubicBezTo>
                      <a:pt x="2651" y="8850"/>
                      <a:pt x="2059" y="10189"/>
                      <a:pt x="1596" y="11579"/>
                    </a:cubicBezTo>
                    <a:cubicBezTo>
                      <a:pt x="1107" y="13020"/>
                      <a:pt x="773" y="14513"/>
                      <a:pt x="541" y="16031"/>
                    </a:cubicBezTo>
                    <a:cubicBezTo>
                      <a:pt x="284" y="17781"/>
                      <a:pt x="155" y="19557"/>
                      <a:pt x="0" y="21308"/>
                    </a:cubicBezTo>
                    <a:cubicBezTo>
                      <a:pt x="0" y="21385"/>
                      <a:pt x="65" y="21423"/>
                      <a:pt x="132" y="21423"/>
                    </a:cubicBezTo>
                    <a:cubicBezTo>
                      <a:pt x="200" y="21423"/>
                      <a:pt x="271" y="21385"/>
                      <a:pt x="284" y="21308"/>
                    </a:cubicBezTo>
                    <a:cubicBezTo>
                      <a:pt x="464" y="18193"/>
                      <a:pt x="695" y="15079"/>
                      <a:pt x="1622" y="12093"/>
                    </a:cubicBezTo>
                    <a:cubicBezTo>
                      <a:pt x="2471" y="9314"/>
                      <a:pt x="3835" y="6714"/>
                      <a:pt x="5328" y="4243"/>
                    </a:cubicBezTo>
                    <a:cubicBezTo>
                      <a:pt x="6203" y="2827"/>
                      <a:pt x="7104" y="1463"/>
                      <a:pt x="8005" y="73"/>
                    </a:cubicBezTo>
                    <a:cubicBezTo>
                      <a:pt x="8023" y="37"/>
                      <a:pt x="7990" y="1"/>
                      <a:pt x="79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1"/>
              <p:cNvSpPr/>
              <p:nvPr/>
            </p:nvSpPr>
            <p:spPr>
              <a:xfrm>
                <a:off x="3500200" y="3885113"/>
                <a:ext cx="105075" cy="3283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3135" extrusionOk="0">
                    <a:moveTo>
                      <a:pt x="102" y="0"/>
                    </a:moveTo>
                    <a:cubicBezTo>
                      <a:pt x="44" y="0"/>
                      <a:pt x="0" y="72"/>
                      <a:pt x="58" y="130"/>
                    </a:cubicBezTo>
                    <a:cubicBezTo>
                      <a:pt x="1191" y="1392"/>
                      <a:pt x="2400" y="2678"/>
                      <a:pt x="3070" y="4274"/>
                    </a:cubicBezTo>
                    <a:cubicBezTo>
                      <a:pt x="3430" y="5124"/>
                      <a:pt x="3636" y="6024"/>
                      <a:pt x="3765" y="6900"/>
                    </a:cubicBezTo>
                    <a:cubicBezTo>
                      <a:pt x="3893" y="7878"/>
                      <a:pt x="3970" y="8856"/>
                      <a:pt x="3996" y="9834"/>
                    </a:cubicBezTo>
                    <a:cubicBezTo>
                      <a:pt x="4048" y="10915"/>
                      <a:pt x="3996" y="11996"/>
                      <a:pt x="3945" y="13077"/>
                    </a:cubicBezTo>
                    <a:cubicBezTo>
                      <a:pt x="3945" y="13115"/>
                      <a:pt x="3970" y="13135"/>
                      <a:pt x="3996" y="13135"/>
                    </a:cubicBezTo>
                    <a:cubicBezTo>
                      <a:pt x="4022" y="13135"/>
                      <a:pt x="4048" y="13115"/>
                      <a:pt x="4048" y="13077"/>
                    </a:cubicBezTo>
                    <a:cubicBezTo>
                      <a:pt x="4176" y="12099"/>
                      <a:pt x="4202" y="11095"/>
                      <a:pt x="4176" y="10091"/>
                    </a:cubicBezTo>
                    <a:lnTo>
                      <a:pt x="4176" y="10091"/>
                    </a:lnTo>
                    <a:lnTo>
                      <a:pt x="4176" y="10117"/>
                    </a:lnTo>
                    <a:cubicBezTo>
                      <a:pt x="4151" y="9113"/>
                      <a:pt x="4073" y="8135"/>
                      <a:pt x="3945" y="7131"/>
                    </a:cubicBezTo>
                    <a:cubicBezTo>
                      <a:pt x="3842" y="6230"/>
                      <a:pt x="3662" y="5330"/>
                      <a:pt x="3327" y="4454"/>
                    </a:cubicBezTo>
                    <a:cubicBezTo>
                      <a:pt x="3044" y="3657"/>
                      <a:pt x="2606" y="2910"/>
                      <a:pt x="2092" y="2215"/>
                    </a:cubicBezTo>
                    <a:cubicBezTo>
                      <a:pt x="1500" y="1443"/>
                      <a:pt x="830" y="722"/>
                      <a:pt x="161" y="27"/>
                    </a:cubicBezTo>
                    <a:cubicBezTo>
                      <a:pt x="142" y="8"/>
                      <a:pt x="121" y="0"/>
                      <a:pt x="1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1"/>
              <p:cNvSpPr/>
              <p:nvPr/>
            </p:nvSpPr>
            <p:spPr>
              <a:xfrm>
                <a:off x="3512575" y="4117438"/>
                <a:ext cx="20142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11223" extrusionOk="0">
                    <a:moveTo>
                      <a:pt x="2291" y="0"/>
                    </a:moveTo>
                    <a:cubicBezTo>
                      <a:pt x="1005" y="3578"/>
                      <a:pt x="1" y="7773"/>
                      <a:pt x="1545" y="11222"/>
                    </a:cubicBezTo>
                    <a:lnTo>
                      <a:pt x="6693" y="11171"/>
                    </a:lnTo>
                    <a:cubicBezTo>
                      <a:pt x="8057" y="7619"/>
                      <a:pt x="7079" y="3629"/>
                      <a:pt x="59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99" name="Picture 98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00" name="Picture 99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01" name="Picture 100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41"/>
          <p:cNvSpPr/>
          <p:nvPr/>
        </p:nvSpPr>
        <p:spPr>
          <a:xfrm rot="-5400000" flipH="1">
            <a:off x="6278430" y="-2008364"/>
            <a:ext cx="587700" cy="5143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41"/>
          <p:cNvSpPr txBox="1">
            <a:spLocks noGrp="1"/>
          </p:cNvSpPr>
          <p:nvPr>
            <p:ph type="subTitle" idx="1"/>
          </p:nvPr>
        </p:nvSpPr>
        <p:spPr>
          <a:xfrm>
            <a:off x="3428992" y="357172"/>
            <a:ext cx="5572164" cy="13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baseline="30000" dirty="0" err="1" smtClean="0">
                <a:solidFill>
                  <a:schemeClr val="accent6"/>
                </a:solidFill>
              </a:rPr>
              <a:t>Kerangka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i="1" baseline="30000" dirty="0" smtClean="0">
                <a:solidFill>
                  <a:schemeClr val="accent6"/>
                </a:solidFill>
              </a:rPr>
              <a:t>Design Thinking </a:t>
            </a:r>
            <a:r>
              <a:rPr lang="en-US" b="1" i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dalam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Pembelajaran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Berbasis</a:t>
            </a:r>
            <a:r>
              <a:rPr lang="en-US" b="1" baseline="30000" dirty="0" smtClean="0">
                <a:solidFill>
                  <a:schemeClr val="accent6"/>
                </a:solidFill>
              </a:rPr>
              <a:t> </a:t>
            </a:r>
            <a:r>
              <a:rPr lang="en-US" b="1" baseline="30000" dirty="0" err="1" smtClean="0">
                <a:solidFill>
                  <a:schemeClr val="accent6"/>
                </a:solidFill>
              </a:rPr>
              <a:t>Proyek</a:t>
            </a:r>
            <a:endParaRPr lang="en-US" b="1" baseline="30000" dirty="0" smtClean="0">
              <a:solidFill>
                <a:schemeClr val="accent6"/>
              </a:solidFill>
            </a:endParaRPr>
          </a:p>
          <a:p>
            <a:endParaRPr lang="en-US" baseline="30000" dirty="0" smtClean="0"/>
          </a:p>
          <a:p>
            <a:r>
              <a:rPr lang="en-US" baseline="30000" dirty="0" err="1" smtClean="0"/>
              <a:t>Pendidik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memiliki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tantangan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unik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untuk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mengajar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membimbing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generasi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pengganti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masa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datang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mereka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menjalani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profesi-profesi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baru</a:t>
            </a:r>
            <a:r>
              <a:rPr lang="en-US" baseline="30000" dirty="0" smtClean="0"/>
              <a:t> yang </a:t>
            </a:r>
            <a:r>
              <a:rPr lang="en-US" baseline="30000" dirty="0" err="1" smtClean="0"/>
              <a:t>saat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ini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belum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ada</a:t>
            </a:r>
            <a:r>
              <a:rPr lang="en-US" baseline="30000" dirty="0" smtClean="0"/>
              <a:t>. </a:t>
            </a:r>
            <a:r>
              <a:rPr lang="en-US" baseline="30000" dirty="0" err="1" smtClean="0"/>
              <a:t>Namun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proses</a:t>
            </a:r>
            <a:r>
              <a:rPr lang="en-US" baseline="30000" dirty="0" smtClean="0"/>
              <a:t> </a:t>
            </a:r>
            <a:r>
              <a:rPr lang="en-US" i="1" baseline="30000" dirty="0" smtClean="0"/>
              <a:t>design thinking </a:t>
            </a:r>
            <a:r>
              <a:rPr lang="en-US" baseline="30000" dirty="0" err="1" smtClean="0"/>
              <a:t>akan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membantu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pendidik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dalam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mempersiapkan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peserta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didik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untuk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menghadapi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tantangan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profesi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di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masa</a:t>
            </a:r>
            <a:r>
              <a:rPr lang="en-US" baseline="30000" dirty="0" smtClean="0"/>
              <a:t> </a:t>
            </a:r>
            <a:r>
              <a:rPr lang="en-US" baseline="30000" dirty="0" err="1" smtClean="0"/>
              <a:t>mereka</a:t>
            </a:r>
            <a:r>
              <a:rPr lang="en-US" baseline="30000" dirty="0" smtClean="0"/>
              <a:t>. </a:t>
            </a:r>
          </a:p>
          <a:p>
            <a:r>
              <a:rPr lang="en-US" baseline="30000" dirty="0" smtClean="0"/>
              <a:t>.</a:t>
            </a:r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</p:txBody>
      </p:sp>
      <p:grpSp>
        <p:nvGrpSpPr>
          <p:cNvPr id="2" name="Google Shape;2009;p41"/>
          <p:cNvGrpSpPr/>
          <p:nvPr/>
        </p:nvGrpSpPr>
        <p:grpSpPr>
          <a:xfrm>
            <a:off x="498285" y="945975"/>
            <a:ext cx="3372486" cy="3645653"/>
            <a:chOff x="469760" y="984550"/>
            <a:chExt cx="3372486" cy="3645653"/>
          </a:xfrm>
        </p:grpSpPr>
        <p:sp>
          <p:nvSpPr>
            <p:cNvPr id="2010" name="Google Shape;2010;p41"/>
            <p:cNvSpPr/>
            <p:nvPr/>
          </p:nvSpPr>
          <p:spPr>
            <a:xfrm flipH="1">
              <a:off x="469760" y="984550"/>
              <a:ext cx="3168300" cy="3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2011;p41"/>
            <p:cNvGrpSpPr/>
            <p:nvPr/>
          </p:nvGrpSpPr>
          <p:grpSpPr>
            <a:xfrm>
              <a:off x="841281" y="1052400"/>
              <a:ext cx="2265294" cy="2765938"/>
              <a:chOff x="841281" y="1052400"/>
              <a:chExt cx="2265294" cy="2765938"/>
            </a:xfrm>
          </p:grpSpPr>
          <p:sp>
            <p:nvSpPr>
              <p:cNvPr id="2012" name="Google Shape;2012;p41"/>
              <p:cNvSpPr/>
              <p:nvPr/>
            </p:nvSpPr>
            <p:spPr>
              <a:xfrm rot="1430105">
                <a:off x="889068" y="3210376"/>
                <a:ext cx="151798" cy="268546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10742" fill="none" extrusionOk="0">
                    <a:moveTo>
                      <a:pt x="901" y="10741"/>
                    </a:moveTo>
                    <a:lnTo>
                      <a:pt x="1" y="8339"/>
                    </a:lnTo>
                    <a:lnTo>
                      <a:pt x="2402" y="8139"/>
                    </a:lnTo>
                    <a:lnTo>
                      <a:pt x="1702" y="5537"/>
                    </a:lnTo>
                    <a:lnTo>
                      <a:pt x="4270" y="5437"/>
                    </a:lnTo>
                    <a:lnTo>
                      <a:pt x="3503" y="2869"/>
                    </a:lnTo>
                    <a:lnTo>
                      <a:pt x="6072" y="2602"/>
                    </a:lnTo>
                    <a:lnTo>
                      <a:pt x="5371" y="0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41"/>
              <p:cNvSpPr/>
              <p:nvPr/>
            </p:nvSpPr>
            <p:spPr>
              <a:xfrm rot="-1432269">
                <a:off x="2441676" y="1084749"/>
                <a:ext cx="54228" cy="10928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4371" fill="none" extrusionOk="0">
                    <a:moveTo>
                      <a:pt x="0" y="0"/>
                    </a:moveTo>
                    <a:cubicBezTo>
                      <a:pt x="1201" y="0"/>
                      <a:pt x="2168" y="968"/>
                      <a:pt x="2168" y="2202"/>
                    </a:cubicBezTo>
                    <a:cubicBezTo>
                      <a:pt x="2168" y="3403"/>
                      <a:pt x="1201" y="4370"/>
                      <a:pt x="0" y="4370"/>
                    </a:cubicBez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41"/>
              <p:cNvSpPr/>
              <p:nvPr/>
            </p:nvSpPr>
            <p:spPr>
              <a:xfrm>
                <a:off x="1347050" y="1052400"/>
                <a:ext cx="1242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8041" fill="none" extrusionOk="0">
                    <a:moveTo>
                      <a:pt x="835" y="8040"/>
                    </a:moveTo>
                    <a:lnTo>
                      <a:pt x="1" y="5371"/>
                    </a:lnTo>
                    <a:lnTo>
                      <a:pt x="2703" y="5572"/>
                    </a:lnTo>
                    <a:lnTo>
                      <a:pt x="2002" y="2670"/>
                    </a:lnTo>
                    <a:lnTo>
                      <a:pt x="4971" y="2569"/>
                    </a:lnTo>
                    <a:lnTo>
                      <a:pt x="4037" y="1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41"/>
              <p:cNvSpPr/>
              <p:nvPr/>
            </p:nvSpPr>
            <p:spPr>
              <a:xfrm>
                <a:off x="2949750" y="3061050"/>
                <a:ext cx="156825" cy="20850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8340" fill="none" extrusionOk="0">
                    <a:moveTo>
                      <a:pt x="1702" y="4070"/>
                    </a:moveTo>
                    <a:cubicBezTo>
                      <a:pt x="2536" y="3036"/>
                      <a:pt x="3270" y="2035"/>
                      <a:pt x="4104" y="1001"/>
                    </a:cubicBezTo>
                    <a:cubicBezTo>
                      <a:pt x="4304" y="667"/>
                      <a:pt x="4638" y="367"/>
                      <a:pt x="5004" y="200"/>
                    </a:cubicBezTo>
                    <a:cubicBezTo>
                      <a:pt x="5371" y="0"/>
                      <a:pt x="5838" y="100"/>
                      <a:pt x="6072" y="467"/>
                    </a:cubicBezTo>
                    <a:cubicBezTo>
                      <a:pt x="6272" y="868"/>
                      <a:pt x="6039" y="1301"/>
                      <a:pt x="5872" y="1668"/>
                    </a:cubicBezTo>
                    <a:cubicBezTo>
                      <a:pt x="5471" y="2469"/>
                      <a:pt x="5305" y="3303"/>
                      <a:pt x="5271" y="4170"/>
                    </a:cubicBezTo>
                    <a:cubicBezTo>
                      <a:pt x="5338" y="4804"/>
                      <a:pt x="5305" y="5438"/>
                      <a:pt x="5238" y="6071"/>
                    </a:cubicBezTo>
                    <a:cubicBezTo>
                      <a:pt x="4771" y="8340"/>
                      <a:pt x="1" y="7472"/>
                      <a:pt x="1202" y="4837"/>
                    </a:cubicBezTo>
                    <a:cubicBezTo>
                      <a:pt x="1335" y="4570"/>
                      <a:pt x="1502" y="4303"/>
                      <a:pt x="1702" y="4070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41"/>
              <p:cNvSpPr/>
              <p:nvPr/>
            </p:nvSpPr>
            <p:spPr>
              <a:xfrm flipH="1">
                <a:off x="1522575" y="376408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fill="none" extrusionOk="0">
                    <a:moveTo>
                      <a:pt x="2168" y="1068"/>
                    </a:moveTo>
                    <a:cubicBezTo>
                      <a:pt x="2168" y="1669"/>
                      <a:pt x="1701" y="2169"/>
                      <a:pt x="1101" y="2169"/>
                    </a:cubicBezTo>
                    <a:cubicBezTo>
                      <a:pt x="500" y="2169"/>
                      <a:pt x="0" y="1669"/>
                      <a:pt x="0" y="1068"/>
                    </a:cubicBezTo>
                    <a:cubicBezTo>
                      <a:pt x="0" y="501"/>
                      <a:pt x="500" y="1"/>
                      <a:pt x="1101" y="1"/>
                    </a:cubicBezTo>
                    <a:cubicBezTo>
                      <a:pt x="1701" y="1"/>
                      <a:pt x="2168" y="501"/>
                      <a:pt x="2168" y="1068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017;p41"/>
            <p:cNvGrpSpPr/>
            <p:nvPr/>
          </p:nvGrpSpPr>
          <p:grpSpPr>
            <a:xfrm>
              <a:off x="705400" y="1467297"/>
              <a:ext cx="2380710" cy="1363994"/>
              <a:chOff x="705400" y="1467297"/>
              <a:chExt cx="2380710" cy="1363994"/>
            </a:xfrm>
          </p:grpSpPr>
          <p:sp>
            <p:nvSpPr>
              <p:cNvPr id="2018" name="Google Shape;2018;p41"/>
              <p:cNvSpPr/>
              <p:nvPr/>
            </p:nvSpPr>
            <p:spPr>
              <a:xfrm>
                <a:off x="705400" y="1495795"/>
                <a:ext cx="2380710" cy="1335496"/>
              </a:xfrm>
              <a:custGeom>
                <a:avLst/>
                <a:gdLst/>
                <a:ahLst/>
                <a:cxnLst/>
                <a:rect l="l" t="t" r="r" b="b"/>
                <a:pathLst>
                  <a:path w="85376" h="47893" extrusionOk="0">
                    <a:moveTo>
                      <a:pt x="3655" y="1"/>
                    </a:moveTo>
                    <a:cubicBezTo>
                      <a:pt x="3561" y="1"/>
                      <a:pt x="3466" y="3"/>
                      <a:pt x="3372" y="8"/>
                    </a:cubicBezTo>
                    <a:cubicBezTo>
                      <a:pt x="283" y="136"/>
                      <a:pt x="541" y="3276"/>
                      <a:pt x="541" y="6648"/>
                    </a:cubicBezTo>
                    <a:cubicBezTo>
                      <a:pt x="566" y="11719"/>
                      <a:pt x="566" y="16789"/>
                      <a:pt x="566" y="21860"/>
                    </a:cubicBezTo>
                    <a:lnTo>
                      <a:pt x="566" y="36556"/>
                    </a:lnTo>
                    <a:cubicBezTo>
                      <a:pt x="566" y="40005"/>
                      <a:pt x="0" y="44072"/>
                      <a:pt x="721" y="47418"/>
                    </a:cubicBezTo>
                    <a:cubicBezTo>
                      <a:pt x="3106" y="47777"/>
                      <a:pt x="5606" y="47892"/>
                      <a:pt x="8146" y="47892"/>
                    </a:cubicBezTo>
                    <a:cubicBezTo>
                      <a:pt x="12703" y="47892"/>
                      <a:pt x="17385" y="47521"/>
                      <a:pt x="21749" y="47521"/>
                    </a:cubicBezTo>
                    <a:lnTo>
                      <a:pt x="26640" y="47521"/>
                    </a:lnTo>
                    <a:cubicBezTo>
                      <a:pt x="36266" y="47495"/>
                      <a:pt x="45892" y="47495"/>
                      <a:pt x="55518" y="47469"/>
                    </a:cubicBezTo>
                    <a:cubicBezTo>
                      <a:pt x="60898" y="47469"/>
                      <a:pt x="66303" y="47444"/>
                      <a:pt x="71682" y="47444"/>
                    </a:cubicBezTo>
                    <a:cubicBezTo>
                      <a:pt x="73902" y="47444"/>
                      <a:pt x="76478" y="47734"/>
                      <a:pt x="78919" y="47734"/>
                    </a:cubicBezTo>
                    <a:cubicBezTo>
                      <a:pt x="80187" y="47734"/>
                      <a:pt x="81418" y="47655"/>
                      <a:pt x="82544" y="47418"/>
                    </a:cubicBezTo>
                    <a:cubicBezTo>
                      <a:pt x="83367" y="47263"/>
                      <a:pt x="83779" y="47160"/>
                      <a:pt x="84011" y="46980"/>
                    </a:cubicBezTo>
                    <a:cubicBezTo>
                      <a:pt x="84320" y="46723"/>
                      <a:pt x="84320" y="46260"/>
                      <a:pt x="84448" y="45179"/>
                    </a:cubicBezTo>
                    <a:cubicBezTo>
                      <a:pt x="84680" y="43454"/>
                      <a:pt x="84500" y="41575"/>
                      <a:pt x="84526" y="39825"/>
                    </a:cubicBezTo>
                    <a:cubicBezTo>
                      <a:pt x="84603" y="34677"/>
                      <a:pt x="84680" y="29504"/>
                      <a:pt x="84706" y="24356"/>
                    </a:cubicBezTo>
                    <a:cubicBezTo>
                      <a:pt x="84732" y="22889"/>
                      <a:pt x="85375" y="2453"/>
                      <a:pt x="84448" y="2350"/>
                    </a:cubicBezTo>
                    <a:cubicBezTo>
                      <a:pt x="79722" y="1986"/>
                      <a:pt x="74922" y="1867"/>
                      <a:pt x="70094" y="1867"/>
                    </a:cubicBezTo>
                    <a:cubicBezTo>
                      <a:pt x="60909" y="1867"/>
                      <a:pt x="51622" y="2298"/>
                      <a:pt x="42546" y="2298"/>
                    </a:cubicBezTo>
                    <a:lnTo>
                      <a:pt x="12612" y="2298"/>
                    </a:lnTo>
                    <a:cubicBezTo>
                      <a:pt x="9593" y="2298"/>
                      <a:pt x="6647" y="1"/>
                      <a:pt x="36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41"/>
              <p:cNvSpPr/>
              <p:nvPr/>
            </p:nvSpPr>
            <p:spPr>
              <a:xfrm>
                <a:off x="710419" y="1467297"/>
                <a:ext cx="2361330" cy="106242"/>
              </a:xfrm>
              <a:custGeom>
                <a:avLst/>
                <a:gdLst/>
                <a:ahLst/>
                <a:cxnLst/>
                <a:rect l="l" t="t" r="r" b="b"/>
                <a:pathLst>
                  <a:path w="84681" h="3810" extrusionOk="0">
                    <a:moveTo>
                      <a:pt x="0" y="0"/>
                    </a:moveTo>
                    <a:lnTo>
                      <a:pt x="0" y="3809"/>
                    </a:lnTo>
                    <a:lnTo>
                      <a:pt x="84680" y="3809"/>
                    </a:lnTo>
                    <a:lnTo>
                      <a:pt x="846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41"/>
              <p:cNvSpPr/>
              <p:nvPr/>
            </p:nvSpPr>
            <p:spPr>
              <a:xfrm>
                <a:off x="820952" y="1661065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41"/>
              <p:cNvSpPr/>
              <p:nvPr/>
            </p:nvSpPr>
            <p:spPr>
              <a:xfrm>
                <a:off x="1006103" y="1661065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41"/>
              <p:cNvSpPr/>
              <p:nvPr/>
            </p:nvSpPr>
            <p:spPr>
              <a:xfrm>
                <a:off x="1191979" y="1661065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41"/>
              <p:cNvSpPr/>
              <p:nvPr/>
            </p:nvSpPr>
            <p:spPr>
              <a:xfrm>
                <a:off x="1377884" y="1661065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41"/>
              <p:cNvSpPr/>
              <p:nvPr/>
            </p:nvSpPr>
            <p:spPr>
              <a:xfrm>
                <a:off x="1563035" y="1661065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41"/>
              <p:cNvSpPr/>
              <p:nvPr/>
            </p:nvSpPr>
            <p:spPr>
              <a:xfrm>
                <a:off x="1748214" y="1661065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41"/>
              <p:cNvSpPr/>
              <p:nvPr/>
            </p:nvSpPr>
            <p:spPr>
              <a:xfrm>
                <a:off x="1927621" y="1661065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41"/>
              <p:cNvSpPr/>
              <p:nvPr/>
            </p:nvSpPr>
            <p:spPr>
              <a:xfrm>
                <a:off x="820952" y="1849088"/>
                <a:ext cx="155041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41"/>
              <p:cNvSpPr/>
              <p:nvPr/>
            </p:nvSpPr>
            <p:spPr>
              <a:xfrm>
                <a:off x="1006103" y="1849088"/>
                <a:ext cx="155766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41"/>
              <p:cNvSpPr/>
              <p:nvPr/>
            </p:nvSpPr>
            <p:spPr>
              <a:xfrm>
                <a:off x="1191979" y="1849088"/>
                <a:ext cx="155068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1377884" y="1849088"/>
                <a:ext cx="155041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1563035" y="1849088"/>
                <a:ext cx="155068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1748214" y="1849088"/>
                <a:ext cx="155766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7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1927621" y="1849088"/>
                <a:ext cx="155793" cy="155793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7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820952" y="2037138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1006103" y="2037138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1191979" y="2037138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1377884" y="2037138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1563035" y="2037138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1748214" y="2037138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1927621" y="2037138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820952" y="2224464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1006103" y="2224464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1191979" y="2224464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1377884" y="2224464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1563035" y="2224464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60" y="5585"/>
                    </a:lnTo>
                    <a:lnTo>
                      <a:pt x="556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1748214" y="2224464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0" y="0"/>
                    </a:moveTo>
                    <a:lnTo>
                      <a:pt x="0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1"/>
              <p:cNvSpPr/>
              <p:nvPr/>
            </p:nvSpPr>
            <p:spPr>
              <a:xfrm>
                <a:off x="820952" y="2412487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1"/>
              <p:cNvSpPr/>
              <p:nvPr/>
            </p:nvSpPr>
            <p:spPr>
              <a:xfrm>
                <a:off x="1006103" y="2412487"/>
                <a:ext cx="155766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586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86" y="5586"/>
                    </a:lnTo>
                    <a:lnTo>
                      <a:pt x="558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1"/>
              <p:cNvSpPr/>
              <p:nvPr/>
            </p:nvSpPr>
            <p:spPr>
              <a:xfrm>
                <a:off x="1191979" y="2412487"/>
                <a:ext cx="155068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1" h="5586" extrusionOk="0">
                    <a:moveTo>
                      <a:pt x="1" y="1"/>
                    </a:moveTo>
                    <a:lnTo>
                      <a:pt x="1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1"/>
              <p:cNvSpPr/>
              <p:nvPr/>
            </p:nvSpPr>
            <p:spPr>
              <a:xfrm>
                <a:off x="1377884" y="2412487"/>
                <a:ext cx="155041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60" h="5586" extrusionOk="0">
                    <a:moveTo>
                      <a:pt x="0" y="1"/>
                    </a:moveTo>
                    <a:lnTo>
                      <a:pt x="0" y="5586"/>
                    </a:lnTo>
                    <a:lnTo>
                      <a:pt x="5560" y="5586"/>
                    </a:lnTo>
                    <a:lnTo>
                      <a:pt x="556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1"/>
              <p:cNvSpPr/>
              <p:nvPr/>
            </p:nvSpPr>
            <p:spPr>
              <a:xfrm>
                <a:off x="2302273" y="1692351"/>
                <a:ext cx="120603" cy="114440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04" extrusionOk="0">
                    <a:moveTo>
                      <a:pt x="3887" y="449"/>
                    </a:moveTo>
                    <a:lnTo>
                      <a:pt x="3887" y="526"/>
                    </a:lnTo>
                    <a:lnTo>
                      <a:pt x="3887" y="757"/>
                    </a:lnTo>
                    <a:cubicBezTo>
                      <a:pt x="3887" y="886"/>
                      <a:pt x="3887" y="1041"/>
                      <a:pt x="3887" y="1195"/>
                    </a:cubicBezTo>
                    <a:cubicBezTo>
                      <a:pt x="3887" y="1504"/>
                      <a:pt x="3861" y="1787"/>
                      <a:pt x="3861" y="2096"/>
                    </a:cubicBezTo>
                    <a:cubicBezTo>
                      <a:pt x="3861" y="2662"/>
                      <a:pt x="3861" y="3203"/>
                      <a:pt x="3836" y="3769"/>
                    </a:cubicBezTo>
                    <a:lnTo>
                      <a:pt x="2214" y="3743"/>
                    </a:lnTo>
                    <a:lnTo>
                      <a:pt x="490" y="3743"/>
                    </a:lnTo>
                    <a:cubicBezTo>
                      <a:pt x="515" y="3486"/>
                      <a:pt x="490" y="3228"/>
                      <a:pt x="490" y="2997"/>
                    </a:cubicBezTo>
                    <a:cubicBezTo>
                      <a:pt x="464" y="2688"/>
                      <a:pt x="464" y="2379"/>
                      <a:pt x="464" y="2096"/>
                    </a:cubicBezTo>
                    <a:cubicBezTo>
                      <a:pt x="438" y="1658"/>
                      <a:pt x="438" y="1221"/>
                      <a:pt x="412" y="783"/>
                    </a:cubicBezTo>
                    <a:cubicBezTo>
                      <a:pt x="412" y="706"/>
                      <a:pt x="438" y="603"/>
                      <a:pt x="438" y="526"/>
                    </a:cubicBezTo>
                    <a:cubicBezTo>
                      <a:pt x="507" y="534"/>
                      <a:pt x="578" y="537"/>
                      <a:pt x="652" y="537"/>
                    </a:cubicBezTo>
                    <a:cubicBezTo>
                      <a:pt x="798" y="537"/>
                      <a:pt x="953" y="526"/>
                      <a:pt x="1107" y="526"/>
                    </a:cubicBezTo>
                    <a:cubicBezTo>
                      <a:pt x="1416" y="526"/>
                      <a:pt x="1725" y="500"/>
                      <a:pt x="2008" y="500"/>
                    </a:cubicBezTo>
                    <a:cubicBezTo>
                      <a:pt x="2317" y="500"/>
                      <a:pt x="2626" y="500"/>
                      <a:pt x="2935" y="474"/>
                    </a:cubicBezTo>
                    <a:lnTo>
                      <a:pt x="3630" y="474"/>
                    </a:lnTo>
                    <a:cubicBezTo>
                      <a:pt x="3681" y="474"/>
                      <a:pt x="3836" y="474"/>
                      <a:pt x="3861" y="449"/>
                    </a:cubicBezTo>
                    <a:close/>
                    <a:moveTo>
                      <a:pt x="1718" y="1"/>
                    </a:moveTo>
                    <a:cubicBezTo>
                      <a:pt x="1267" y="1"/>
                      <a:pt x="820" y="25"/>
                      <a:pt x="387" y="62"/>
                    </a:cubicBezTo>
                    <a:cubicBezTo>
                      <a:pt x="309" y="62"/>
                      <a:pt x="258" y="62"/>
                      <a:pt x="206" y="88"/>
                    </a:cubicBezTo>
                    <a:cubicBezTo>
                      <a:pt x="103" y="88"/>
                      <a:pt x="1" y="165"/>
                      <a:pt x="1" y="268"/>
                    </a:cubicBezTo>
                    <a:cubicBezTo>
                      <a:pt x="26" y="886"/>
                      <a:pt x="26" y="1478"/>
                      <a:pt x="26" y="2096"/>
                    </a:cubicBezTo>
                    <a:lnTo>
                      <a:pt x="52" y="2997"/>
                    </a:lnTo>
                    <a:cubicBezTo>
                      <a:pt x="52" y="3280"/>
                      <a:pt x="26" y="3614"/>
                      <a:pt x="103" y="3872"/>
                    </a:cubicBezTo>
                    <a:cubicBezTo>
                      <a:pt x="129" y="3975"/>
                      <a:pt x="206" y="4026"/>
                      <a:pt x="309" y="4026"/>
                    </a:cubicBezTo>
                    <a:cubicBezTo>
                      <a:pt x="361" y="4026"/>
                      <a:pt x="412" y="4026"/>
                      <a:pt x="438" y="4052"/>
                    </a:cubicBezTo>
                    <a:lnTo>
                      <a:pt x="927" y="4052"/>
                    </a:lnTo>
                    <a:cubicBezTo>
                      <a:pt x="1262" y="4052"/>
                      <a:pt x="1622" y="4078"/>
                      <a:pt x="1957" y="4078"/>
                    </a:cubicBezTo>
                    <a:lnTo>
                      <a:pt x="3990" y="4103"/>
                    </a:lnTo>
                    <a:cubicBezTo>
                      <a:pt x="4093" y="4103"/>
                      <a:pt x="4170" y="4026"/>
                      <a:pt x="4170" y="3949"/>
                    </a:cubicBezTo>
                    <a:cubicBezTo>
                      <a:pt x="4170" y="3280"/>
                      <a:pt x="4196" y="2611"/>
                      <a:pt x="4222" y="1941"/>
                    </a:cubicBezTo>
                    <a:lnTo>
                      <a:pt x="4222" y="886"/>
                    </a:lnTo>
                    <a:cubicBezTo>
                      <a:pt x="4247" y="680"/>
                      <a:pt x="4325" y="294"/>
                      <a:pt x="4093" y="140"/>
                    </a:cubicBezTo>
                    <a:lnTo>
                      <a:pt x="4119" y="140"/>
                    </a:lnTo>
                    <a:cubicBezTo>
                      <a:pt x="4016" y="88"/>
                      <a:pt x="3861" y="88"/>
                      <a:pt x="3758" y="88"/>
                    </a:cubicBezTo>
                    <a:lnTo>
                      <a:pt x="3630" y="88"/>
                    </a:lnTo>
                    <a:cubicBezTo>
                      <a:pt x="3475" y="88"/>
                      <a:pt x="3321" y="62"/>
                      <a:pt x="3166" y="62"/>
                    </a:cubicBezTo>
                    <a:cubicBezTo>
                      <a:pt x="2857" y="11"/>
                      <a:pt x="2523" y="11"/>
                      <a:pt x="2214" y="11"/>
                    </a:cubicBezTo>
                    <a:cubicBezTo>
                      <a:pt x="2049" y="4"/>
                      <a:pt x="1883" y="1"/>
                      <a:pt x="1718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1"/>
              <p:cNvSpPr/>
              <p:nvPr/>
            </p:nvSpPr>
            <p:spPr>
              <a:xfrm>
                <a:off x="2483855" y="1687499"/>
                <a:ext cx="121328" cy="117424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1" extrusionOk="0">
                    <a:moveTo>
                      <a:pt x="412" y="391"/>
                    </a:moveTo>
                    <a:lnTo>
                      <a:pt x="412" y="391"/>
                    </a:lnTo>
                    <a:cubicBezTo>
                      <a:pt x="721" y="468"/>
                      <a:pt x="1056" y="468"/>
                      <a:pt x="1365" y="468"/>
                    </a:cubicBezTo>
                    <a:cubicBezTo>
                      <a:pt x="1673" y="494"/>
                      <a:pt x="1957" y="494"/>
                      <a:pt x="2265" y="520"/>
                    </a:cubicBezTo>
                    <a:cubicBezTo>
                      <a:pt x="2806" y="545"/>
                      <a:pt x="3372" y="571"/>
                      <a:pt x="3913" y="623"/>
                    </a:cubicBezTo>
                    <a:cubicBezTo>
                      <a:pt x="3887" y="1652"/>
                      <a:pt x="3835" y="2682"/>
                      <a:pt x="3835" y="3737"/>
                    </a:cubicBezTo>
                    <a:cubicBezTo>
                      <a:pt x="3265" y="3805"/>
                      <a:pt x="2687" y="3837"/>
                      <a:pt x="2113" y="3837"/>
                    </a:cubicBezTo>
                    <a:cubicBezTo>
                      <a:pt x="1600" y="3837"/>
                      <a:pt x="1091" y="3811"/>
                      <a:pt x="592" y="3763"/>
                    </a:cubicBezTo>
                    <a:cubicBezTo>
                      <a:pt x="412" y="3196"/>
                      <a:pt x="361" y="2630"/>
                      <a:pt x="386" y="2038"/>
                    </a:cubicBezTo>
                    <a:cubicBezTo>
                      <a:pt x="386" y="1498"/>
                      <a:pt x="438" y="931"/>
                      <a:pt x="412" y="391"/>
                    </a:cubicBezTo>
                    <a:close/>
                    <a:moveTo>
                      <a:pt x="806" y="1"/>
                    </a:moveTo>
                    <a:cubicBezTo>
                      <a:pt x="673" y="1"/>
                      <a:pt x="543" y="9"/>
                      <a:pt x="412" y="31"/>
                    </a:cubicBezTo>
                    <a:cubicBezTo>
                      <a:pt x="361" y="31"/>
                      <a:pt x="335" y="56"/>
                      <a:pt x="309" y="56"/>
                    </a:cubicBezTo>
                    <a:cubicBezTo>
                      <a:pt x="284" y="56"/>
                      <a:pt x="232" y="82"/>
                      <a:pt x="206" y="108"/>
                    </a:cubicBezTo>
                    <a:cubicBezTo>
                      <a:pt x="129" y="442"/>
                      <a:pt x="103" y="777"/>
                      <a:pt x="78" y="1112"/>
                    </a:cubicBezTo>
                    <a:cubicBezTo>
                      <a:pt x="52" y="1446"/>
                      <a:pt x="26" y="1781"/>
                      <a:pt x="26" y="2115"/>
                    </a:cubicBezTo>
                    <a:cubicBezTo>
                      <a:pt x="0" y="2733"/>
                      <a:pt x="52" y="3377"/>
                      <a:pt x="258" y="3994"/>
                    </a:cubicBezTo>
                    <a:cubicBezTo>
                      <a:pt x="284" y="4071"/>
                      <a:pt x="361" y="4123"/>
                      <a:pt x="438" y="4123"/>
                    </a:cubicBezTo>
                    <a:cubicBezTo>
                      <a:pt x="1009" y="4184"/>
                      <a:pt x="1575" y="4210"/>
                      <a:pt x="2138" y="4210"/>
                    </a:cubicBezTo>
                    <a:cubicBezTo>
                      <a:pt x="2766" y="4210"/>
                      <a:pt x="3391" y="4177"/>
                      <a:pt x="4016" y="4123"/>
                    </a:cubicBezTo>
                    <a:cubicBezTo>
                      <a:pt x="4144" y="4097"/>
                      <a:pt x="4222" y="4020"/>
                      <a:pt x="4222" y="3917"/>
                    </a:cubicBezTo>
                    <a:cubicBezTo>
                      <a:pt x="4273" y="2733"/>
                      <a:pt x="4324" y="1575"/>
                      <a:pt x="4350" y="417"/>
                    </a:cubicBezTo>
                    <a:cubicBezTo>
                      <a:pt x="4350" y="288"/>
                      <a:pt x="4247" y="211"/>
                      <a:pt x="4144" y="185"/>
                    </a:cubicBezTo>
                    <a:lnTo>
                      <a:pt x="4144" y="211"/>
                    </a:lnTo>
                    <a:cubicBezTo>
                      <a:pt x="3501" y="159"/>
                      <a:pt x="2883" y="108"/>
                      <a:pt x="2265" y="82"/>
                    </a:cubicBezTo>
                    <a:cubicBezTo>
                      <a:pt x="1957" y="56"/>
                      <a:pt x="1648" y="56"/>
                      <a:pt x="1365" y="31"/>
                    </a:cubicBezTo>
                    <a:cubicBezTo>
                      <a:pt x="1171" y="16"/>
                      <a:pt x="987" y="1"/>
                      <a:pt x="806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1"/>
              <p:cNvSpPr/>
              <p:nvPr/>
            </p:nvSpPr>
            <p:spPr>
              <a:xfrm>
                <a:off x="2670456" y="1689060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464" y="438"/>
                    </a:moveTo>
                    <a:lnTo>
                      <a:pt x="464" y="438"/>
                    </a:lnTo>
                    <a:cubicBezTo>
                      <a:pt x="1210" y="456"/>
                      <a:pt x="1943" y="474"/>
                      <a:pt x="2673" y="474"/>
                    </a:cubicBezTo>
                    <a:cubicBezTo>
                      <a:pt x="2975" y="474"/>
                      <a:pt x="3277" y="471"/>
                      <a:pt x="3578" y="464"/>
                    </a:cubicBezTo>
                    <a:cubicBezTo>
                      <a:pt x="3630" y="1545"/>
                      <a:pt x="3681" y="2626"/>
                      <a:pt x="3733" y="3707"/>
                    </a:cubicBezTo>
                    <a:cubicBezTo>
                      <a:pt x="2677" y="3732"/>
                      <a:pt x="1596" y="3732"/>
                      <a:pt x="541" y="3732"/>
                    </a:cubicBezTo>
                    <a:cubicBezTo>
                      <a:pt x="438" y="2651"/>
                      <a:pt x="464" y="1545"/>
                      <a:pt x="464" y="438"/>
                    </a:cubicBezTo>
                    <a:close/>
                    <a:moveTo>
                      <a:pt x="412" y="0"/>
                    </a:moveTo>
                    <a:cubicBezTo>
                      <a:pt x="335" y="0"/>
                      <a:pt x="284" y="52"/>
                      <a:pt x="232" y="103"/>
                    </a:cubicBezTo>
                    <a:cubicBezTo>
                      <a:pt x="232" y="103"/>
                      <a:pt x="206" y="129"/>
                      <a:pt x="206" y="155"/>
                    </a:cubicBezTo>
                    <a:cubicBezTo>
                      <a:pt x="0" y="1416"/>
                      <a:pt x="26" y="2703"/>
                      <a:pt x="155" y="3938"/>
                    </a:cubicBezTo>
                    <a:cubicBezTo>
                      <a:pt x="155" y="4067"/>
                      <a:pt x="232" y="4144"/>
                      <a:pt x="361" y="4144"/>
                    </a:cubicBezTo>
                    <a:lnTo>
                      <a:pt x="3964" y="4144"/>
                    </a:lnTo>
                    <a:cubicBezTo>
                      <a:pt x="4067" y="4144"/>
                      <a:pt x="4170" y="4041"/>
                      <a:pt x="4170" y="3938"/>
                    </a:cubicBezTo>
                    <a:cubicBezTo>
                      <a:pt x="4119" y="2703"/>
                      <a:pt x="4067" y="1467"/>
                      <a:pt x="4016" y="232"/>
                    </a:cubicBezTo>
                    <a:cubicBezTo>
                      <a:pt x="4016" y="129"/>
                      <a:pt x="3913" y="26"/>
                      <a:pt x="3784" y="26"/>
                    </a:cubicBezTo>
                    <a:cubicBezTo>
                      <a:pt x="3326" y="37"/>
                      <a:pt x="2863" y="43"/>
                      <a:pt x="2397" y="43"/>
                    </a:cubicBezTo>
                    <a:cubicBezTo>
                      <a:pt x="1739" y="43"/>
                      <a:pt x="1076" y="30"/>
                      <a:pt x="412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1"/>
              <p:cNvSpPr/>
              <p:nvPr/>
            </p:nvSpPr>
            <p:spPr>
              <a:xfrm>
                <a:off x="2849891" y="1689060"/>
                <a:ext cx="119878" cy="113548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72" extrusionOk="0">
                    <a:moveTo>
                      <a:pt x="3784" y="464"/>
                    </a:moveTo>
                    <a:lnTo>
                      <a:pt x="3835" y="2317"/>
                    </a:lnTo>
                    <a:cubicBezTo>
                      <a:pt x="3861" y="2677"/>
                      <a:pt x="3861" y="3012"/>
                      <a:pt x="3861" y="3372"/>
                    </a:cubicBezTo>
                    <a:cubicBezTo>
                      <a:pt x="3861" y="3423"/>
                      <a:pt x="3861" y="3552"/>
                      <a:pt x="3887" y="3604"/>
                    </a:cubicBezTo>
                    <a:lnTo>
                      <a:pt x="3295" y="3604"/>
                    </a:lnTo>
                    <a:cubicBezTo>
                      <a:pt x="2600" y="3629"/>
                      <a:pt x="1905" y="3629"/>
                      <a:pt x="1210" y="3655"/>
                    </a:cubicBezTo>
                    <a:lnTo>
                      <a:pt x="438" y="3655"/>
                    </a:lnTo>
                    <a:cubicBezTo>
                      <a:pt x="412" y="3655"/>
                      <a:pt x="438" y="3578"/>
                      <a:pt x="438" y="3552"/>
                    </a:cubicBezTo>
                    <a:cubicBezTo>
                      <a:pt x="412" y="3218"/>
                      <a:pt x="412" y="2857"/>
                      <a:pt x="412" y="2523"/>
                    </a:cubicBezTo>
                    <a:cubicBezTo>
                      <a:pt x="412" y="1853"/>
                      <a:pt x="412" y="1210"/>
                      <a:pt x="412" y="541"/>
                    </a:cubicBezTo>
                    <a:cubicBezTo>
                      <a:pt x="1519" y="515"/>
                      <a:pt x="2651" y="489"/>
                      <a:pt x="3784" y="464"/>
                    </a:cubicBezTo>
                    <a:close/>
                    <a:moveTo>
                      <a:pt x="3990" y="0"/>
                    </a:moveTo>
                    <a:cubicBezTo>
                      <a:pt x="2780" y="26"/>
                      <a:pt x="1544" y="52"/>
                      <a:pt x="335" y="77"/>
                    </a:cubicBezTo>
                    <a:lnTo>
                      <a:pt x="309" y="77"/>
                    </a:lnTo>
                    <a:cubicBezTo>
                      <a:pt x="296" y="71"/>
                      <a:pt x="282" y="68"/>
                      <a:pt x="267" y="68"/>
                    </a:cubicBezTo>
                    <a:cubicBezTo>
                      <a:pt x="224" y="68"/>
                      <a:pt x="180" y="97"/>
                      <a:pt x="180" y="155"/>
                    </a:cubicBezTo>
                    <a:cubicBezTo>
                      <a:pt x="103" y="232"/>
                      <a:pt x="103" y="335"/>
                      <a:pt x="129" y="438"/>
                    </a:cubicBezTo>
                    <a:cubicBezTo>
                      <a:pt x="52" y="1107"/>
                      <a:pt x="26" y="1802"/>
                      <a:pt x="26" y="2471"/>
                    </a:cubicBezTo>
                    <a:cubicBezTo>
                      <a:pt x="26" y="2857"/>
                      <a:pt x="0" y="3243"/>
                      <a:pt x="26" y="3629"/>
                    </a:cubicBezTo>
                    <a:cubicBezTo>
                      <a:pt x="26" y="3784"/>
                      <a:pt x="77" y="3913"/>
                      <a:pt x="206" y="4015"/>
                    </a:cubicBezTo>
                    <a:cubicBezTo>
                      <a:pt x="299" y="4062"/>
                      <a:pt x="401" y="4071"/>
                      <a:pt x="501" y="4071"/>
                    </a:cubicBezTo>
                    <a:cubicBezTo>
                      <a:pt x="567" y="4071"/>
                      <a:pt x="633" y="4067"/>
                      <a:pt x="695" y="4067"/>
                    </a:cubicBezTo>
                    <a:cubicBezTo>
                      <a:pt x="1493" y="4067"/>
                      <a:pt x="2265" y="4041"/>
                      <a:pt x="3063" y="4041"/>
                    </a:cubicBezTo>
                    <a:cubicBezTo>
                      <a:pt x="3243" y="4041"/>
                      <a:pt x="3423" y="4015"/>
                      <a:pt x="3603" y="4015"/>
                    </a:cubicBezTo>
                    <a:cubicBezTo>
                      <a:pt x="3694" y="4015"/>
                      <a:pt x="3797" y="4028"/>
                      <a:pt x="3896" y="4028"/>
                    </a:cubicBezTo>
                    <a:cubicBezTo>
                      <a:pt x="3996" y="4028"/>
                      <a:pt x="4093" y="4015"/>
                      <a:pt x="4170" y="3964"/>
                    </a:cubicBezTo>
                    <a:cubicBezTo>
                      <a:pt x="4298" y="3861"/>
                      <a:pt x="4298" y="3707"/>
                      <a:pt x="4298" y="3578"/>
                    </a:cubicBezTo>
                    <a:cubicBezTo>
                      <a:pt x="4298" y="3372"/>
                      <a:pt x="4298" y="3140"/>
                      <a:pt x="4298" y="2934"/>
                    </a:cubicBezTo>
                    <a:lnTo>
                      <a:pt x="4221" y="232"/>
                    </a:lnTo>
                    <a:cubicBezTo>
                      <a:pt x="4221" y="129"/>
                      <a:pt x="4118" y="0"/>
                      <a:pt x="3990" y="0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1"/>
              <p:cNvSpPr/>
              <p:nvPr/>
            </p:nvSpPr>
            <p:spPr>
              <a:xfrm>
                <a:off x="2302273" y="1851681"/>
                <a:ext cx="120603" cy="115165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30" extrusionOk="0">
                    <a:moveTo>
                      <a:pt x="3887" y="474"/>
                    </a:moveTo>
                    <a:lnTo>
                      <a:pt x="3887" y="551"/>
                    </a:lnTo>
                    <a:lnTo>
                      <a:pt x="3887" y="757"/>
                    </a:lnTo>
                    <a:cubicBezTo>
                      <a:pt x="3887" y="912"/>
                      <a:pt x="3887" y="1040"/>
                      <a:pt x="3887" y="1195"/>
                    </a:cubicBezTo>
                    <a:cubicBezTo>
                      <a:pt x="3887" y="1504"/>
                      <a:pt x="3861" y="1813"/>
                      <a:pt x="3861" y="2096"/>
                    </a:cubicBezTo>
                    <a:cubicBezTo>
                      <a:pt x="3861" y="2662"/>
                      <a:pt x="3861" y="3228"/>
                      <a:pt x="3836" y="3769"/>
                    </a:cubicBezTo>
                    <a:lnTo>
                      <a:pt x="2214" y="3743"/>
                    </a:lnTo>
                    <a:lnTo>
                      <a:pt x="490" y="3743"/>
                    </a:lnTo>
                    <a:cubicBezTo>
                      <a:pt x="515" y="3486"/>
                      <a:pt x="490" y="3228"/>
                      <a:pt x="490" y="2997"/>
                    </a:cubicBezTo>
                    <a:cubicBezTo>
                      <a:pt x="464" y="2688"/>
                      <a:pt x="464" y="2405"/>
                      <a:pt x="464" y="2096"/>
                    </a:cubicBezTo>
                    <a:cubicBezTo>
                      <a:pt x="438" y="1658"/>
                      <a:pt x="438" y="1221"/>
                      <a:pt x="412" y="783"/>
                    </a:cubicBezTo>
                    <a:cubicBezTo>
                      <a:pt x="412" y="706"/>
                      <a:pt x="438" y="629"/>
                      <a:pt x="438" y="526"/>
                    </a:cubicBezTo>
                    <a:cubicBezTo>
                      <a:pt x="507" y="534"/>
                      <a:pt x="578" y="537"/>
                      <a:pt x="652" y="537"/>
                    </a:cubicBezTo>
                    <a:cubicBezTo>
                      <a:pt x="798" y="537"/>
                      <a:pt x="953" y="526"/>
                      <a:pt x="1107" y="526"/>
                    </a:cubicBezTo>
                    <a:cubicBezTo>
                      <a:pt x="1416" y="526"/>
                      <a:pt x="1725" y="526"/>
                      <a:pt x="2008" y="500"/>
                    </a:cubicBezTo>
                    <a:lnTo>
                      <a:pt x="2935" y="500"/>
                    </a:lnTo>
                    <a:cubicBezTo>
                      <a:pt x="3089" y="474"/>
                      <a:pt x="3269" y="474"/>
                      <a:pt x="3424" y="474"/>
                    </a:cubicBezTo>
                    <a:lnTo>
                      <a:pt x="3630" y="474"/>
                    </a:lnTo>
                    <a:cubicBezTo>
                      <a:pt x="3664" y="474"/>
                      <a:pt x="3744" y="486"/>
                      <a:pt x="3801" y="486"/>
                    </a:cubicBezTo>
                    <a:cubicBezTo>
                      <a:pt x="3830" y="486"/>
                      <a:pt x="3853" y="483"/>
                      <a:pt x="3861" y="474"/>
                    </a:cubicBezTo>
                    <a:close/>
                    <a:moveTo>
                      <a:pt x="1718" y="1"/>
                    </a:moveTo>
                    <a:cubicBezTo>
                      <a:pt x="1267" y="1"/>
                      <a:pt x="820" y="25"/>
                      <a:pt x="387" y="62"/>
                    </a:cubicBezTo>
                    <a:cubicBezTo>
                      <a:pt x="309" y="88"/>
                      <a:pt x="258" y="88"/>
                      <a:pt x="206" y="88"/>
                    </a:cubicBezTo>
                    <a:cubicBezTo>
                      <a:pt x="103" y="88"/>
                      <a:pt x="1" y="165"/>
                      <a:pt x="1" y="268"/>
                    </a:cubicBezTo>
                    <a:cubicBezTo>
                      <a:pt x="26" y="886"/>
                      <a:pt x="26" y="1478"/>
                      <a:pt x="26" y="2096"/>
                    </a:cubicBezTo>
                    <a:lnTo>
                      <a:pt x="52" y="2997"/>
                    </a:lnTo>
                    <a:cubicBezTo>
                      <a:pt x="52" y="3280"/>
                      <a:pt x="26" y="3614"/>
                      <a:pt x="103" y="3897"/>
                    </a:cubicBezTo>
                    <a:cubicBezTo>
                      <a:pt x="129" y="3975"/>
                      <a:pt x="206" y="4026"/>
                      <a:pt x="309" y="4026"/>
                    </a:cubicBezTo>
                    <a:cubicBezTo>
                      <a:pt x="361" y="4026"/>
                      <a:pt x="412" y="4052"/>
                      <a:pt x="438" y="4052"/>
                    </a:cubicBezTo>
                    <a:lnTo>
                      <a:pt x="927" y="4052"/>
                    </a:lnTo>
                    <a:cubicBezTo>
                      <a:pt x="1262" y="4078"/>
                      <a:pt x="1622" y="4078"/>
                      <a:pt x="1957" y="4078"/>
                    </a:cubicBezTo>
                    <a:lnTo>
                      <a:pt x="3990" y="4129"/>
                    </a:lnTo>
                    <a:cubicBezTo>
                      <a:pt x="4093" y="4129"/>
                      <a:pt x="4170" y="4026"/>
                      <a:pt x="4170" y="3949"/>
                    </a:cubicBezTo>
                    <a:cubicBezTo>
                      <a:pt x="4170" y="3280"/>
                      <a:pt x="4196" y="2610"/>
                      <a:pt x="4222" y="1941"/>
                    </a:cubicBezTo>
                    <a:lnTo>
                      <a:pt x="4222" y="886"/>
                    </a:lnTo>
                    <a:cubicBezTo>
                      <a:pt x="4247" y="680"/>
                      <a:pt x="4325" y="294"/>
                      <a:pt x="4093" y="140"/>
                    </a:cubicBezTo>
                    <a:lnTo>
                      <a:pt x="4119" y="140"/>
                    </a:lnTo>
                    <a:cubicBezTo>
                      <a:pt x="4058" y="109"/>
                      <a:pt x="3980" y="97"/>
                      <a:pt x="3905" y="97"/>
                    </a:cubicBezTo>
                    <a:cubicBezTo>
                      <a:pt x="3852" y="97"/>
                      <a:pt x="3801" y="103"/>
                      <a:pt x="3758" y="114"/>
                    </a:cubicBezTo>
                    <a:lnTo>
                      <a:pt x="3630" y="114"/>
                    </a:lnTo>
                    <a:cubicBezTo>
                      <a:pt x="3475" y="88"/>
                      <a:pt x="3321" y="62"/>
                      <a:pt x="3166" y="62"/>
                    </a:cubicBezTo>
                    <a:cubicBezTo>
                      <a:pt x="2857" y="37"/>
                      <a:pt x="2523" y="11"/>
                      <a:pt x="2214" y="11"/>
                    </a:cubicBezTo>
                    <a:cubicBezTo>
                      <a:pt x="2049" y="4"/>
                      <a:pt x="1883" y="1"/>
                      <a:pt x="1718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1"/>
              <p:cNvSpPr/>
              <p:nvPr/>
            </p:nvSpPr>
            <p:spPr>
              <a:xfrm>
                <a:off x="2483855" y="1846829"/>
                <a:ext cx="121328" cy="117424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1" extrusionOk="0">
                    <a:moveTo>
                      <a:pt x="412" y="391"/>
                    </a:moveTo>
                    <a:cubicBezTo>
                      <a:pt x="721" y="468"/>
                      <a:pt x="1056" y="468"/>
                      <a:pt x="1365" y="468"/>
                    </a:cubicBezTo>
                    <a:cubicBezTo>
                      <a:pt x="1673" y="494"/>
                      <a:pt x="1957" y="520"/>
                      <a:pt x="2265" y="520"/>
                    </a:cubicBezTo>
                    <a:cubicBezTo>
                      <a:pt x="2806" y="545"/>
                      <a:pt x="3372" y="571"/>
                      <a:pt x="3913" y="622"/>
                    </a:cubicBezTo>
                    <a:cubicBezTo>
                      <a:pt x="3887" y="1652"/>
                      <a:pt x="3835" y="2682"/>
                      <a:pt x="3835" y="3737"/>
                    </a:cubicBezTo>
                    <a:cubicBezTo>
                      <a:pt x="3265" y="3805"/>
                      <a:pt x="2687" y="3837"/>
                      <a:pt x="2113" y="3837"/>
                    </a:cubicBezTo>
                    <a:cubicBezTo>
                      <a:pt x="1600" y="3837"/>
                      <a:pt x="1091" y="3811"/>
                      <a:pt x="592" y="3763"/>
                    </a:cubicBezTo>
                    <a:cubicBezTo>
                      <a:pt x="412" y="3196"/>
                      <a:pt x="361" y="2630"/>
                      <a:pt x="386" y="2038"/>
                    </a:cubicBezTo>
                    <a:cubicBezTo>
                      <a:pt x="386" y="1498"/>
                      <a:pt x="438" y="957"/>
                      <a:pt x="412" y="391"/>
                    </a:cubicBezTo>
                    <a:close/>
                    <a:moveTo>
                      <a:pt x="806" y="1"/>
                    </a:moveTo>
                    <a:cubicBezTo>
                      <a:pt x="673" y="1"/>
                      <a:pt x="543" y="9"/>
                      <a:pt x="412" y="30"/>
                    </a:cubicBezTo>
                    <a:cubicBezTo>
                      <a:pt x="361" y="30"/>
                      <a:pt x="335" y="56"/>
                      <a:pt x="309" y="56"/>
                    </a:cubicBezTo>
                    <a:cubicBezTo>
                      <a:pt x="284" y="56"/>
                      <a:pt x="232" y="82"/>
                      <a:pt x="206" y="108"/>
                    </a:cubicBezTo>
                    <a:cubicBezTo>
                      <a:pt x="129" y="442"/>
                      <a:pt x="103" y="777"/>
                      <a:pt x="78" y="1111"/>
                    </a:cubicBezTo>
                    <a:cubicBezTo>
                      <a:pt x="52" y="1446"/>
                      <a:pt x="26" y="1781"/>
                      <a:pt x="26" y="2115"/>
                    </a:cubicBezTo>
                    <a:cubicBezTo>
                      <a:pt x="0" y="2733"/>
                      <a:pt x="52" y="3376"/>
                      <a:pt x="258" y="3994"/>
                    </a:cubicBezTo>
                    <a:cubicBezTo>
                      <a:pt x="284" y="4071"/>
                      <a:pt x="361" y="4123"/>
                      <a:pt x="438" y="4123"/>
                    </a:cubicBezTo>
                    <a:cubicBezTo>
                      <a:pt x="1009" y="4184"/>
                      <a:pt x="1575" y="4210"/>
                      <a:pt x="2138" y="4210"/>
                    </a:cubicBezTo>
                    <a:cubicBezTo>
                      <a:pt x="2766" y="4210"/>
                      <a:pt x="3391" y="4177"/>
                      <a:pt x="4016" y="4123"/>
                    </a:cubicBezTo>
                    <a:cubicBezTo>
                      <a:pt x="4144" y="4097"/>
                      <a:pt x="4222" y="4020"/>
                      <a:pt x="4222" y="3917"/>
                    </a:cubicBezTo>
                    <a:cubicBezTo>
                      <a:pt x="4273" y="2733"/>
                      <a:pt x="4324" y="1575"/>
                      <a:pt x="4350" y="417"/>
                    </a:cubicBezTo>
                    <a:cubicBezTo>
                      <a:pt x="4350" y="288"/>
                      <a:pt x="4247" y="211"/>
                      <a:pt x="4144" y="185"/>
                    </a:cubicBezTo>
                    <a:lnTo>
                      <a:pt x="4144" y="211"/>
                    </a:lnTo>
                    <a:cubicBezTo>
                      <a:pt x="3501" y="159"/>
                      <a:pt x="2883" y="108"/>
                      <a:pt x="2265" y="82"/>
                    </a:cubicBezTo>
                    <a:cubicBezTo>
                      <a:pt x="1957" y="56"/>
                      <a:pt x="1648" y="56"/>
                      <a:pt x="1365" y="30"/>
                    </a:cubicBezTo>
                    <a:cubicBezTo>
                      <a:pt x="1171" y="16"/>
                      <a:pt x="987" y="1"/>
                      <a:pt x="806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1"/>
              <p:cNvSpPr/>
              <p:nvPr/>
            </p:nvSpPr>
            <p:spPr>
              <a:xfrm>
                <a:off x="2670456" y="1849088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464" y="413"/>
                    </a:moveTo>
                    <a:lnTo>
                      <a:pt x="464" y="413"/>
                    </a:lnTo>
                    <a:cubicBezTo>
                      <a:pt x="1082" y="443"/>
                      <a:pt x="1691" y="455"/>
                      <a:pt x="2297" y="455"/>
                    </a:cubicBezTo>
                    <a:cubicBezTo>
                      <a:pt x="2725" y="455"/>
                      <a:pt x="3152" y="449"/>
                      <a:pt x="3578" y="439"/>
                    </a:cubicBezTo>
                    <a:cubicBezTo>
                      <a:pt x="3630" y="1520"/>
                      <a:pt x="3681" y="2601"/>
                      <a:pt x="3733" y="3707"/>
                    </a:cubicBezTo>
                    <a:lnTo>
                      <a:pt x="541" y="3707"/>
                    </a:lnTo>
                    <a:cubicBezTo>
                      <a:pt x="438" y="2626"/>
                      <a:pt x="464" y="1520"/>
                      <a:pt x="464" y="413"/>
                    </a:cubicBezTo>
                    <a:close/>
                    <a:moveTo>
                      <a:pt x="412" y="1"/>
                    </a:moveTo>
                    <a:cubicBezTo>
                      <a:pt x="335" y="1"/>
                      <a:pt x="284" y="27"/>
                      <a:pt x="232" y="78"/>
                    </a:cubicBezTo>
                    <a:cubicBezTo>
                      <a:pt x="232" y="78"/>
                      <a:pt x="206" y="104"/>
                      <a:pt x="206" y="130"/>
                    </a:cubicBezTo>
                    <a:cubicBezTo>
                      <a:pt x="0" y="1391"/>
                      <a:pt x="26" y="2678"/>
                      <a:pt x="155" y="3939"/>
                    </a:cubicBezTo>
                    <a:cubicBezTo>
                      <a:pt x="155" y="4042"/>
                      <a:pt x="232" y="4145"/>
                      <a:pt x="361" y="4145"/>
                    </a:cubicBezTo>
                    <a:lnTo>
                      <a:pt x="3964" y="4119"/>
                    </a:lnTo>
                    <a:cubicBezTo>
                      <a:pt x="4067" y="4119"/>
                      <a:pt x="4170" y="4016"/>
                      <a:pt x="4170" y="3913"/>
                    </a:cubicBezTo>
                    <a:cubicBezTo>
                      <a:pt x="4119" y="2678"/>
                      <a:pt x="4067" y="1442"/>
                      <a:pt x="4016" y="233"/>
                    </a:cubicBezTo>
                    <a:cubicBezTo>
                      <a:pt x="4016" y="104"/>
                      <a:pt x="3913" y="1"/>
                      <a:pt x="3784" y="1"/>
                    </a:cubicBezTo>
                    <a:cubicBezTo>
                      <a:pt x="3231" y="14"/>
                      <a:pt x="2671" y="20"/>
                      <a:pt x="2108" y="20"/>
                    </a:cubicBezTo>
                    <a:cubicBezTo>
                      <a:pt x="1545" y="20"/>
                      <a:pt x="978" y="14"/>
                      <a:pt x="412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41"/>
              <p:cNvSpPr/>
              <p:nvPr/>
            </p:nvSpPr>
            <p:spPr>
              <a:xfrm>
                <a:off x="2849891" y="1849004"/>
                <a:ext cx="119878" cy="112934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50" extrusionOk="0">
                    <a:moveTo>
                      <a:pt x="3784" y="442"/>
                    </a:moveTo>
                    <a:lnTo>
                      <a:pt x="3835" y="2295"/>
                    </a:lnTo>
                    <a:cubicBezTo>
                      <a:pt x="3861" y="2655"/>
                      <a:pt x="3861" y="2990"/>
                      <a:pt x="3861" y="3350"/>
                    </a:cubicBezTo>
                    <a:cubicBezTo>
                      <a:pt x="3861" y="3401"/>
                      <a:pt x="3861" y="3530"/>
                      <a:pt x="3887" y="3556"/>
                    </a:cubicBezTo>
                    <a:lnTo>
                      <a:pt x="3809" y="3556"/>
                    </a:lnTo>
                    <a:cubicBezTo>
                      <a:pt x="3655" y="3582"/>
                      <a:pt x="3475" y="3582"/>
                      <a:pt x="3295" y="3582"/>
                    </a:cubicBezTo>
                    <a:cubicBezTo>
                      <a:pt x="2600" y="3607"/>
                      <a:pt x="1905" y="3633"/>
                      <a:pt x="1210" y="3633"/>
                    </a:cubicBezTo>
                    <a:lnTo>
                      <a:pt x="746" y="3633"/>
                    </a:lnTo>
                    <a:cubicBezTo>
                      <a:pt x="695" y="3633"/>
                      <a:pt x="632" y="3645"/>
                      <a:pt x="573" y="3645"/>
                    </a:cubicBezTo>
                    <a:cubicBezTo>
                      <a:pt x="543" y="3645"/>
                      <a:pt x="515" y="3642"/>
                      <a:pt x="489" y="3633"/>
                    </a:cubicBezTo>
                    <a:lnTo>
                      <a:pt x="489" y="3633"/>
                    </a:lnTo>
                    <a:cubicBezTo>
                      <a:pt x="528" y="3646"/>
                      <a:pt x="508" y="3646"/>
                      <a:pt x="483" y="3646"/>
                    </a:cubicBezTo>
                    <a:cubicBezTo>
                      <a:pt x="457" y="3646"/>
                      <a:pt x="425" y="3646"/>
                      <a:pt x="438" y="3659"/>
                    </a:cubicBezTo>
                    <a:lnTo>
                      <a:pt x="438" y="3659"/>
                    </a:lnTo>
                    <a:cubicBezTo>
                      <a:pt x="412" y="3633"/>
                      <a:pt x="438" y="3556"/>
                      <a:pt x="438" y="3530"/>
                    </a:cubicBezTo>
                    <a:cubicBezTo>
                      <a:pt x="412" y="3196"/>
                      <a:pt x="412" y="2835"/>
                      <a:pt x="412" y="2501"/>
                    </a:cubicBezTo>
                    <a:cubicBezTo>
                      <a:pt x="412" y="1831"/>
                      <a:pt x="412" y="1188"/>
                      <a:pt x="412" y="519"/>
                    </a:cubicBezTo>
                    <a:cubicBezTo>
                      <a:pt x="1519" y="493"/>
                      <a:pt x="2651" y="467"/>
                      <a:pt x="3784" y="442"/>
                    </a:cubicBezTo>
                    <a:close/>
                    <a:moveTo>
                      <a:pt x="4023" y="1"/>
                    </a:moveTo>
                    <a:cubicBezTo>
                      <a:pt x="4012" y="1"/>
                      <a:pt x="4001" y="2"/>
                      <a:pt x="3990" y="4"/>
                    </a:cubicBezTo>
                    <a:cubicBezTo>
                      <a:pt x="2780" y="4"/>
                      <a:pt x="1544" y="30"/>
                      <a:pt x="335" y="55"/>
                    </a:cubicBezTo>
                    <a:lnTo>
                      <a:pt x="309" y="55"/>
                    </a:lnTo>
                    <a:cubicBezTo>
                      <a:pt x="296" y="49"/>
                      <a:pt x="282" y="46"/>
                      <a:pt x="267" y="46"/>
                    </a:cubicBezTo>
                    <a:cubicBezTo>
                      <a:pt x="224" y="46"/>
                      <a:pt x="180" y="75"/>
                      <a:pt x="180" y="133"/>
                    </a:cubicBezTo>
                    <a:cubicBezTo>
                      <a:pt x="103" y="210"/>
                      <a:pt x="103" y="313"/>
                      <a:pt x="129" y="416"/>
                    </a:cubicBezTo>
                    <a:cubicBezTo>
                      <a:pt x="52" y="1085"/>
                      <a:pt x="26" y="1780"/>
                      <a:pt x="26" y="2449"/>
                    </a:cubicBezTo>
                    <a:cubicBezTo>
                      <a:pt x="26" y="2835"/>
                      <a:pt x="0" y="3247"/>
                      <a:pt x="26" y="3607"/>
                    </a:cubicBezTo>
                    <a:cubicBezTo>
                      <a:pt x="26" y="3762"/>
                      <a:pt x="77" y="3916"/>
                      <a:pt x="206" y="3993"/>
                    </a:cubicBezTo>
                    <a:cubicBezTo>
                      <a:pt x="299" y="4040"/>
                      <a:pt x="401" y="4049"/>
                      <a:pt x="501" y="4049"/>
                    </a:cubicBezTo>
                    <a:cubicBezTo>
                      <a:pt x="567" y="4049"/>
                      <a:pt x="633" y="4045"/>
                      <a:pt x="695" y="4045"/>
                    </a:cubicBezTo>
                    <a:cubicBezTo>
                      <a:pt x="1493" y="4045"/>
                      <a:pt x="2265" y="4045"/>
                      <a:pt x="3063" y="4019"/>
                    </a:cubicBezTo>
                    <a:cubicBezTo>
                      <a:pt x="3243" y="4019"/>
                      <a:pt x="3423" y="4019"/>
                      <a:pt x="3603" y="3993"/>
                    </a:cubicBezTo>
                    <a:cubicBezTo>
                      <a:pt x="3694" y="3993"/>
                      <a:pt x="3797" y="4006"/>
                      <a:pt x="3896" y="4006"/>
                    </a:cubicBezTo>
                    <a:cubicBezTo>
                      <a:pt x="3996" y="4006"/>
                      <a:pt x="4093" y="3993"/>
                      <a:pt x="4170" y="3942"/>
                    </a:cubicBezTo>
                    <a:cubicBezTo>
                      <a:pt x="4298" y="3865"/>
                      <a:pt x="4298" y="3710"/>
                      <a:pt x="4298" y="3556"/>
                    </a:cubicBezTo>
                    <a:cubicBezTo>
                      <a:pt x="4298" y="3350"/>
                      <a:pt x="4298" y="3144"/>
                      <a:pt x="4298" y="2938"/>
                    </a:cubicBezTo>
                    <a:lnTo>
                      <a:pt x="4221" y="210"/>
                    </a:lnTo>
                    <a:cubicBezTo>
                      <a:pt x="4221" y="116"/>
                      <a:pt x="4136" y="1"/>
                      <a:pt x="4023" y="1"/>
                    </a:cubicBezTo>
                    <a:close/>
                  </a:path>
                </a:pathLst>
              </a:custGeom>
              <a:solidFill>
                <a:srgbClr val="B5C7BA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41"/>
              <p:cNvSpPr/>
              <p:nvPr/>
            </p:nvSpPr>
            <p:spPr>
              <a:xfrm>
                <a:off x="2302273" y="2011290"/>
                <a:ext cx="120603" cy="114858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4119" extrusionOk="0">
                    <a:moveTo>
                      <a:pt x="3887" y="464"/>
                    </a:moveTo>
                    <a:lnTo>
                      <a:pt x="3887" y="541"/>
                    </a:lnTo>
                    <a:lnTo>
                      <a:pt x="3887" y="747"/>
                    </a:lnTo>
                    <a:cubicBezTo>
                      <a:pt x="3887" y="902"/>
                      <a:pt x="3887" y="1056"/>
                      <a:pt x="3887" y="1185"/>
                    </a:cubicBezTo>
                    <a:cubicBezTo>
                      <a:pt x="3887" y="1494"/>
                      <a:pt x="3861" y="1803"/>
                      <a:pt x="3861" y="2086"/>
                    </a:cubicBezTo>
                    <a:cubicBezTo>
                      <a:pt x="3861" y="2652"/>
                      <a:pt x="3861" y="3218"/>
                      <a:pt x="3836" y="3759"/>
                    </a:cubicBezTo>
                    <a:lnTo>
                      <a:pt x="2214" y="3733"/>
                    </a:lnTo>
                    <a:lnTo>
                      <a:pt x="490" y="3733"/>
                    </a:lnTo>
                    <a:cubicBezTo>
                      <a:pt x="515" y="3476"/>
                      <a:pt x="490" y="3218"/>
                      <a:pt x="490" y="2987"/>
                    </a:cubicBezTo>
                    <a:cubicBezTo>
                      <a:pt x="464" y="2678"/>
                      <a:pt x="464" y="2395"/>
                      <a:pt x="464" y="2086"/>
                    </a:cubicBezTo>
                    <a:cubicBezTo>
                      <a:pt x="438" y="1648"/>
                      <a:pt x="438" y="1211"/>
                      <a:pt x="412" y="773"/>
                    </a:cubicBezTo>
                    <a:cubicBezTo>
                      <a:pt x="412" y="696"/>
                      <a:pt x="438" y="619"/>
                      <a:pt x="438" y="541"/>
                    </a:cubicBezTo>
                    <a:cubicBezTo>
                      <a:pt x="644" y="541"/>
                      <a:pt x="876" y="541"/>
                      <a:pt x="1107" y="516"/>
                    </a:cubicBezTo>
                    <a:lnTo>
                      <a:pt x="2008" y="516"/>
                    </a:lnTo>
                    <a:cubicBezTo>
                      <a:pt x="2317" y="490"/>
                      <a:pt x="2626" y="490"/>
                      <a:pt x="2935" y="490"/>
                    </a:cubicBezTo>
                    <a:cubicBezTo>
                      <a:pt x="3089" y="490"/>
                      <a:pt x="3269" y="464"/>
                      <a:pt x="3424" y="464"/>
                    </a:cubicBezTo>
                    <a:lnTo>
                      <a:pt x="3630" y="464"/>
                    </a:lnTo>
                    <a:cubicBezTo>
                      <a:pt x="3664" y="464"/>
                      <a:pt x="3744" y="476"/>
                      <a:pt x="3801" y="476"/>
                    </a:cubicBezTo>
                    <a:cubicBezTo>
                      <a:pt x="3830" y="476"/>
                      <a:pt x="3853" y="473"/>
                      <a:pt x="3861" y="464"/>
                    </a:cubicBezTo>
                    <a:close/>
                    <a:moveTo>
                      <a:pt x="2214" y="1"/>
                    </a:moveTo>
                    <a:cubicBezTo>
                      <a:pt x="1596" y="1"/>
                      <a:pt x="979" y="27"/>
                      <a:pt x="387" y="52"/>
                    </a:cubicBezTo>
                    <a:cubicBezTo>
                      <a:pt x="309" y="78"/>
                      <a:pt x="258" y="78"/>
                      <a:pt x="206" y="78"/>
                    </a:cubicBezTo>
                    <a:cubicBezTo>
                      <a:pt x="103" y="78"/>
                      <a:pt x="1" y="155"/>
                      <a:pt x="1" y="258"/>
                    </a:cubicBezTo>
                    <a:cubicBezTo>
                      <a:pt x="26" y="876"/>
                      <a:pt x="26" y="1468"/>
                      <a:pt x="26" y="2086"/>
                    </a:cubicBezTo>
                    <a:lnTo>
                      <a:pt x="52" y="2987"/>
                    </a:lnTo>
                    <a:cubicBezTo>
                      <a:pt x="52" y="3270"/>
                      <a:pt x="26" y="3604"/>
                      <a:pt x="103" y="3887"/>
                    </a:cubicBezTo>
                    <a:cubicBezTo>
                      <a:pt x="129" y="3990"/>
                      <a:pt x="206" y="4016"/>
                      <a:pt x="309" y="4016"/>
                    </a:cubicBezTo>
                    <a:cubicBezTo>
                      <a:pt x="361" y="4016"/>
                      <a:pt x="412" y="4042"/>
                      <a:pt x="438" y="4042"/>
                    </a:cubicBezTo>
                    <a:lnTo>
                      <a:pt x="927" y="4042"/>
                    </a:lnTo>
                    <a:cubicBezTo>
                      <a:pt x="1262" y="4068"/>
                      <a:pt x="1622" y="4068"/>
                      <a:pt x="1957" y="4068"/>
                    </a:cubicBezTo>
                    <a:lnTo>
                      <a:pt x="3990" y="4119"/>
                    </a:lnTo>
                    <a:cubicBezTo>
                      <a:pt x="4093" y="4119"/>
                      <a:pt x="4170" y="4042"/>
                      <a:pt x="4170" y="3939"/>
                    </a:cubicBezTo>
                    <a:cubicBezTo>
                      <a:pt x="4170" y="3270"/>
                      <a:pt x="4196" y="2600"/>
                      <a:pt x="4222" y="1931"/>
                    </a:cubicBezTo>
                    <a:lnTo>
                      <a:pt x="4222" y="876"/>
                    </a:lnTo>
                    <a:cubicBezTo>
                      <a:pt x="4247" y="670"/>
                      <a:pt x="4325" y="284"/>
                      <a:pt x="4093" y="155"/>
                    </a:cubicBezTo>
                    <a:lnTo>
                      <a:pt x="4119" y="130"/>
                    </a:lnTo>
                    <a:cubicBezTo>
                      <a:pt x="4058" y="99"/>
                      <a:pt x="3980" y="87"/>
                      <a:pt x="3905" y="87"/>
                    </a:cubicBezTo>
                    <a:cubicBezTo>
                      <a:pt x="3852" y="87"/>
                      <a:pt x="3801" y="93"/>
                      <a:pt x="3758" y="104"/>
                    </a:cubicBezTo>
                    <a:lnTo>
                      <a:pt x="3630" y="104"/>
                    </a:lnTo>
                    <a:cubicBezTo>
                      <a:pt x="3475" y="78"/>
                      <a:pt x="3321" y="52"/>
                      <a:pt x="3166" y="52"/>
                    </a:cubicBezTo>
                    <a:cubicBezTo>
                      <a:pt x="2857" y="27"/>
                      <a:pt x="2523" y="1"/>
                      <a:pt x="2214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41"/>
              <p:cNvSpPr/>
              <p:nvPr/>
            </p:nvSpPr>
            <p:spPr>
              <a:xfrm>
                <a:off x="2483855" y="2006354"/>
                <a:ext cx="121328" cy="117480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4213" extrusionOk="0">
                    <a:moveTo>
                      <a:pt x="412" y="409"/>
                    </a:moveTo>
                    <a:lnTo>
                      <a:pt x="412" y="409"/>
                    </a:lnTo>
                    <a:cubicBezTo>
                      <a:pt x="721" y="487"/>
                      <a:pt x="1056" y="461"/>
                      <a:pt x="1365" y="487"/>
                    </a:cubicBezTo>
                    <a:cubicBezTo>
                      <a:pt x="1673" y="487"/>
                      <a:pt x="1957" y="512"/>
                      <a:pt x="2265" y="512"/>
                    </a:cubicBezTo>
                    <a:cubicBezTo>
                      <a:pt x="2806" y="538"/>
                      <a:pt x="3372" y="590"/>
                      <a:pt x="3913" y="615"/>
                    </a:cubicBezTo>
                    <a:cubicBezTo>
                      <a:pt x="3887" y="1645"/>
                      <a:pt x="3835" y="2700"/>
                      <a:pt x="3835" y="3730"/>
                    </a:cubicBezTo>
                    <a:cubicBezTo>
                      <a:pt x="3265" y="3798"/>
                      <a:pt x="2687" y="3830"/>
                      <a:pt x="2113" y="3830"/>
                    </a:cubicBezTo>
                    <a:cubicBezTo>
                      <a:pt x="1600" y="3830"/>
                      <a:pt x="1091" y="3804"/>
                      <a:pt x="592" y="3755"/>
                    </a:cubicBezTo>
                    <a:cubicBezTo>
                      <a:pt x="412" y="3215"/>
                      <a:pt x="361" y="2623"/>
                      <a:pt x="386" y="2031"/>
                    </a:cubicBezTo>
                    <a:cubicBezTo>
                      <a:pt x="386" y="1491"/>
                      <a:pt x="438" y="950"/>
                      <a:pt x="412" y="409"/>
                    </a:cubicBezTo>
                    <a:close/>
                    <a:moveTo>
                      <a:pt x="722" y="1"/>
                    </a:moveTo>
                    <a:cubicBezTo>
                      <a:pt x="618" y="1"/>
                      <a:pt x="515" y="6"/>
                      <a:pt x="412" y="23"/>
                    </a:cubicBezTo>
                    <a:cubicBezTo>
                      <a:pt x="361" y="23"/>
                      <a:pt x="335" y="49"/>
                      <a:pt x="309" y="49"/>
                    </a:cubicBezTo>
                    <a:cubicBezTo>
                      <a:pt x="284" y="49"/>
                      <a:pt x="232" y="75"/>
                      <a:pt x="206" y="126"/>
                    </a:cubicBezTo>
                    <a:cubicBezTo>
                      <a:pt x="129" y="435"/>
                      <a:pt x="103" y="770"/>
                      <a:pt x="78" y="1104"/>
                    </a:cubicBezTo>
                    <a:cubicBezTo>
                      <a:pt x="52" y="1439"/>
                      <a:pt x="26" y="1774"/>
                      <a:pt x="26" y="2108"/>
                    </a:cubicBezTo>
                    <a:cubicBezTo>
                      <a:pt x="0" y="2752"/>
                      <a:pt x="52" y="3395"/>
                      <a:pt x="258" y="3987"/>
                    </a:cubicBezTo>
                    <a:cubicBezTo>
                      <a:pt x="284" y="4064"/>
                      <a:pt x="361" y="4116"/>
                      <a:pt x="438" y="4116"/>
                    </a:cubicBezTo>
                    <a:cubicBezTo>
                      <a:pt x="1043" y="4180"/>
                      <a:pt x="1641" y="4212"/>
                      <a:pt x="2236" y="4212"/>
                    </a:cubicBezTo>
                    <a:cubicBezTo>
                      <a:pt x="2832" y="4212"/>
                      <a:pt x="3424" y="4180"/>
                      <a:pt x="4016" y="4116"/>
                    </a:cubicBezTo>
                    <a:cubicBezTo>
                      <a:pt x="4144" y="4090"/>
                      <a:pt x="4222" y="4039"/>
                      <a:pt x="4222" y="3910"/>
                    </a:cubicBezTo>
                    <a:cubicBezTo>
                      <a:pt x="4273" y="2752"/>
                      <a:pt x="4324" y="1568"/>
                      <a:pt x="4350" y="409"/>
                    </a:cubicBezTo>
                    <a:cubicBezTo>
                      <a:pt x="4350" y="281"/>
                      <a:pt x="4247" y="204"/>
                      <a:pt x="4144" y="204"/>
                    </a:cubicBezTo>
                    <a:cubicBezTo>
                      <a:pt x="3501" y="152"/>
                      <a:pt x="2883" y="126"/>
                      <a:pt x="2265" y="75"/>
                    </a:cubicBezTo>
                    <a:cubicBezTo>
                      <a:pt x="1957" y="75"/>
                      <a:pt x="1648" y="49"/>
                      <a:pt x="1365" y="23"/>
                    </a:cubicBezTo>
                    <a:cubicBezTo>
                      <a:pt x="1141" y="23"/>
                      <a:pt x="930" y="1"/>
                      <a:pt x="722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41"/>
              <p:cNvSpPr/>
              <p:nvPr/>
            </p:nvSpPr>
            <p:spPr>
              <a:xfrm>
                <a:off x="2670456" y="2008418"/>
                <a:ext cx="116308" cy="115583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4145" extrusionOk="0">
                    <a:moveTo>
                      <a:pt x="3578" y="438"/>
                    </a:moveTo>
                    <a:cubicBezTo>
                      <a:pt x="3630" y="1519"/>
                      <a:pt x="3681" y="2626"/>
                      <a:pt x="3733" y="3707"/>
                    </a:cubicBezTo>
                    <a:lnTo>
                      <a:pt x="541" y="3733"/>
                    </a:lnTo>
                    <a:cubicBezTo>
                      <a:pt x="438" y="2626"/>
                      <a:pt x="464" y="1545"/>
                      <a:pt x="464" y="438"/>
                    </a:cubicBezTo>
                    <a:lnTo>
                      <a:pt x="464" y="438"/>
                    </a:lnTo>
                    <a:cubicBezTo>
                      <a:pt x="991" y="451"/>
                      <a:pt x="1513" y="458"/>
                      <a:pt x="2031" y="458"/>
                    </a:cubicBezTo>
                    <a:cubicBezTo>
                      <a:pt x="2549" y="458"/>
                      <a:pt x="3063" y="451"/>
                      <a:pt x="3578" y="438"/>
                    </a:cubicBezTo>
                    <a:close/>
                    <a:moveTo>
                      <a:pt x="412" y="1"/>
                    </a:moveTo>
                    <a:cubicBezTo>
                      <a:pt x="335" y="1"/>
                      <a:pt x="284" y="27"/>
                      <a:pt x="232" y="78"/>
                    </a:cubicBezTo>
                    <a:cubicBezTo>
                      <a:pt x="232" y="104"/>
                      <a:pt x="206" y="130"/>
                      <a:pt x="206" y="155"/>
                    </a:cubicBezTo>
                    <a:cubicBezTo>
                      <a:pt x="0" y="1391"/>
                      <a:pt x="26" y="2678"/>
                      <a:pt x="155" y="3939"/>
                    </a:cubicBezTo>
                    <a:cubicBezTo>
                      <a:pt x="155" y="4042"/>
                      <a:pt x="232" y="4145"/>
                      <a:pt x="361" y="4145"/>
                    </a:cubicBezTo>
                    <a:lnTo>
                      <a:pt x="3964" y="4119"/>
                    </a:lnTo>
                    <a:cubicBezTo>
                      <a:pt x="4067" y="4119"/>
                      <a:pt x="4170" y="4016"/>
                      <a:pt x="4170" y="3913"/>
                    </a:cubicBezTo>
                    <a:lnTo>
                      <a:pt x="4016" y="233"/>
                    </a:lnTo>
                    <a:cubicBezTo>
                      <a:pt x="4016" y="104"/>
                      <a:pt x="3913" y="1"/>
                      <a:pt x="3784" y="1"/>
                    </a:cubicBezTo>
                    <a:cubicBezTo>
                      <a:pt x="3231" y="14"/>
                      <a:pt x="2671" y="20"/>
                      <a:pt x="2108" y="20"/>
                    </a:cubicBezTo>
                    <a:cubicBezTo>
                      <a:pt x="1545" y="20"/>
                      <a:pt x="978" y="14"/>
                      <a:pt x="412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1"/>
              <p:cNvSpPr/>
              <p:nvPr/>
            </p:nvSpPr>
            <p:spPr>
              <a:xfrm>
                <a:off x="2849891" y="2008418"/>
                <a:ext cx="119878" cy="112823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4046" extrusionOk="0">
                    <a:moveTo>
                      <a:pt x="3784" y="438"/>
                    </a:moveTo>
                    <a:lnTo>
                      <a:pt x="3835" y="2292"/>
                    </a:lnTo>
                    <a:cubicBezTo>
                      <a:pt x="3861" y="2652"/>
                      <a:pt x="3861" y="2987"/>
                      <a:pt x="3861" y="3347"/>
                    </a:cubicBezTo>
                    <a:cubicBezTo>
                      <a:pt x="3861" y="3398"/>
                      <a:pt x="3861" y="3527"/>
                      <a:pt x="3887" y="3579"/>
                    </a:cubicBezTo>
                    <a:lnTo>
                      <a:pt x="3295" y="3579"/>
                    </a:lnTo>
                    <a:cubicBezTo>
                      <a:pt x="2600" y="3604"/>
                      <a:pt x="1905" y="3630"/>
                      <a:pt x="1210" y="3630"/>
                    </a:cubicBezTo>
                    <a:lnTo>
                      <a:pt x="746" y="3630"/>
                    </a:lnTo>
                    <a:cubicBezTo>
                      <a:pt x="695" y="3630"/>
                      <a:pt x="632" y="3641"/>
                      <a:pt x="573" y="3641"/>
                    </a:cubicBezTo>
                    <a:cubicBezTo>
                      <a:pt x="543" y="3641"/>
                      <a:pt x="515" y="3639"/>
                      <a:pt x="489" y="3630"/>
                    </a:cubicBezTo>
                    <a:lnTo>
                      <a:pt x="489" y="3630"/>
                    </a:lnTo>
                    <a:cubicBezTo>
                      <a:pt x="528" y="3643"/>
                      <a:pt x="508" y="3643"/>
                      <a:pt x="483" y="3643"/>
                    </a:cubicBezTo>
                    <a:cubicBezTo>
                      <a:pt x="457" y="3643"/>
                      <a:pt x="425" y="3643"/>
                      <a:pt x="438" y="3656"/>
                    </a:cubicBezTo>
                    <a:lnTo>
                      <a:pt x="438" y="3656"/>
                    </a:lnTo>
                    <a:cubicBezTo>
                      <a:pt x="412" y="3630"/>
                      <a:pt x="438" y="3553"/>
                      <a:pt x="438" y="3527"/>
                    </a:cubicBezTo>
                    <a:cubicBezTo>
                      <a:pt x="412" y="3192"/>
                      <a:pt x="412" y="2832"/>
                      <a:pt x="412" y="2498"/>
                    </a:cubicBezTo>
                    <a:cubicBezTo>
                      <a:pt x="412" y="1828"/>
                      <a:pt x="412" y="1185"/>
                      <a:pt x="412" y="516"/>
                    </a:cubicBezTo>
                    <a:cubicBezTo>
                      <a:pt x="1519" y="490"/>
                      <a:pt x="2651" y="464"/>
                      <a:pt x="3784" y="438"/>
                    </a:cubicBezTo>
                    <a:close/>
                    <a:moveTo>
                      <a:pt x="3990" y="1"/>
                    </a:moveTo>
                    <a:cubicBezTo>
                      <a:pt x="2780" y="1"/>
                      <a:pt x="1544" y="27"/>
                      <a:pt x="335" y="52"/>
                    </a:cubicBezTo>
                    <a:lnTo>
                      <a:pt x="309" y="52"/>
                    </a:lnTo>
                    <a:cubicBezTo>
                      <a:pt x="296" y="46"/>
                      <a:pt x="282" y="43"/>
                      <a:pt x="267" y="43"/>
                    </a:cubicBezTo>
                    <a:cubicBezTo>
                      <a:pt x="224" y="43"/>
                      <a:pt x="180" y="72"/>
                      <a:pt x="180" y="130"/>
                    </a:cubicBezTo>
                    <a:cubicBezTo>
                      <a:pt x="103" y="207"/>
                      <a:pt x="103" y="310"/>
                      <a:pt x="129" y="413"/>
                    </a:cubicBezTo>
                    <a:cubicBezTo>
                      <a:pt x="52" y="1082"/>
                      <a:pt x="26" y="1777"/>
                      <a:pt x="26" y="2472"/>
                    </a:cubicBezTo>
                    <a:cubicBezTo>
                      <a:pt x="26" y="2858"/>
                      <a:pt x="0" y="3244"/>
                      <a:pt x="26" y="3604"/>
                    </a:cubicBezTo>
                    <a:cubicBezTo>
                      <a:pt x="26" y="3759"/>
                      <a:pt x="77" y="3913"/>
                      <a:pt x="206" y="3990"/>
                    </a:cubicBezTo>
                    <a:cubicBezTo>
                      <a:pt x="299" y="4037"/>
                      <a:pt x="401" y="4046"/>
                      <a:pt x="501" y="4046"/>
                    </a:cubicBezTo>
                    <a:cubicBezTo>
                      <a:pt x="567" y="4046"/>
                      <a:pt x="633" y="4042"/>
                      <a:pt x="695" y="4042"/>
                    </a:cubicBezTo>
                    <a:cubicBezTo>
                      <a:pt x="1493" y="4042"/>
                      <a:pt x="2265" y="4042"/>
                      <a:pt x="3063" y="4016"/>
                    </a:cubicBezTo>
                    <a:lnTo>
                      <a:pt x="3603" y="4016"/>
                    </a:lnTo>
                    <a:cubicBezTo>
                      <a:pt x="3664" y="4008"/>
                      <a:pt x="3729" y="4008"/>
                      <a:pt x="3796" y="4008"/>
                    </a:cubicBezTo>
                    <a:cubicBezTo>
                      <a:pt x="3929" y="4008"/>
                      <a:pt x="4067" y="4008"/>
                      <a:pt x="4170" y="3939"/>
                    </a:cubicBezTo>
                    <a:cubicBezTo>
                      <a:pt x="4298" y="3862"/>
                      <a:pt x="4298" y="3707"/>
                      <a:pt x="4298" y="3553"/>
                    </a:cubicBezTo>
                    <a:cubicBezTo>
                      <a:pt x="4298" y="3347"/>
                      <a:pt x="4298" y="3141"/>
                      <a:pt x="4298" y="2935"/>
                    </a:cubicBezTo>
                    <a:lnTo>
                      <a:pt x="4221" y="207"/>
                    </a:lnTo>
                    <a:cubicBezTo>
                      <a:pt x="4221" y="104"/>
                      <a:pt x="4118" y="1"/>
                      <a:pt x="3990" y="1"/>
                    </a:cubicBezTo>
                    <a:close/>
                  </a:path>
                </a:pathLst>
              </a:custGeom>
              <a:solidFill>
                <a:srgbClr val="B6C6B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1"/>
              <p:cNvSpPr/>
              <p:nvPr/>
            </p:nvSpPr>
            <p:spPr>
              <a:xfrm>
                <a:off x="2341032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7" y="433"/>
                      <a:pt x="2806" y="614"/>
                    </a:cubicBezTo>
                    <a:cubicBezTo>
                      <a:pt x="2754" y="794"/>
                      <a:pt x="2677" y="974"/>
                      <a:pt x="2600" y="1180"/>
                    </a:cubicBezTo>
                    <a:cubicBezTo>
                      <a:pt x="2446" y="1566"/>
                      <a:pt x="2265" y="1952"/>
                      <a:pt x="2059" y="2338"/>
                    </a:cubicBezTo>
                    <a:cubicBezTo>
                      <a:pt x="1725" y="3059"/>
                      <a:pt x="1365" y="3754"/>
                      <a:pt x="1004" y="4474"/>
                    </a:cubicBezTo>
                    <a:cubicBezTo>
                      <a:pt x="747" y="4243"/>
                      <a:pt x="464" y="4011"/>
                      <a:pt x="206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99" y="3713"/>
                      <a:pt x="78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0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09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4" y="4783"/>
                    </a:cubicBezTo>
                    <a:cubicBezTo>
                      <a:pt x="1570" y="4011"/>
                      <a:pt x="1982" y="3239"/>
                      <a:pt x="2368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69" y="150"/>
                    </a:cubicBezTo>
                    <a:cubicBezTo>
                      <a:pt x="3269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1"/>
              <p:cNvSpPr/>
              <p:nvPr/>
            </p:nvSpPr>
            <p:spPr>
              <a:xfrm>
                <a:off x="2519017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55" y="794"/>
                      <a:pt x="2677" y="974"/>
                      <a:pt x="2600" y="1180"/>
                    </a:cubicBezTo>
                    <a:cubicBezTo>
                      <a:pt x="2446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4" y="4474"/>
                    </a:cubicBezTo>
                    <a:cubicBezTo>
                      <a:pt x="747" y="4243"/>
                      <a:pt x="464" y="4011"/>
                      <a:pt x="206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100" y="3713"/>
                      <a:pt x="78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1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09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5" y="4783"/>
                    </a:cubicBezTo>
                    <a:cubicBezTo>
                      <a:pt x="1571" y="4011"/>
                      <a:pt x="1982" y="3239"/>
                      <a:pt x="2369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69" y="150"/>
                    </a:cubicBezTo>
                    <a:cubicBezTo>
                      <a:pt x="3269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1"/>
              <p:cNvSpPr/>
              <p:nvPr/>
            </p:nvSpPr>
            <p:spPr>
              <a:xfrm>
                <a:off x="2697002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6" y="23"/>
                      <a:pt x="2986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55" y="794"/>
                      <a:pt x="2678" y="974"/>
                      <a:pt x="2600" y="1180"/>
                    </a:cubicBezTo>
                    <a:cubicBezTo>
                      <a:pt x="2446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5" y="4474"/>
                    </a:cubicBezTo>
                    <a:cubicBezTo>
                      <a:pt x="747" y="4243"/>
                      <a:pt x="464" y="4011"/>
                      <a:pt x="207" y="3779"/>
                    </a:cubicBezTo>
                    <a:cubicBezTo>
                      <a:pt x="181" y="3754"/>
                      <a:pt x="155" y="3754"/>
                      <a:pt x="129" y="3754"/>
                    </a:cubicBezTo>
                    <a:cubicBezTo>
                      <a:pt x="129" y="3754"/>
                      <a:pt x="129" y="3728"/>
                      <a:pt x="129" y="3728"/>
                    </a:cubicBezTo>
                    <a:cubicBezTo>
                      <a:pt x="100" y="3713"/>
                      <a:pt x="79" y="3698"/>
                      <a:pt x="61" y="3698"/>
                    </a:cubicBezTo>
                    <a:cubicBezTo>
                      <a:pt x="48" y="3698"/>
                      <a:pt x="37" y="3706"/>
                      <a:pt x="26" y="3728"/>
                    </a:cubicBezTo>
                    <a:cubicBezTo>
                      <a:pt x="1" y="3754"/>
                      <a:pt x="52" y="3805"/>
                      <a:pt x="52" y="3805"/>
                    </a:cubicBezTo>
                    <a:cubicBezTo>
                      <a:pt x="26" y="3857"/>
                      <a:pt x="26" y="3882"/>
                      <a:pt x="52" y="3934"/>
                    </a:cubicBezTo>
                    <a:cubicBezTo>
                      <a:pt x="310" y="4268"/>
                      <a:pt x="644" y="4526"/>
                      <a:pt x="953" y="4809"/>
                    </a:cubicBezTo>
                    <a:cubicBezTo>
                      <a:pt x="977" y="4845"/>
                      <a:pt x="1017" y="4864"/>
                      <a:pt x="1059" y="4864"/>
                    </a:cubicBezTo>
                    <a:cubicBezTo>
                      <a:pt x="1107" y="4864"/>
                      <a:pt x="1157" y="4838"/>
                      <a:pt x="1185" y="4783"/>
                    </a:cubicBezTo>
                    <a:cubicBezTo>
                      <a:pt x="1571" y="4011"/>
                      <a:pt x="1983" y="3239"/>
                      <a:pt x="2369" y="2441"/>
                    </a:cubicBezTo>
                    <a:cubicBezTo>
                      <a:pt x="2549" y="2055"/>
                      <a:pt x="2729" y="1669"/>
                      <a:pt x="2883" y="1283"/>
                    </a:cubicBezTo>
                    <a:cubicBezTo>
                      <a:pt x="3038" y="922"/>
                      <a:pt x="3218" y="536"/>
                      <a:pt x="3270" y="150"/>
                    </a:cubicBezTo>
                    <a:cubicBezTo>
                      <a:pt x="3270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1"/>
              <p:cNvSpPr/>
              <p:nvPr/>
            </p:nvSpPr>
            <p:spPr>
              <a:xfrm>
                <a:off x="2511126" y="1788412"/>
                <a:ext cx="90905" cy="135633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864" extrusionOk="0">
                    <a:moveTo>
                      <a:pt x="3085" y="0"/>
                    </a:moveTo>
                    <a:cubicBezTo>
                      <a:pt x="3036" y="0"/>
                      <a:pt x="2988" y="20"/>
                      <a:pt x="2960" y="66"/>
                    </a:cubicBezTo>
                    <a:lnTo>
                      <a:pt x="2986" y="66"/>
                    </a:lnTo>
                    <a:cubicBezTo>
                      <a:pt x="2909" y="247"/>
                      <a:pt x="2857" y="427"/>
                      <a:pt x="2806" y="607"/>
                    </a:cubicBezTo>
                    <a:cubicBezTo>
                      <a:pt x="2729" y="787"/>
                      <a:pt x="2652" y="993"/>
                      <a:pt x="2600" y="1173"/>
                    </a:cubicBezTo>
                    <a:cubicBezTo>
                      <a:pt x="2420" y="1559"/>
                      <a:pt x="2240" y="1945"/>
                      <a:pt x="2060" y="2331"/>
                    </a:cubicBezTo>
                    <a:cubicBezTo>
                      <a:pt x="1725" y="3052"/>
                      <a:pt x="1339" y="3773"/>
                      <a:pt x="1004" y="4468"/>
                    </a:cubicBezTo>
                    <a:cubicBezTo>
                      <a:pt x="747" y="4236"/>
                      <a:pt x="464" y="4030"/>
                      <a:pt x="206" y="3773"/>
                    </a:cubicBezTo>
                    <a:cubicBezTo>
                      <a:pt x="181" y="3773"/>
                      <a:pt x="155" y="3747"/>
                      <a:pt x="129" y="3747"/>
                    </a:cubicBezTo>
                    <a:cubicBezTo>
                      <a:pt x="129" y="3747"/>
                      <a:pt x="129" y="3721"/>
                      <a:pt x="103" y="3721"/>
                    </a:cubicBezTo>
                    <a:cubicBezTo>
                      <a:pt x="86" y="3721"/>
                      <a:pt x="69" y="3710"/>
                      <a:pt x="52" y="3710"/>
                    </a:cubicBezTo>
                    <a:cubicBezTo>
                      <a:pt x="43" y="3710"/>
                      <a:pt x="35" y="3713"/>
                      <a:pt x="26" y="3721"/>
                    </a:cubicBezTo>
                    <a:cubicBezTo>
                      <a:pt x="0" y="3747"/>
                      <a:pt x="26" y="3798"/>
                      <a:pt x="26" y="3798"/>
                    </a:cubicBezTo>
                    <a:cubicBezTo>
                      <a:pt x="0" y="3850"/>
                      <a:pt x="26" y="3901"/>
                      <a:pt x="52" y="3927"/>
                    </a:cubicBezTo>
                    <a:cubicBezTo>
                      <a:pt x="309" y="4262"/>
                      <a:pt x="644" y="4519"/>
                      <a:pt x="927" y="4828"/>
                    </a:cubicBezTo>
                    <a:cubicBezTo>
                      <a:pt x="962" y="4851"/>
                      <a:pt x="1007" y="4864"/>
                      <a:pt x="1048" y="4864"/>
                    </a:cubicBezTo>
                    <a:cubicBezTo>
                      <a:pt x="1099" y="4864"/>
                      <a:pt x="1145" y="4845"/>
                      <a:pt x="1159" y="4802"/>
                    </a:cubicBezTo>
                    <a:cubicBezTo>
                      <a:pt x="1571" y="4004"/>
                      <a:pt x="1982" y="3232"/>
                      <a:pt x="2368" y="2460"/>
                    </a:cubicBezTo>
                    <a:cubicBezTo>
                      <a:pt x="2549" y="2074"/>
                      <a:pt x="2729" y="1662"/>
                      <a:pt x="2883" y="1276"/>
                    </a:cubicBezTo>
                    <a:cubicBezTo>
                      <a:pt x="3038" y="916"/>
                      <a:pt x="3218" y="530"/>
                      <a:pt x="3244" y="144"/>
                    </a:cubicBezTo>
                    <a:cubicBezTo>
                      <a:pt x="3260" y="61"/>
                      <a:pt x="3171" y="0"/>
                      <a:pt x="3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1"/>
              <p:cNvSpPr/>
              <p:nvPr/>
            </p:nvSpPr>
            <p:spPr>
              <a:xfrm>
                <a:off x="2692708" y="1942918"/>
                <a:ext cx="90905" cy="135437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857" extrusionOk="0">
                    <a:moveTo>
                      <a:pt x="3082" y="1"/>
                    </a:moveTo>
                    <a:cubicBezTo>
                      <a:pt x="3030" y="1"/>
                      <a:pt x="2980" y="26"/>
                      <a:pt x="2960" y="85"/>
                    </a:cubicBezTo>
                    <a:cubicBezTo>
                      <a:pt x="2909" y="239"/>
                      <a:pt x="2857" y="420"/>
                      <a:pt x="2806" y="600"/>
                    </a:cubicBezTo>
                    <a:cubicBezTo>
                      <a:pt x="2729" y="780"/>
                      <a:pt x="2651" y="986"/>
                      <a:pt x="2574" y="1166"/>
                    </a:cubicBezTo>
                    <a:cubicBezTo>
                      <a:pt x="2420" y="1552"/>
                      <a:pt x="2240" y="1964"/>
                      <a:pt x="2059" y="2350"/>
                    </a:cubicBezTo>
                    <a:cubicBezTo>
                      <a:pt x="1725" y="3045"/>
                      <a:pt x="1339" y="3766"/>
                      <a:pt x="1004" y="4486"/>
                    </a:cubicBezTo>
                    <a:cubicBezTo>
                      <a:pt x="721" y="4255"/>
                      <a:pt x="464" y="4023"/>
                      <a:pt x="206" y="3791"/>
                    </a:cubicBezTo>
                    <a:cubicBezTo>
                      <a:pt x="188" y="3773"/>
                      <a:pt x="170" y="3755"/>
                      <a:pt x="152" y="3755"/>
                    </a:cubicBezTo>
                    <a:cubicBezTo>
                      <a:pt x="144" y="3755"/>
                      <a:pt x="137" y="3758"/>
                      <a:pt x="129" y="3766"/>
                    </a:cubicBezTo>
                    <a:cubicBezTo>
                      <a:pt x="129" y="3740"/>
                      <a:pt x="129" y="3740"/>
                      <a:pt x="103" y="3714"/>
                    </a:cubicBezTo>
                    <a:cubicBezTo>
                      <a:pt x="86" y="3714"/>
                      <a:pt x="58" y="3703"/>
                      <a:pt x="33" y="3703"/>
                    </a:cubicBezTo>
                    <a:cubicBezTo>
                      <a:pt x="20" y="3703"/>
                      <a:pt x="9" y="3705"/>
                      <a:pt x="0" y="3714"/>
                    </a:cubicBezTo>
                    <a:cubicBezTo>
                      <a:pt x="0" y="3740"/>
                      <a:pt x="26" y="3791"/>
                      <a:pt x="26" y="3791"/>
                    </a:cubicBezTo>
                    <a:cubicBezTo>
                      <a:pt x="0" y="3843"/>
                      <a:pt x="26" y="3894"/>
                      <a:pt x="52" y="3920"/>
                    </a:cubicBezTo>
                    <a:cubicBezTo>
                      <a:pt x="309" y="4255"/>
                      <a:pt x="618" y="4538"/>
                      <a:pt x="927" y="4821"/>
                    </a:cubicBezTo>
                    <a:cubicBezTo>
                      <a:pt x="962" y="4844"/>
                      <a:pt x="1002" y="4857"/>
                      <a:pt x="1040" y="4857"/>
                    </a:cubicBezTo>
                    <a:cubicBezTo>
                      <a:pt x="1086" y="4857"/>
                      <a:pt x="1130" y="4838"/>
                      <a:pt x="1159" y="4795"/>
                    </a:cubicBezTo>
                    <a:cubicBezTo>
                      <a:pt x="1570" y="4023"/>
                      <a:pt x="1982" y="3225"/>
                      <a:pt x="2368" y="2453"/>
                    </a:cubicBezTo>
                    <a:cubicBezTo>
                      <a:pt x="2548" y="2067"/>
                      <a:pt x="2729" y="1681"/>
                      <a:pt x="2883" y="1269"/>
                    </a:cubicBezTo>
                    <a:cubicBezTo>
                      <a:pt x="3012" y="909"/>
                      <a:pt x="3192" y="522"/>
                      <a:pt x="3243" y="162"/>
                    </a:cubicBezTo>
                    <a:cubicBezTo>
                      <a:pt x="3259" y="67"/>
                      <a:pt x="3167" y="1"/>
                      <a:pt x="30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1"/>
              <p:cNvSpPr/>
              <p:nvPr/>
            </p:nvSpPr>
            <p:spPr>
              <a:xfrm>
                <a:off x="2874987" y="1635355"/>
                <a:ext cx="91184" cy="135661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4865" extrusionOk="0">
                    <a:moveTo>
                      <a:pt x="3104" y="0"/>
                    </a:moveTo>
                    <a:cubicBezTo>
                      <a:pt x="3054" y="0"/>
                      <a:pt x="3007" y="23"/>
                      <a:pt x="2987" y="73"/>
                    </a:cubicBezTo>
                    <a:cubicBezTo>
                      <a:pt x="2909" y="253"/>
                      <a:pt x="2858" y="433"/>
                      <a:pt x="2806" y="614"/>
                    </a:cubicBezTo>
                    <a:cubicBezTo>
                      <a:pt x="2729" y="794"/>
                      <a:pt x="2678" y="974"/>
                      <a:pt x="2601" y="1180"/>
                    </a:cubicBezTo>
                    <a:cubicBezTo>
                      <a:pt x="2420" y="1566"/>
                      <a:pt x="2266" y="1952"/>
                      <a:pt x="2060" y="2338"/>
                    </a:cubicBezTo>
                    <a:cubicBezTo>
                      <a:pt x="1725" y="3059"/>
                      <a:pt x="1365" y="3754"/>
                      <a:pt x="1005" y="4474"/>
                    </a:cubicBezTo>
                    <a:cubicBezTo>
                      <a:pt x="747" y="4243"/>
                      <a:pt x="464" y="4011"/>
                      <a:pt x="207" y="3779"/>
                    </a:cubicBezTo>
                    <a:cubicBezTo>
                      <a:pt x="181" y="3754"/>
                      <a:pt x="155" y="3754"/>
                      <a:pt x="130" y="3754"/>
                    </a:cubicBezTo>
                    <a:cubicBezTo>
                      <a:pt x="130" y="3754"/>
                      <a:pt x="130" y="3728"/>
                      <a:pt x="104" y="3728"/>
                    </a:cubicBezTo>
                    <a:cubicBezTo>
                      <a:pt x="89" y="3713"/>
                      <a:pt x="74" y="3698"/>
                      <a:pt x="59" y="3698"/>
                    </a:cubicBezTo>
                    <a:cubicBezTo>
                      <a:pt x="48" y="3698"/>
                      <a:pt x="38" y="3706"/>
                      <a:pt x="27" y="3728"/>
                    </a:cubicBezTo>
                    <a:cubicBezTo>
                      <a:pt x="1" y="3754"/>
                      <a:pt x="52" y="3805"/>
                      <a:pt x="27" y="3805"/>
                    </a:cubicBezTo>
                    <a:cubicBezTo>
                      <a:pt x="1" y="3857"/>
                      <a:pt x="27" y="3882"/>
                      <a:pt x="52" y="3934"/>
                    </a:cubicBezTo>
                    <a:cubicBezTo>
                      <a:pt x="310" y="4268"/>
                      <a:pt x="644" y="4526"/>
                      <a:pt x="928" y="4809"/>
                    </a:cubicBezTo>
                    <a:cubicBezTo>
                      <a:pt x="963" y="4845"/>
                      <a:pt x="1010" y="4864"/>
                      <a:pt x="1055" y="4864"/>
                    </a:cubicBezTo>
                    <a:cubicBezTo>
                      <a:pt x="1108" y="4864"/>
                      <a:pt x="1157" y="4838"/>
                      <a:pt x="1185" y="4783"/>
                    </a:cubicBezTo>
                    <a:cubicBezTo>
                      <a:pt x="1571" y="4011"/>
                      <a:pt x="1983" y="3239"/>
                      <a:pt x="2369" y="2441"/>
                    </a:cubicBezTo>
                    <a:cubicBezTo>
                      <a:pt x="2549" y="2055"/>
                      <a:pt x="2729" y="1669"/>
                      <a:pt x="2884" y="1283"/>
                    </a:cubicBezTo>
                    <a:cubicBezTo>
                      <a:pt x="3038" y="922"/>
                      <a:pt x="3218" y="536"/>
                      <a:pt x="3270" y="150"/>
                    </a:cubicBezTo>
                    <a:cubicBezTo>
                      <a:pt x="3270" y="56"/>
                      <a:pt x="3183" y="0"/>
                      <a:pt x="31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1"/>
              <p:cNvSpPr/>
              <p:nvPr/>
            </p:nvSpPr>
            <p:spPr>
              <a:xfrm>
                <a:off x="1685056" y="2342136"/>
                <a:ext cx="474435" cy="421816"/>
              </a:xfrm>
              <a:custGeom>
                <a:avLst/>
                <a:gdLst/>
                <a:ahLst/>
                <a:cxnLst/>
                <a:rect l="l" t="t" r="r" b="b"/>
                <a:pathLst>
                  <a:path w="17014" h="15127" extrusionOk="0">
                    <a:moveTo>
                      <a:pt x="12958" y="0"/>
                    </a:moveTo>
                    <a:cubicBezTo>
                      <a:pt x="12928" y="0"/>
                      <a:pt x="12899" y="1"/>
                      <a:pt x="12870" y="1"/>
                    </a:cubicBezTo>
                    <a:cubicBezTo>
                      <a:pt x="11454" y="27"/>
                      <a:pt x="10116" y="619"/>
                      <a:pt x="8906" y="1314"/>
                    </a:cubicBezTo>
                    <a:cubicBezTo>
                      <a:pt x="7902" y="1880"/>
                      <a:pt x="6924" y="2524"/>
                      <a:pt x="6049" y="3270"/>
                    </a:cubicBezTo>
                    <a:cubicBezTo>
                      <a:pt x="5174" y="4042"/>
                      <a:pt x="4376" y="4917"/>
                      <a:pt x="3604" y="5792"/>
                    </a:cubicBezTo>
                    <a:cubicBezTo>
                      <a:pt x="2960" y="6565"/>
                      <a:pt x="2317" y="7362"/>
                      <a:pt x="1776" y="8212"/>
                    </a:cubicBezTo>
                    <a:lnTo>
                      <a:pt x="1751" y="8212"/>
                    </a:lnTo>
                    <a:cubicBezTo>
                      <a:pt x="1545" y="8546"/>
                      <a:pt x="1364" y="8855"/>
                      <a:pt x="1184" y="9216"/>
                    </a:cubicBezTo>
                    <a:cubicBezTo>
                      <a:pt x="747" y="10065"/>
                      <a:pt x="412" y="10992"/>
                      <a:pt x="283" y="11944"/>
                    </a:cubicBezTo>
                    <a:cubicBezTo>
                      <a:pt x="155" y="12768"/>
                      <a:pt x="0" y="13746"/>
                      <a:pt x="567" y="14441"/>
                    </a:cubicBezTo>
                    <a:cubicBezTo>
                      <a:pt x="1018" y="14972"/>
                      <a:pt x="1655" y="15126"/>
                      <a:pt x="2322" y="15126"/>
                    </a:cubicBezTo>
                    <a:cubicBezTo>
                      <a:pt x="2946" y="15126"/>
                      <a:pt x="3596" y="14991"/>
                      <a:pt x="4144" y="14904"/>
                    </a:cubicBezTo>
                    <a:cubicBezTo>
                      <a:pt x="5302" y="14698"/>
                      <a:pt x="6332" y="14080"/>
                      <a:pt x="7336" y="13488"/>
                    </a:cubicBezTo>
                    <a:cubicBezTo>
                      <a:pt x="9369" y="12253"/>
                      <a:pt x="11403" y="10966"/>
                      <a:pt x="13256" y="9447"/>
                    </a:cubicBezTo>
                    <a:cubicBezTo>
                      <a:pt x="14440" y="8469"/>
                      <a:pt x="15546" y="7362"/>
                      <a:pt x="16216" y="5973"/>
                    </a:cubicBezTo>
                    <a:cubicBezTo>
                      <a:pt x="16833" y="4711"/>
                      <a:pt x="17014" y="2935"/>
                      <a:pt x="16344" y="1674"/>
                    </a:cubicBezTo>
                    <a:cubicBezTo>
                      <a:pt x="15716" y="518"/>
                      <a:pt x="14180" y="0"/>
                      <a:pt x="12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070;p41"/>
            <p:cNvGrpSpPr/>
            <p:nvPr/>
          </p:nvGrpSpPr>
          <p:grpSpPr>
            <a:xfrm>
              <a:off x="1654188" y="2024451"/>
              <a:ext cx="1088079" cy="2605752"/>
              <a:chOff x="1654188" y="2024451"/>
              <a:chExt cx="1088079" cy="2605752"/>
            </a:xfrm>
          </p:grpSpPr>
          <p:sp>
            <p:nvSpPr>
              <p:cNvPr id="2071" name="Google Shape;2071;p41"/>
              <p:cNvSpPr/>
              <p:nvPr/>
            </p:nvSpPr>
            <p:spPr>
              <a:xfrm>
                <a:off x="1927621" y="2224464"/>
                <a:ext cx="155793" cy="155766"/>
              </a:xfrm>
              <a:custGeom>
                <a:avLst/>
                <a:gdLst/>
                <a:ahLst/>
                <a:cxnLst/>
                <a:rect l="l" t="t" r="r" b="b"/>
                <a:pathLst>
                  <a:path w="5587" h="5586" extrusionOk="0">
                    <a:moveTo>
                      <a:pt x="1" y="0"/>
                    </a:moveTo>
                    <a:lnTo>
                      <a:pt x="1" y="5585"/>
                    </a:lnTo>
                    <a:lnTo>
                      <a:pt x="5586" y="5585"/>
                    </a:lnTo>
                    <a:lnTo>
                      <a:pt x="55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1"/>
              <p:cNvSpPr/>
              <p:nvPr/>
            </p:nvSpPr>
            <p:spPr>
              <a:xfrm>
                <a:off x="2388407" y="4108068"/>
                <a:ext cx="160785" cy="445351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15971" extrusionOk="0">
                    <a:moveTo>
                      <a:pt x="2200" y="0"/>
                    </a:moveTo>
                    <a:cubicBezTo>
                      <a:pt x="1449" y="0"/>
                      <a:pt x="665" y="402"/>
                      <a:pt x="309" y="1094"/>
                    </a:cubicBezTo>
                    <a:cubicBezTo>
                      <a:pt x="0" y="1660"/>
                      <a:pt x="26" y="2355"/>
                      <a:pt x="52" y="2998"/>
                    </a:cubicBezTo>
                    <a:cubicBezTo>
                      <a:pt x="258" y="6911"/>
                      <a:pt x="875" y="11698"/>
                      <a:pt x="1853" y="15481"/>
                    </a:cubicBezTo>
                    <a:cubicBezTo>
                      <a:pt x="1879" y="15584"/>
                      <a:pt x="1905" y="15687"/>
                      <a:pt x="1982" y="15765"/>
                    </a:cubicBezTo>
                    <a:cubicBezTo>
                      <a:pt x="2059" y="15868"/>
                      <a:pt x="2188" y="15893"/>
                      <a:pt x="2317" y="15919"/>
                    </a:cubicBezTo>
                    <a:cubicBezTo>
                      <a:pt x="2465" y="15955"/>
                      <a:pt x="2619" y="15971"/>
                      <a:pt x="2776" y="15971"/>
                    </a:cubicBezTo>
                    <a:cubicBezTo>
                      <a:pt x="3637" y="15971"/>
                      <a:pt x="4609" y="15513"/>
                      <a:pt x="5470" y="15513"/>
                    </a:cubicBezTo>
                    <a:cubicBezTo>
                      <a:pt x="5570" y="15513"/>
                      <a:pt x="5669" y="15519"/>
                      <a:pt x="5766" y="15533"/>
                    </a:cubicBezTo>
                    <a:cubicBezTo>
                      <a:pt x="5482" y="11904"/>
                      <a:pt x="5688" y="8197"/>
                      <a:pt x="5354" y="4594"/>
                    </a:cubicBezTo>
                    <a:cubicBezTo>
                      <a:pt x="5277" y="3642"/>
                      <a:pt x="5122" y="2689"/>
                      <a:pt x="4710" y="1840"/>
                    </a:cubicBezTo>
                    <a:cubicBezTo>
                      <a:pt x="4298" y="991"/>
                      <a:pt x="3604" y="270"/>
                      <a:pt x="2703" y="64"/>
                    </a:cubicBezTo>
                    <a:cubicBezTo>
                      <a:pt x="2540" y="21"/>
                      <a:pt x="2371" y="0"/>
                      <a:pt x="220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1"/>
              <p:cNvSpPr/>
              <p:nvPr/>
            </p:nvSpPr>
            <p:spPr>
              <a:xfrm>
                <a:off x="2422119" y="4504972"/>
                <a:ext cx="320148" cy="116504"/>
              </a:xfrm>
              <a:custGeom>
                <a:avLst/>
                <a:gdLst/>
                <a:ahLst/>
                <a:cxnLst/>
                <a:rect l="l" t="t" r="r" b="b"/>
                <a:pathLst>
                  <a:path w="11481" h="4178" extrusionOk="0">
                    <a:moveTo>
                      <a:pt x="4376" y="1"/>
                    </a:moveTo>
                    <a:cubicBezTo>
                      <a:pt x="4273" y="1"/>
                      <a:pt x="4171" y="12"/>
                      <a:pt x="4068" y="12"/>
                    </a:cubicBezTo>
                    <a:cubicBezTo>
                      <a:pt x="3233" y="131"/>
                      <a:pt x="2433" y="250"/>
                      <a:pt x="1622" y="250"/>
                    </a:cubicBezTo>
                    <a:cubicBezTo>
                      <a:pt x="1206" y="250"/>
                      <a:pt x="788" y="219"/>
                      <a:pt x="361" y="141"/>
                    </a:cubicBezTo>
                    <a:cubicBezTo>
                      <a:pt x="335" y="784"/>
                      <a:pt x="310" y="1479"/>
                      <a:pt x="155" y="2123"/>
                    </a:cubicBezTo>
                    <a:cubicBezTo>
                      <a:pt x="52" y="2586"/>
                      <a:pt x="1" y="3307"/>
                      <a:pt x="310" y="3667"/>
                    </a:cubicBezTo>
                    <a:cubicBezTo>
                      <a:pt x="510" y="3892"/>
                      <a:pt x="825" y="3947"/>
                      <a:pt x="1162" y="3947"/>
                    </a:cubicBezTo>
                    <a:cubicBezTo>
                      <a:pt x="1483" y="3947"/>
                      <a:pt x="1824" y="3897"/>
                      <a:pt x="2102" y="3897"/>
                    </a:cubicBezTo>
                    <a:cubicBezTo>
                      <a:pt x="2131" y="3897"/>
                      <a:pt x="2160" y="3897"/>
                      <a:pt x="2189" y="3899"/>
                    </a:cubicBezTo>
                    <a:cubicBezTo>
                      <a:pt x="3141" y="3950"/>
                      <a:pt x="4119" y="3924"/>
                      <a:pt x="5071" y="3950"/>
                    </a:cubicBezTo>
                    <a:cubicBezTo>
                      <a:pt x="6204" y="3950"/>
                      <a:pt x="7336" y="4079"/>
                      <a:pt x="8469" y="4079"/>
                    </a:cubicBezTo>
                    <a:cubicBezTo>
                      <a:pt x="8778" y="4079"/>
                      <a:pt x="9405" y="4177"/>
                      <a:pt x="10005" y="4177"/>
                    </a:cubicBezTo>
                    <a:cubicBezTo>
                      <a:pt x="10706" y="4177"/>
                      <a:pt x="11371" y="4043"/>
                      <a:pt x="11455" y="3461"/>
                    </a:cubicBezTo>
                    <a:cubicBezTo>
                      <a:pt x="11480" y="3255"/>
                      <a:pt x="11377" y="3049"/>
                      <a:pt x="11274" y="2843"/>
                    </a:cubicBezTo>
                    <a:cubicBezTo>
                      <a:pt x="10682" y="1891"/>
                      <a:pt x="9524" y="1376"/>
                      <a:pt x="8417" y="1119"/>
                    </a:cubicBezTo>
                    <a:cubicBezTo>
                      <a:pt x="7311" y="836"/>
                      <a:pt x="6152" y="707"/>
                      <a:pt x="5123" y="218"/>
                    </a:cubicBezTo>
                    <a:cubicBezTo>
                      <a:pt x="4943" y="141"/>
                      <a:pt x="4737" y="38"/>
                      <a:pt x="4531" y="12"/>
                    </a:cubicBezTo>
                    <a:cubicBezTo>
                      <a:pt x="4479" y="3"/>
                      <a:pt x="4428" y="1"/>
                      <a:pt x="4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1"/>
              <p:cNvSpPr/>
              <p:nvPr/>
            </p:nvSpPr>
            <p:spPr>
              <a:xfrm>
                <a:off x="1913316" y="4131714"/>
                <a:ext cx="149993" cy="432468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15509" extrusionOk="0">
                    <a:moveTo>
                      <a:pt x="2012" y="0"/>
                    </a:moveTo>
                    <a:cubicBezTo>
                      <a:pt x="1942" y="0"/>
                      <a:pt x="1871" y="5"/>
                      <a:pt x="1801" y="14"/>
                    </a:cubicBezTo>
                    <a:cubicBezTo>
                      <a:pt x="1595" y="40"/>
                      <a:pt x="1363" y="117"/>
                      <a:pt x="1209" y="271"/>
                    </a:cubicBezTo>
                    <a:cubicBezTo>
                      <a:pt x="1029" y="400"/>
                      <a:pt x="926" y="606"/>
                      <a:pt x="849" y="812"/>
                    </a:cubicBezTo>
                    <a:cubicBezTo>
                      <a:pt x="668" y="1275"/>
                      <a:pt x="565" y="1790"/>
                      <a:pt x="488" y="2279"/>
                    </a:cubicBezTo>
                    <a:cubicBezTo>
                      <a:pt x="334" y="3332"/>
                      <a:pt x="1" y="15509"/>
                      <a:pt x="306" y="15509"/>
                    </a:cubicBezTo>
                    <a:cubicBezTo>
                      <a:pt x="307" y="15509"/>
                      <a:pt x="307" y="15509"/>
                      <a:pt x="308" y="15509"/>
                    </a:cubicBezTo>
                    <a:cubicBezTo>
                      <a:pt x="1363" y="15380"/>
                      <a:pt x="2419" y="15225"/>
                      <a:pt x="3474" y="14968"/>
                    </a:cubicBezTo>
                    <a:cubicBezTo>
                      <a:pt x="3577" y="14942"/>
                      <a:pt x="3706" y="14917"/>
                      <a:pt x="3783" y="14839"/>
                    </a:cubicBezTo>
                    <a:cubicBezTo>
                      <a:pt x="3860" y="14762"/>
                      <a:pt x="3886" y="14659"/>
                      <a:pt x="3886" y="14556"/>
                    </a:cubicBezTo>
                    <a:lnTo>
                      <a:pt x="3886" y="14530"/>
                    </a:lnTo>
                    <a:cubicBezTo>
                      <a:pt x="4220" y="12446"/>
                      <a:pt x="4375" y="10387"/>
                      <a:pt x="4890" y="8353"/>
                    </a:cubicBezTo>
                    <a:cubicBezTo>
                      <a:pt x="5379" y="6268"/>
                      <a:pt x="5224" y="4003"/>
                      <a:pt x="4400" y="2099"/>
                    </a:cubicBezTo>
                    <a:cubicBezTo>
                      <a:pt x="4143" y="1533"/>
                      <a:pt x="3860" y="992"/>
                      <a:pt x="3422" y="606"/>
                    </a:cubicBezTo>
                    <a:cubicBezTo>
                      <a:pt x="3037" y="243"/>
                      <a:pt x="2532" y="0"/>
                      <a:pt x="201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1"/>
              <p:cNvSpPr/>
              <p:nvPr/>
            </p:nvSpPr>
            <p:spPr>
              <a:xfrm>
                <a:off x="1863041" y="2839645"/>
                <a:ext cx="770128" cy="1581665"/>
              </a:xfrm>
              <a:custGeom>
                <a:avLst/>
                <a:gdLst/>
                <a:ahLst/>
                <a:cxnLst/>
                <a:rect l="l" t="t" r="r" b="b"/>
                <a:pathLst>
                  <a:path w="27618" h="56721" extrusionOk="0">
                    <a:moveTo>
                      <a:pt x="11179" y="0"/>
                    </a:moveTo>
                    <a:cubicBezTo>
                      <a:pt x="7211" y="0"/>
                      <a:pt x="4094" y="4330"/>
                      <a:pt x="2729" y="8387"/>
                    </a:cubicBezTo>
                    <a:cubicBezTo>
                      <a:pt x="1596" y="11810"/>
                      <a:pt x="1287" y="15439"/>
                      <a:pt x="1056" y="19042"/>
                    </a:cubicBezTo>
                    <a:cubicBezTo>
                      <a:pt x="876" y="21668"/>
                      <a:pt x="721" y="24267"/>
                      <a:pt x="592" y="26893"/>
                    </a:cubicBezTo>
                    <a:cubicBezTo>
                      <a:pt x="155" y="35875"/>
                      <a:pt x="0" y="44884"/>
                      <a:pt x="129" y="53867"/>
                    </a:cubicBezTo>
                    <a:cubicBezTo>
                      <a:pt x="155" y="55617"/>
                      <a:pt x="1725" y="56235"/>
                      <a:pt x="3244" y="56415"/>
                    </a:cubicBezTo>
                    <a:cubicBezTo>
                      <a:pt x="3730" y="56467"/>
                      <a:pt x="4867" y="56627"/>
                      <a:pt x="5957" y="56627"/>
                    </a:cubicBezTo>
                    <a:cubicBezTo>
                      <a:pt x="7000" y="56627"/>
                      <a:pt x="8000" y="56480"/>
                      <a:pt x="8340" y="55951"/>
                    </a:cubicBezTo>
                    <a:cubicBezTo>
                      <a:pt x="10116" y="53300"/>
                      <a:pt x="9678" y="49079"/>
                      <a:pt x="9910" y="45888"/>
                    </a:cubicBezTo>
                    <a:cubicBezTo>
                      <a:pt x="10631" y="35721"/>
                      <a:pt x="10553" y="26146"/>
                      <a:pt x="11274" y="15954"/>
                    </a:cubicBezTo>
                    <a:cubicBezTo>
                      <a:pt x="11866" y="26764"/>
                      <a:pt x="13359" y="37729"/>
                      <a:pt x="15778" y="48307"/>
                    </a:cubicBezTo>
                    <a:cubicBezTo>
                      <a:pt x="16267" y="50443"/>
                      <a:pt x="16525" y="53892"/>
                      <a:pt x="17734" y="55771"/>
                    </a:cubicBezTo>
                    <a:cubicBezTo>
                      <a:pt x="18195" y="56493"/>
                      <a:pt x="19417" y="56720"/>
                      <a:pt x="20633" y="56720"/>
                    </a:cubicBezTo>
                    <a:cubicBezTo>
                      <a:pt x="21455" y="56720"/>
                      <a:pt x="22275" y="56616"/>
                      <a:pt x="22856" y="56492"/>
                    </a:cubicBezTo>
                    <a:cubicBezTo>
                      <a:pt x="27618" y="55488"/>
                      <a:pt x="25250" y="49491"/>
                      <a:pt x="24813" y="45141"/>
                    </a:cubicBezTo>
                    <a:cubicBezTo>
                      <a:pt x="24195" y="39118"/>
                      <a:pt x="23371" y="33147"/>
                      <a:pt x="22342" y="27202"/>
                    </a:cubicBezTo>
                    <a:cubicBezTo>
                      <a:pt x="21492" y="22363"/>
                      <a:pt x="20102" y="11887"/>
                      <a:pt x="18996" y="7100"/>
                    </a:cubicBezTo>
                    <a:cubicBezTo>
                      <a:pt x="18223" y="3677"/>
                      <a:pt x="18429" y="3960"/>
                      <a:pt x="15469" y="1669"/>
                    </a:cubicBezTo>
                    <a:cubicBezTo>
                      <a:pt x="13965" y="497"/>
                      <a:pt x="12524" y="0"/>
                      <a:pt x="111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1"/>
              <p:cNvSpPr/>
              <p:nvPr/>
            </p:nvSpPr>
            <p:spPr>
              <a:xfrm>
                <a:off x="1914710" y="2329225"/>
                <a:ext cx="724201" cy="756659"/>
              </a:xfrm>
              <a:custGeom>
                <a:avLst/>
                <a:gdLst/>
                <a:ahLst/>
                <a:cxnLst/>
                <a:rect l="l" t="t" r="r" b="b"/>
                <a:pathLst>
                  <a:path w="25971" h="27135" extrusionOk="0">
                    <a:moveTo>
                      <a:pt x="9884" y="1"/>
                    </a:moveTo>
                    <a:cubicBezTo>
                      <a:pt x="9086" y="1"/>
                      <a:pt x="8288" y="27"/>
                      <a:pt x="7491" y="52"/>
                    </a:cubicBezTo>
                    <a:cubicBezTo>
                      <a:pt x="6770" y="78"/>
                      <a:pt x="4556" y="52"/>
                      <a:pt x="3192" y="747"/>
                    </a:cubicBezTo>
                    <a:cubicBezTo>
                      <a:pt x="284" y="2189"/>
                      <a:pt x="1648" y="6539"/>
                      <a:pt x="1494" y="9164"/>
                    </a:cubicBezTo>
                    <a:cubicBezTo>
                      <a:pt x="1107" y="15135"/>
                      <a:pt x="207" y="21081"/>
                      <a:pt x="1" y="27078"/>
                    </a:cubicBezTo>
                    <a:cubicBezTo>
                      <a:pt x="2516" y="27111"/>
                      <a:pt x="5144" y="27135"/>
                      <a:pt x="7789" y="27135"/>
                    </a:cubicBezTo>
                    <a:cubicBezTo>
                      <a:pt x="11315" y="27135"/>
                      <a:pt x="14870" y="27093"/>
                      <a:pt x="18224" y="26975"/>
                    </a:cubicBezTo>
                    <a:cubicBezTo>
                      <a:pt x="18249" y="24736"/>
                      <a:pt x="18198" y="21647"/>
                      <a:pt x="18121" y="19408"/>
                    </a:cubicBezTo>
                    <a:cubicBezTo>
                      <a:pt x="18018" y="17246"/>
                      <a:pt x="17683" y="14595"/>
                      <a:pt x="17992" y="12484"/>
                    </a:cubicBezTo>
                    <a:cubicBezTo>
                      <a:pt x="18003" y="12484"/>
                      <a:pt x="18014" y="12483"/>
                      <a:pt x="18024" y="12483"/>
                    </a:cubicBezTo>
                    <a:cubicBezTo>
                      <a:pt x="18969" y="12483"/>
                      <a:pt x="18925" y="14731"/>
                      <a:pt x="19536" y="15367"/>
                    </a:cubicBezTo>
                    <a:cubicBezTo>
                      <a:pt x="20437" y="16371"/>
                      <a:pt x="22110" y="18455"/>
                      <a:pt x="23577" y="18481"/>
                    </a:cubicBezTo>
                    <a:cubicBezTo>
                      <a:pt x="25173" y="18481"/>
                      <a:pt x="25971" y="16268"/>
                      <a:pt x="25842" y="14904"/>
                    </a:cubicBezTo>
                    <a:cubicBezTo>
                      <a:pt x="25791" y="14157"/>
                      <a:pt x="25533" y="13436"/>
                      <a:pt x="25199" y="12767"/>
                    </a:cubicBezTo>
                    <a:cubicBezTo>
                      <a:pt x="24864" y="12124"/>
                      <a:pt x="24478" y="11506"/>
                      <a:pt x="24066" y="10888"/>
                    </a:cubicBezTo>
                    <a:cubicBezTo>
                      <a:pt x="22599" y="8752"/>
                      <a:pt x="20900" y="6796"/>
                      <a:pt x="19356" y="4711"/>
                    </a:cubicBezTo>
                    <a:cubicBezTo>
                      <a:pt x="18018" y="2909"/>
                      <a:pt x="16782" y="1391"/>
                      <a:pt x="14569" y="670"/>
                    </a:cubicBezTo>
                    <a:cubicBezTo>
                      <a:pt x="13076" y="181"/>
                      <a:pt x="11454" y="27"/>
                      <a:pt x="98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1"/>
              <p:cNvSpPr/>
              <p:nvPr/>
            </p:nvSpPr>
            <p:spPr>
              <a:xfrm>
                <a:off x="1725962" y="4505223"/>
                <a:ext cx="313678" cy="124981"/>
              </a:xfrm>
              <a:custGeom>
                <a:avLst/>
                <a:gdLst/>
                <a:ahLst/>
                <a:cxnLst/>
                <a:rect l="l" t="t" r="r" b="b"/>
                <a:pathLst>
                  <a:path w="11249" h="4482" extrusionOk="0">
                    <a:moveTo>
                      <a:pt x="6903" y="0"/>
                    </a:moveTo>
                    <a:cubicBezTo>
                      <a:pt x="6681" y="0"/>
                      <a:pt x="5809" y="677"/>
                      <a:pt x="5586" y="801"/>
                    </a:cubicBezTo>
                    <a:cubicBezTo>
                      <a:pt x="5174" y="1007"/>
                      <a:pt x="4788" y="1316"/>
                      <a:pt x="4376" y="1522"/>
                    </a:cubicBezTo>
                    <a:cubicBezTo>
                      <a:pt x="3269" y="2088"/>
                      <a:pt x="1957" y="2371"/>
                      <a:pt x="798" y="2808"/>
                    </a:cubicBezTo>
                    <a:cubicBezTo>
                      <a:pt x="592" y="2886"/>
                      <a:pt x="412" y="2963"/>
                      <a:pt x="258" y="3092"/>
                    </a:cubicBezTo>
                    <a:cubicBezTo>
                      <a:pt x="103" y="3246"/>
                      <a:pt x="0" y="3452"/>
                      <a:pt x="26" y="3632"/>
                    </a:cubicBezTo>
                    <a:cubicBezTo>
                      <a:pt x="148" y="4459"/>
                      <a:pt x="2313" y="4482"/>
                      <a:pt x="3030" y="4482"/>
                    </a:cubicBezTo>
                    <a:cubicBezTo>
                      <a:pt x="3072" y="4482"/>
                      <a:pt x="3109" y="4481"/>
                      <a:pt x="3141" y="4481"/>
                    </a:cubicBezTo>
                    <a:cubicBezTo>
                      <a:pt x="5663" y="4404"/>
                      <a:pt x="8160" y="4301"/>
                      <a:pt x="10708" y="4173"/>
                    </a:cubicBezTo>
                    <a:cubicBezTo>
                      <a:pt x="10759" y="4173"/>
                      <a:pt x="10836" y="4173"/>
                      <a:pt x="10888" y="4121"/>
                    </a:cubicBezTo>
                    <a:cubicBezTo>
                      <a:pt x="10965" y="4070"/>
                      <a:pt x="10991" y="3967"/>
                      <a:pt x="11017" y="3890"/>
                    </a:cubicBezTo>
                    <a:lnTo>
                      <a:pt x="11017" y="3838"/>
                    </a:lnTo>
                    <a:cubicBezTo>
                      <a:pt x="11248" y="2654"/>
                      <a:pt x="11171" y="1419"/>
                      <a:pt x="10862" y="286"/>
                    </a:cubicBezTo>
                    <a:cubicBezTo>
                      <a:pt x="10499" y="344"/>
                      <a:pt x="10125" y="370"/>
                      <a:pt x="9748" y="370"/>
                    </a:cubicBezTo>
                    <a:cubicBezTo>
                      <a:pt x="8790" y="370"/>
                      <a:pt x="7811" y="206"/>
                      <a:pt x="6924" y="3"/>
                    </a:cubicBezTo>
                    <a:cubicBezTo>
                      <a:pt x="6918" y="1"/>
                      <a:pt x="6911" y="0"/>
                      <a:pt x="6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1"/>
              <p:cNvSpPr/>
              <p:nvPr/>
            </p:nvSpPr>
            <p:spPr>
              <a:xfrm>
                <a:off x="2052514" y="2074085"/>
                <a:ext cx="212484" cy="188781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6770" extrusionOk="0">
                    <a:moveTo>
                      <a:pt x="5813" y="0"/>
                    </a:moveTo>
                    <a:cubicBezTo>
                      <a:pt x="5584" y="0"/>
                      <a:pt x="5359" y="33"/>
                      <a:pt x="5174" y="91"/>
                    </a:cubicBezTo>
                    <a:cubicBezTo>
                      <a:pt x="4659" y="271"/>
                      <a:pt x="4325" y="760"/>
                      <a:pt x="4016" y="1198"/>
                    </a:cubicBezTo>
                    <a:cubicBezTo>
                      <a:pt x="3475" y="1944"/>
                      <a:pt x="2883" y="2665"/>
                      <a:pt x="2085" y="3077"/>
                    </a:cubicBezTo>
                    <a:cubicBezTo>
                      <a:pt x="1725" y="3283"/>
                      <a:pt x="1313" y="3411"/>
                      <a:pt x="979" y="3694"/>
                    </a:cubicBezTo>
                    <a:cubicBezTo>
                      <a:pt x="515" y="4081"/>
                      <a:pt x="0" y="5084"/>
                      <a:pt x="181" y="5702"/>
                    </a:cubicBezTo>
                    <a:cubicBezTo>
                      <a:pt x="284" y="6062"/>
                      <a:pt x="567" y="6345"/>
                      <a:pt x="901" y="6448"/>
                    </a:cubicBezTo>
                    <a:cubicBezTo>
                      <a:pt x="1107" y="6526"/>
                      <a:pt x="1339" y="6500"/>
                      <a:pt x="1571" y="6526"/>
                    </a:cubicBezTo>
                    <a:cubicBezTo>
                      <a:pt x="2317" y="6526"/>
                      <a:pt x="3012" y="6680"/>
                      <a:pt x="3733" y="6732"/>
                    </a:cubicBezTo>
                    <a:cubicBezTo>
                      <a:pt x="3952" y="6755"/>
                      <a:pt x="4175" y="6769"/>
                      <a:pt x="4397" y="6769"/>
                    </a:cubicBezTo>
                    <a:cubicBezTo>
                      <a:pt x="4902" y="6769"/>
                      <a:pt x="5404" y="6697"/>
                      <a:pt x="5869" y="6500"/>
                    </a:cubicBezTo>
                    <a:cubicBezTo>
                      <a:pt x="6847" y="6114"/>
                      <a:pt x="7439" y="5007"/>
                      <a:pt x="7568" y="4003"/>
                    </a:cubicBezTo>
                    <a:cubicBezTo>
                      <a:pt x="7619" y="3463"/>
                      <a:pt x="7593" y="2922"/>
                      <a:pt x="7516" y="2382"/>
                    </a:cubicBezTo>
                    <a:cubicBezTo>
                      <a:pt x="7465" y="1996"/>
                      <a:pt x="7542" y="1635"/>
                      <a:pt x="7465" y="1275"/>
                    </a:cubicBezTo>
                    <a:cubicBezTo>
                      <a:pt x="7362" y="889"/>
                      <a:pt x="7130" y="529"/>
                      <a:pt x="6821" y="297"/>
                    </a:cubicBezTo>
                    <a:cubicBezTo>
                      <a:pt x="6581" y="89"/>
                      <a:pt x="6191" y="0"/>
                      <a:pt x="5813" y="0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1"/>
              <p:cNvSpPr/>
              <p:nvPr/>
            </p:nvSpPr>
            <p:spPr>
              <a:xfrm>
                <a:off x="2103459" y="2183001"/>
                <a:ext cx="124925" cy="178576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6404" extrusionOk="0">
                    <a:moveTo>
                      <a:pt x="747" y="0"/>
                    </a:moveTo>
                    <a:cubicBezTo>
                      <a:pt x="627" y="0"/>
                      <a:pt x="522" y="46"/>
                      <a:pt x="438" y="226"/>
                    </a:cubicBezTo>
                    <a:cubicBezTo>
                      <a:pt x="387" y="355"/>
                      <a:pt x="387" y="535"/>
                      <a:pt x="387" y="689"/>
                    </a:cubicBezTo>
                    <a:cubicBezTo>
                      <a:pt x="361" y="1075"/>
                      <a:pt x="361" y="1461"/>
                      <a:pt x="361" y="1848"/>
                    </a:cubicBezTo>
                    <a:cubicBezTo>
                      <a:pt x="361" y="2517"/>
                      <a:pt x="387" y="3186"/>
                      <a:pt x="361" y="3855"/>
                    </a:cubicBezTo>
                    <a:cubicBezTo>
                      <a:pt x="336" y="4370"/>
                      <a:pt x="310" y="5039"/>
                      <a:pt x="1" y="5477"/>
                    </a:cubicBezTo>
                    <a:cubicBezTo>
                      <a:pt x="361" y="5811"/>
                      <a:pt x="722" y="6146"/>
                      <a:pt x="1185" y="6275"/>
                    </a:cubicBezTo>
                    <a:cubicBezTo>
                      <a:pt x="1365" y="6326"/>
                      <a:pt x="1545" y="6352"/>
                      <a:pt x="1725" y="6377"/>
                    </a:cubicBezTo>
                    <a:cubicBezTo>
                      <a:pt x="1983" y="6377"/>
                      <a:pt x="2240" y="6403"/>
                      <a:pt x="2472" y="6403"/>
                    </a:cubicBezTo>
                    <a:cubicBezTo>
                      <a:pt x="3244" y="6352"/>
                      <a:pt x="3990" y="5966"/>
                      <a:pt x="4479" y="5348"/>
                    </a:cubicBezTo>
                    <a:cubicBezTo>
                      <a:pt x="4119" y="5348"/>
                      <a:pt x="4222" y="4704"/>
                      <a:pt x="4222" y="4473"/>
                    </a:cubicBezTo>
                    <a:cubicBezTo>
                      <a:pt x="4196" y="4061"/>
                      <a:pt x="4171" y="3649"/>
                      <a:pt x="4145" y="3237"/>
                    </a:cubicBezTo>
                    <a:cubicBezTo>
                      <a:pt x="4145" y="2929"/>
                      <a:pt x="4119" y="2645"/>
                      <a:pt x="4093" y="2362"/>
                    </a:cubicBezTo>
                    <a:cubicBezTo>
                      <a:pt x="3990" y="1848"/>
                      <a:pt x="3784" y="1333"/>
                      <a:pt x="3476" y="947"/>
                    </a:cubicBezTo>
                    <a:cubicBezTo>
                      <a:pt x="3090" y="458"/>
                      <a:pt x="2549" y="226"/>
                      <a:pt x="1983" y="123"/>
                    </a:cubicBezTo>
                    <a:cubicBezTo>
                      <a:pt x="1674" y="72"/>
                      <a:pt x="1365" y="46"/>
                      <a:pt x="1082" y="46"/>
                    </a:cubicBezTo>
                    <a:cubicBezTo>
                      <a:pt x="963" y="34"/>
                      <a:pt x="850" y="0"/>
                      <a:pt x="747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1"/>
              <p:cNvSpPr/>
              <p:nvPr/>
            </p:nvSpPr>
            <p:spPr>
              <a:xfrm>
                <a:off x="2104184" y="2058470"/>
                <a:ext cx="156491" cy="206070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7390" extrusionOk="0">
                    <a:moveTo>
                      <a:pt x="3322" y="0"/>
                    </a:moveTo>
                    <a:cubicBezTo>
                      <a:pt x="3305" y="0"/>
                      <a:pt x="3287" y="3"/>
                      <a:pt x="3269" y="8"/>
                    </a:cubicBezTo>
                    <a:cubicBezTo>
                      <a:pt x="2935" y="85"/>
                      <a:pt x="2214" y="85"/>
                      <a:pt x="1880" y="162"/>
                    </a:cubicBezTo>
                    <a:cubicBezTo>
                      <a:pt x="1313" y="291"/>
                      <a:pt x="850" y="1706"/>
                      <a:pt x="438" y="2118"/>
                    </a:cubicBezTo>
                    <a:cubicBezTo>
                      <a:pt x="1" y="2581"/>
                      <a:pt x="1" y="3276"/>
                      <a:pt x="26" y="3894"/>
                    </a:cubicBezTo>
                    <a:cubicBezTo>
                      <a:pt x="52" y="4460"/>
                      <a:pt x="361" y="5155"/>
                      <a:pt x="464" y="5722"/>
                    </a:cubicBezTo>
                    <a:cubicBezTo>
                      <a:pt x="593" y="6442"/>
                      <a:pt x="696" y="7008"/>
                      <a:pt x="1442" y="7240"/>
                    </a:cubicBezTo>
                    <a:cubicBezTo>
                      <a:pt x="1769" y="7354"/>
                      <a:pt x="2120" y="7389"/>
                      <a:pt x="2477" y="7389"/>
                    </a:cubicBezTo>
                    <a:cubicBezTo>
                      <a:pt x="2766" y="7389"/>
                      <a:pt x="3059" y="7366"/>
                      <a:pt x="3347" y="7343"/>
                    </a:cubicBezTo>
                    <a:cubicBezTo>
                      <a:pt x="3604" y="7317"/>
                      <a:pt x="3887" y="7292"/>
                      <a:pt x="4119" y="7189"/>
                    </a:cubicBezTo>
                    <a:cubicBezTo>
                      <a:pt x="5612" y="6545"/>
                      <a:pt x="5354" y="4023"/>
                      <a:pt x="5251" y="2736"/>
                    </a:cubicBezTo>
                    <a:cubicBezTo>
                      <a:pt x="5226" y="2170"/>
                      <a:pt x="5174" y="1603"/>
                      <a:pt x="4994" y="1114"/>
                    </a:cubicBezTo>
                    <a:cubicBezTo>
                      <a:pt x="4968" y="1037"/>
                      <a:pt x="4917" y="960"/>
                      <a:pt x="4865" y="934"/>
                    </a:cubicBezTo>
                    <a:cubicBezTo>
                      <a:pt x="4788" y="857"/>
                      <a:pt x="4659" y="857"/>
                      <a:pt x="4556" y="857"/>
                    </a:cubicBezTo>
                    <a:cubicBezTo>
                      <a:pt x="4505" y="883"/>
                      <a:pt x="4428" y="883"/>
                      <a:pt x="4350" y="883"/>
                    </a:cubicBezTo>
                    <a:lnTo>
                      <a:pt x="4376" y="883"/>
                    </a:lnTo>
                    <a:cubicBezTo>
                      <a:pt x="4371" y="883"/>
                      <a:pt x="4366" y="883"/>
                      <a:pt x="4362" y="883"/>
                    </a:cubicBezTo>
                    <a:cubicBezTo>
                      <a:pt x="4000" y="883"/>
                      <a:pt x="3660" y="0"/>
                      <a:pt x="332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1"/>
              <p:cNvSpPr/>
              <p:nvPr/>
            </p:nvSpPr>
            <p:spPr>
              <a:xfrm>
                <a:off x="2033135" y="2024451"/>
                <a:ext cx="247647" cy="232115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8324" extrusionOk="0">
                    <a:moveTo>
                      <a:pt x="6978" y="1"/>
                    </a:moveTo>
                    <a:cubicBezTo>
                      <a:pt x="6878" y="1"/>
                      <a:pt x="6772" y="13"/>
                      <a:pt x="6667" y="44"/>
                    </a:cubicBezTo>
                    <a:cubicBezTo>
                      <a:pt x="6306" y="121"/>
                      <a:pt x="5946" y="301"/>
                      <a:pt x="5586" y="301"/>
                    </a:cubicBezTo>
                    <a:cubicBezTo>
                      <a:pt x="5160" y="285"/>
                      <a:pt x="4811" y="182"/>
                      <a:pt x="4456" y="182"/>
                    </a:cubicBezTo>
                    <a:cubicBezTo>
                      <a:pt x="4233" y="182"/>
                      <a:pt x="4007" y="223"/>
                      <a:pt x="3758" y="352"/>
                    </a:cubicBezTo>
                    <a:cubicBezTo>
                      <a:pt x="3089" y="713"/>
                      <a:pt x="2343" y="1073"/>
                      <a:pt x="2137" y="1845"/>
                    </a:cubicBezTo>
                    <a:cubicBezTo>
                      <a:pt x="2034" y="2206"/>
                      <a:pt x="1982" y="2592"/>
                      <a:pt x="1751" y="2875"/>
                    </a:cubicBezTo>
                    <a:cubicBezTo>
                      <a:pt x="1442" y="3209"/>
                      <a:pt x="1056" y="3364"/>
                      <a:pt x="850" y="3827"/>
                    </a:cubicBezTo>
                    <a:cubicBezTo>
                      <a:pt x="670" y="4188"/>
                      <a:pt x="695" y="4599"/>
                      <a:pt x="773" y="4985"/>
                    </a:cubicBezTo>
                    <a:cubicBezTo>
                      <a:pt x="824" y="5217"/>
                      <a:pt x="876" y="5423"/>
                      <a:pt x="824" y="5629"/>
                    </a:cubicBezTo>
                    <a:cubicBezTo>
                      <a:pt x="721" y="5938"/>
                      <a:pt x="387" y="6066"/>
                      <a:pt x="206" y="6324"/>
                    </a:cubicBezTo>
                    <a:cubicBezTo>
                      <a:pt x="26" y="6581"/>
                      <a:pt x="1" y="6916"/>
                      <a:pt x="103" y="7199"/>
                    </a:cubicBezTo>
                    <a:cubicBezTo>
                      <a:pt x="181" y="7508"/>
                      <a:pt x="387" y="7739"/>
                      <a:pt x="644" y="7920"/>
                    </a:cubicBezTo>
                    <a:cubicBezTo>
                      <a:pt x="871" y="8105"/>
                      <a:pt x="1610" y="8324"/>
                      <a:pt x="2081" y="8324"/>
                    </a:cubicBezTo>
                    <a:cubicBezTo>
                      <a:pt x="2197" y="8324"/>
                      <a:pt x="2297" y="8311"/>
                      <a:pt x="2368" y="8280"/>
                    </a:cubicBezTo>
                    <a:cubicBezTo>
                      <a:pt x="2523" y="8203"/>
                      <a:pt x="2291" y="8074"/>
                      <a:pt x="2291" y="8023"/>
                    </a:cubicBezTo>
                    <a:cubicBezTo>
                      <a:pt x="2291" y="7894"/>
                      <a:pt x="2266" y="7920"/>
                      <a:pt x="2394" y="7817"/>
                    </a:cubicBezTo>
                    <a:cubicBezTo>
                      <a:pt x="2523" y="7688"/>
                      <a:pt x="2832" y="7688"/>
                      <a:pt x="3012" y="7585"/>
                    </a:cubicBezTo>
                    <a:cubicBezTo>
                      <a:pt x="3321" y="7431"/>
                      <a:pt x="3475" y="7044"/>
                      <a:pt x="3398" y="6710"/>
                    </a:cubicBezTo>
                    <a:cubicBezTo>
                      <a:pt x="3321" y="6478"/>
                      <a:pt x="3141" y="6272"/>
                      <a:pt x="3141" y="6041"/>
                    </a:cubicBezTo>
                    <a:cubicBezTo>
                      <a:pt x="3115" y="5680"/>
                      <a:pt x="3398" y="5552"/>
                      <a:pt x="3578" y="5294"/>
                    </a:cubicBezTo>
                    <a:cubicBezTo>
                      <a:pt x="3681" y="5088"/>
                      <a:pt x="3630" y="4857"/>
                      <a:pt x="3836" y="4677"/>
                    </a:cubicBezTo>
                    <a:cubicBezTo>
                      <a:pt x="4016" y="4548"/>
                      <a:pt x="4222" y="4496"/>
                      <a:pt x="4196" y="4188"/>
                    </a:cubicBezTo>
                    <a:cubicBezTo>
                      <a:pt x="4170" y="4033"/>
                      <a:pt x="4067" y="3879"/>
                      <a:pt x="4119" y="3724"/>
                    </a:cubicBezTo>
                    <a:cubicBezTo>
                      <a:pt x="4196" y="3467"/>
                      <a:pt x="4633" y="3518"/>
                      <a:pt x="4839" y="3312"/>
                    </a:cubicBezTo>
                    <a:cubicBezTo>
                      <a:pt x="4942" y="3209"/>
                      <a:pt x="4994" y="3055"/>
                      <a:pt x="5071" y="2952"/>
                    </a:cubicBezTo>
                    <a:cubicBezTo>
                      <a:pt x="5251" y="2617"/>
                      <a:pt x="5637" y="2489"/>
                      <a:pt x="5998" y="2489"/>
                    </a:cubicBezTo>
                    <a:cubicBezTo>
                      <a:pt x="6358" y="2489"/>
                      <a:pt x="6693" y="2617"/>
                      <a:pt x="7053" y="2695"/>
                    </a:cubicBezTo>
                    <a:cubicBezTo>
                      <a:pt x="7262" y="2754"/>
                      <a:pt x="7471" y="2797"/>
                      <a:pt x="7680" y="2797"/>
                    </a:cubicBezTo>
                    <a:cubicBezTo>
                      <a:pt x="7831" y="2797"/>
                      <a:pt x="7983" y="2774"/>
                      <a:pt x="8134" y="2720"/>
                    </a:cubicBezTo>
                    <a:cubicBezTo>
                      <a:pt x="8571" y="2540"/>
                      <a:pt x="8880" y="2025"/>
                      <a:pt x="8803" y="1536"/>
                    </a:cubicBezTo>
                    <a:cubicBezTo>
                      <a:pt x="8777" y="1433"/>
                      <a:pt x="8726" y="1305"/>
                      <a:pt x="8649" y="1228"/>
                    </a:cubicBezTo>
                    <a:cubicBezTo>
                      <a:pt x="8571" y="1150"/>
                      <a:pt x="8494" y="1125"/>
                      <a:pt x="8417" y="1073"/>
                    </a:cubicBezTo>
                    <a:cubicBezTo>
                      <a:pt x="8288" y="970"/>
                      <a:pt x="8263" y="842"/>
                      <a:pt x="8185" y="687"/>
                    </a:cubicBezTo>
                    <a:cubicBezTo>
                      <a:pt x="8005" y="327"/>
                      <a:pt x="7619" y="95"/>
                      <a:pt x="7207" y="18"/>
                    </a:cubicBezTo>
                    <a:lnTo>
                      <a:pt x="7182" y="18"/>
                    </a:lnTo>
                    <a:cubicBezTo>
                      <a:pt x="7118" y="7"/>
                      <a:pt x="7049" y="1"/>
                      <a:pt x="6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1"/>
              <p:cNvSpPr/>
              <p:nvPr/>
            </p:nvSpPr>
            <p:spPr>
              <a:xfrm>
                <a:off x="2095567" y="2143266"/>
                <a:ext cx="47404" cy="50026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794" extrusionOk="0">
                    <a:moveTo>
                      <a:pt x="990" y="0"/>
                    </a:moveTo>
                    <a:cubicBezTo>
                      <a:pt x="752" y="0"/>
                      <a:pt x="500" y="126"/>
                      <a:pt x="335" y="338"/>
                    </a:cubicBezTo>
                    <a:cubicBezTo>
                      <a:pt x="1" y="776"/>
                      <a:pt x="207" y="1548"/>
                      <a:pt x="721" y="1728"/>
                    </a:cubicBezTo>
                    <a:cubicBezTo>
                      <a:pt x="812" y="1773"/>
                      <a:pt x="912" y="1794"/>
                      <a:pt x="1015" y="1794"/>
                    </a:cubicBezTo>
                    <a:cubicBezTo>
                      <a:pt x="1148" y="1794"/>
                      <a:pt x="1286" y="1760"/>
                      <a:pt x="1416" y="1702"/>
                    </a:cubicBezTo>
                    <a:lnTo>
                      <a:pt x="1700" y="441"/>
                    </a:lnTo>
                    <a:cubicBezTo>
                      <a:pt x="1571" y="210"/>
                      <a:pt x="1313" y="29"/>
                      <a:pt x="1056" y="4"/>
                    </a:cubicBezTo>
                    <a:cubicBezTo>
                      <a:pt x="1034" y="2"/>
                      <a:pt x="1012" y="0"/>
                      <a:pt x="99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1"/>
              <p:cNvSpPr/>
              <p:nvPr/>
            </p:nvSpPr>
            <p:spPr>
              <a:xfrm>
                <a:off x="2181702" y="2207232"/>
                <a:ext cx="50277" cy="20886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749" extrusionOk="0">
                    <a:moveTo>
                      <a:pt x="1802" y="0"/>
                    </a:moveTo>
                    <a:cubicBezTo>
                      <a:pt x="1545" y="52"/>
                      <a:pt x="1262" y="103"/>
                      <a:pt x="978" y="103"/>
                    </a:cubicBezTo>
                    <a:cubicBezTo>
                      <a:pt x="851" y="114"/>
                      <a:pt x="718" y="120"/>
                      <a:pt x="583" y="120"/>
                    </a:cubicBezTo>
                    <a:cubicBezTo>
                      <a:pt x="392" y="120"/>
                      <a:pt x="196" y="108"/>
                      <a:pt x="0" y="78"/>
                    </a:cubicBezTo>
                    <a:lnTo>
                      <a:pt x="0" y="78"/>
                    </a:lnTo>
                    <a:cubicBezTo>
                      <a:pt x="124" y="472"/>
                      <a:pt x="436" y="748"/>
                      <a:pt x="846" y="748"/>
                    </a:cubicBezTo>
                    <a:cubicBezTo>
                      <a:pt x="865" y="748"/>
                      <a:pt x="883" y="748"/>
                      <a:pt x="901" y="747"/>
                    </a:cubicBezTo>
                    <a:cubicBezTo>
                      <a:pt x="1313" y="747"/>
                      <a:pt x="1673" y="438"/>
                      <a:pt x="18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1"/>
              <p:cNvSpPr/>
              <p:nvPr/>
            </p:nvSpPr>
            <p:spPr>
              <a:xfrm>
                <a:off x="2098049" y="2327301"/>
                <a:ext cx="136107" cy="38565"/>
              </a:xfrm>
              <a:custGeom>
                <a:avLst/>
                <a:gdLst/>
                <a:ahLst/>
                <a:cxnLst/>
                <a:rect l="l" t="t" r="r" b="b"/>
                <a:pathLst>
                  <a:path w="4881" h="1383" extrusionOk="0">
                    <a:moveTo>
                      <a:pt x="4693" y="0"/>
                    </a:moveTo>
                    <a:cubicBezTo>
                      <a:pt x="4661" y="0"/>
                      <a:pt x="4627" y="13"/>
                      <a:pt x="4596" y="44"/>
                    </a:cubicBezTo>
                    <a:cubicBezTo>
                      <a:pt x="4056" y="688"/>
                      <a:pt x="3258" y="1100"/>
                      <a:pt x="2408" y="1125"/>
                    </a:cubicBezTo>
                    <a:cubicBezTo>
                      <a:pt x="2022" y="1125"/>
                      <a:pt x="1611" y="1048"/>
                      <a:pt x="1250" y="894"/>
                    </a:cubicBezTo>
                    <a:cubicBezTo>
                      <a:pt x="838" y="713"/>
                      <a:pt x="504" y="430"/>
                      <a:pt x="169" y="147"/>
                    </a:cubicBezTo>
                    <a:cubicBezTo>
                      <a:pt x="152" y="136"/>
                      <a:pt x="133" y="131"/>
                      <a:pt x="115" y="131"/>
                    </a:cubicBezTo>
                    <a:cubicBezTo>
                      <a:pt x="53" y="131"/>
                      <a:pt x="1" y="190"/>
                      <a:pt x="40" y="250"/>
                    </a:cubicBezTo>
                    <a:cubicBezTo>
                      <a:pt x="530" y="997"/>
                      <a:pt x="1533" y="1383"/>
                      <a:pt x="2383" y="1383"/>
                    </a:cubicBezTo>
                    <a:cubicBezTo>
                      <a:pt x="3309" y="1383"/>
                      <a:pt x="4184" y="945"/>
                      <a:pt x="4802" y="250"/>
                    </a:cubicBezTo>
                    <a:cubicBezTo>
                      <a:pt x="4880" y="133"/>
                      <a:pt x="4795" y="0"/>
                      <a:pt x="4693" y="0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1"/>
              <p:cNvSpPr/>
              <p:nvPr/>
            </p:nvSpPr>
            <p:spPr>
              <a:xfrm>
                <a:off x="2112326" y="2155005"/>
                <a:ext cx="24176" cy="9397"/>
              </a:xfrm>
              <a:custGeom>
                <a:avLst/>
                <a:gdLst/>
                <a:ahLst/>
                <a:cxnLst/>
                <a:rect l="l" t="t" r="r" b="b"/>
                <a:pathLst>
                  <a:path w="867" h="337" extrusionOk="0">
                    <a:moveTo>
                      <a:pt x="391" y="1"/>
                    </a:moveTo>
                    <a:cubicBezTo>
                      <a:pt x="352" y="1"/>
                      <a:pt x="314" y="7"/>
                      <a:pt x="275" y="20"/>
                    </a:cubicBezTo>
                    <a:cubicBezTo>
                      <a:pt x="198" y="20"/>
                      <a:pt x="120" y="72"/>
                      <a:pt x="69" y="123"/>
                    </a:cubicBezTo>
                    <a:cubicBezTo>
                      <a:pt x="0" y="169"/>
                      <a:pt x="54" y="256"/>
                      <a:pt x="121" y="256"/>
                    </a:cubicBezTo>
                    <a:cubicBezTo>
                      <a:pt x="130" y="256"/>
                      <a:pt x="138" y="255"/>
                      <a:pt x="146" y="252"/>
                    </a:cubicBezTo>
                    <a:cubicBezTo>
                      <a:pt x="198" y="226"/>
                      <a:pt x="249" y="226"/>
                      <a:pt x="326" y="200"/>
                    </a:cubicBezTo>
                    <a:lnTo>
                      <a:pt x="481" y="200"/>
                    </a:lnTo>
                    <a:cubicBezTo>
                      <a:pt x="507" y="200"/>
                      <a:pt x="532" y="200"/>
                      <a:pt x="558" y="226"/>
                    </a:cubicBezTo>
                    <a:cubicBezTo>
                      <a:pt x="584" y="226"/>
                      <a:pt x="610" y="226"/>
                      <a:pt x="635" y="252"/>
                    </a:cubicBezTo>
                    <a:cubicBezTo>
                      <a:pt x="687" y="278"/>
                      <a:pt x="738" y="278"/>
                      <a:pt x="790" y="329"/>
                    </a:cubicBezTo>
                    <a:cubicBezTo>
                      <a:pt x="800" y="334"/>
                      <a:pt x="808" y="336"/>
                      <a:pt x="816" y="336"/>
                    </a:cubicBezTo>
                    <a:cubicBezTo>
                      <a:pt x="850" y="336"/>
                      <a:pt x="867" y="298"/>
                      <a:pt x="867" y="278"/>
                    </a:cubicBezTo>
                    <a:cubicBezTo>
                      <a:pt x="815" y="200"/>
                      <a:pt x="764" y="149"/>
                      <a:pt x="712" y="97"/>
                    </a:cubicBezTo>
                    <a:cubicBezTo>
                      <a:pt x="661" y="72"/>
                      <a:pt x="584" y="46"/>
                      <a:pt x="507" y="20"/>
                    </a:cubicBezTo>
                    <a:cubicBezTo>
                      <a:pt x="468" y="7"/>
                      <a:pt x="429" y="1"/>
                      <a:pt x="391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1"/>
              <p:cNvSpPr/>
              <p:nvPr/>
            </p:nvSpPr>
            <p:spPr>
              <a:xfrm>
                <a:off x="2177491" y="2256615"/>
                <a:ext cx="44421" cy="831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98" extrusionOk="0">
                    <a:moveTo>
                      <a:pt x="38" y="0"/>
                    </a:moveTo>
                    <a:cubicBezTo>
                      <a:pt x="17" y="0"/>
                      <a:pt x="1" y="60"/>
                      <a:pt x="23" y="83"/>
                    </a:cubicBezTo>
                    <a:cubicBezTo>
                      <a:pt x="151" y="134"/>
                      <a:pt x="254" y="186"/>
                      <a:pt x="383" y="237"/>
                    </a:cubicBezTo>
                    <a:cubicBezTo>
                      <a:pt x="512" y="263"/>
                      <a:pt x="640" y="289"/>
                      <a:pt x="769" y="289"/>
                    </a:cubicBezTo>
                    <a:cubicBezTo>
                      <a:pt x="821" y="294"/>
                      <a:pt x="877" y="297"/>
                      <a:pt x="935" y="297"/>
                    </a:cubicBezTo>
                    <a:cubicBezTo>
                      <a:pt x="1134" y="297"/>
                      <a:pt x="1356" y="260"/>
                      <a:pt x="1516" y="160"/>
                    </a:cubicBezTo>
                    <a:cubicBezTo>
                      <a:pt x="1593" y="134"/>
                      <a:pt x="1541" y="57"/>
                      <a:pt x="1490" y="57"/>
                    </a:cubicBezTo>
                    <a:cubicBezTo>
                      <a:pt x="1361" y="83"/>
                      <a:pt x="1258" y="108"/>
                      <a:pt x="1129" y="134"/>
                    </a:cubicBezTo>
                    <a:cubicBezTo>
                      <a:pt x="1044" y="134"/>
                      <a:pt x="969" y="146"/>
                      <a:pt x="891" y="146"/>
                    </a:cubicBezTo>
                    <a:cubicBezTo>
                      <a:pt x="852" y="146"/>
                      <a:pt x="812" y="143"/>
                      <a:pt x="769" y="134"/>
                    </a:cubicBezTo>
                    <a:cubicBezTo>
                      <a:pt x="538" y="134"/>
                      <a:pt x="280" y="108"/>
                      <a:pt x="48" y="5"/>
                    </a:cubicBezTo>
                    <a:cubicBezTo>
                      <a:pt x="45" y="2"/>
                      <a:pt x="41" y="0"/>
                      <a:pt x="38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1"/>
              <p:cNvSpPr/>
              <p:nvPr/>
            </p:nvSpPr>
            <p:spPr>
              <a:xfrm>
                <a:off x="2376055" y="2637847"/>
                <a:ext cx="13078" cy="49189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764" extrusionOk="0">
                    <a:moveTo>
                      <a:pt x="162" y="1"/>
                    </a:moveTo>
                    <a:cubicBezTo>
                      <a:pt x="81" y="1"/>
                      <a:pt x="0" y="72"/>
                      <a:pt x="31" y="181"/>
                    </a:cubicBezTo>
                    <a:cubicBezTo>
                      <a:pt x="109" y="670"/>
                      <a:pt x="186" y="1159"/>
                      <a:pt x="237" y="1648"/>
                    </a:cubicBezTo>
                    <a:cubicBezTo>
                      <a:pt x="250" y="1725"/>
                      <a:pt x="308" y="1764"/>
                      <a:pt x="363" y="1764"/>
                    </a:cubicBezTo>
                    <a:cubicBezTo>
                      <a:pt x="417" y="1764"/>
                      <a:pt x="469" y="1725"/>
                      <a:pt x="469" y="1648"/>
                    </a:cubicBezTo>
                    <a:cubicBezTo>
                      <a:pt x="469" y="1390"/>
                      <a:pt x="469" y="1133"/>
                      <a:pt x="443" y="876"/>
                    </a:cubicBezTo>
                    <a:cubicBezTo>
                      <a:pt x="417" y="618"/>
                      <a:pt x="366" y="361"/>
                      <a:pt x="289" y="103"/>
                    </a:cubicBezTo>
                    <a:cubicBezTo>
                      <a:pt x="268" y="32"/>
                      <a:pt x="215" y="1"/>
                      <a:pt x="162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1"/>
              <p:cNvSpPr/>
              <p:nvPr/>
            </p:nvSpPr>
            <p:spPr>
              <a:xfrm>
                <a:off x="1920873" y="2552438"/>
                <a:ext cx="109421" cy="98936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48" extrusionOk="0">
                    <a:moveTo>
                      <a:pt x="3872" y="1"/>
                    </a:moveTo>
                    <a:cubicBezTo>
                      <a:pt x="3718" y="155"/>
                      <a:pt x="3538" y="284"/>
                      <a:pt x="3383" y="438"/>
                    </a:cubicBezTo>
                    <a:cubicBezTo>
                      <a:pt x="3229" y="567"/>
                      <a:pt x="3074" y="696"/>
                      <a:pt x="2920" y="824"/>
                    </a:cubicBezTo>
                    <a:cubicBezTo>
                      <a:pt x="2611" y="1107"/>
                      <a:pt x="2302" y="1391"/>
                      <a:pt x="1967" y="1699"/>
                    </a:cubicBezTo>
                    <a:cubicBezTo>
                      <a:pt x="1350" y="2240"/>
                      <a:pt x="655" y="2755"/>
                      <a:pt x="63" y="3347"/>
                    </a:cubicBezTo>
                    <a:cubicBezTo>
                      <a:pt x="0" y="3430"/>
                      <a:pt x="56" y="3548"/>
                      <a:pt x="148" y="3548"/>
                    </a:cubicBezTo>
                    <a:cubicBezTo>
                      <a:pt x="170" y="3548"/>
                      <a:pt x="193" y="3541"/>
                      <a:pt x="217" y="3527"/>
                    </a:cubicBezTo>
                    <a:lnTo>
                      <a:pt x="191" y="3527"/>
                    </a:lnTo>
                    <a:cubicBezTo>
                      <a:pt x="294" y="3475"/>
                      <a:pt x="372" y="3398"/>
                      <a:pt x="449" y="3347"/>
                    </a:cubicBezTo>
                    <a:cubicBezTo>
                      <a:pt x="1067" y="2652"/>
                      <a:pt x="1762" y="2060"/>
                      <a:pt x="2456" y="1468"/>
                    </a:cubicBezTo>
                    <a:cubicBezTo>
                      <a:pt x="2714" y="1236"/>
                      <a:pt x="3023" y="1056"/>
                      <a:pt x="3280" y="850"/>
                    </a:cubicBezTo>
                    <a:lnTo>
                      <a:pt x="3512" y="618"/>
                    </a:lnTo>
                    <a:cubicBezTo>
                      <a:pt x="3640" y="490"/>
                      <a:pt x="3769" y="335"/>
                      <a:pt x="3898" y="207"/>
                    </a:cubicBezTo>
                    <a:cubicBezTo>
                      <a:pt x="3924" y="129"/>
                      <a:pt x="3924" y="78"/>
                      <a:pt x="3898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1"/>
              <p:cNvSpPr/>
              <p:nvPr/>
            </p:nvSpPr>
            <p:spPr>
              <a:xfrm>
                <a:off x="2214717" y="2518782"/>
                <a:ext cx="419167" cy="332584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1927" extrusionOk="0">
                    <a:moveTo>
                      <a:pt x="831" y="1"/>
                    </a:moveTo>
                    <a:cubicBezTo>
                      <a:pt x="732" y="1"/>
                      <a:pt x="634" y="15"/>
                      <a:pt x="541" y="49"/>
                    </a:cubicBezTo>
                    <a:cubicBezTo>
                      <a:pt x="0" y="307"/>
                      <a:pt x="155" y="1105"/>
                      <a:pt x="438" y="1645"/>
                    </a:cubicBezTo>
                    <a:cubicBezTo>
                      <a:pt x="1725" y="4116"/>
                      <a:pt x="3681" y="6227"/>
                      <a:pt x="5637" y="8209"/>
                    </a:cubicBezTo>
                    <a:cubicBezTo>
                      <a:pt x="6718" y="9315"/>
                      <a:pt x="7876" y="10371"/>
                      <a:pt x="9241" y="11091"/>
                    </a:cubicBezTo>
                    <a:cubicBezTo>
                      <a:pt x="9943" y="11474"/>
                      <a:pt x="11189" y="11927"/>
                      <a:pt x="12281" y="11927"/>
                    </a:cubicBezTo>
                    <a:cubicBezTo>
                      <a:pt x="12949" y="11927"/>
                      <a:pt x="13560" y="11757"/>
                      <a:pt x="13951" y="11297"/>
                    </a:cubicBezTo>
                    <a:cubicBezTo>
                      <a:pt x="14208" y="11014"/>
                      <a:pt x="14337" y="10628"/>
                      <a:pt x="14414" y="10268"/>
                    </a:cubicBezTo>
                    <a:cubicBezTo>
                      <a:pt x="15032" y="7514"/>
                      <a:pt x="13976" y="6098"/>
                      <a:pt x="11686" y="4657"/>
                    </a:cubicBezTo>
                    <a:cubicBezTo>
                      <a:pt x="9215" y="3112"/>
                      <a:pt x="6512" y="2006"/>
                      <a:pt x="3835" y="925"/>
                    </a:cubicBezTo>
                    <a:cubicBezTo>
                      <a:pt x="2960" y="564"/>
                      <a:pt x="2085" y="204"/>
                      <a:pt x="1184" y="49"/>
                    </a:cubicBezTo>
                    <a:cubicBezTo>
                      <a:pt x="1071" y="21"/>
                      <a:pt x="951" y="1"/>
                      <a:pt x="831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1"/>
              <p:cNvSpPr/>
              <p:nvPr/>
            </p:nvSpPr>
            <p:spPr>
              <a:xfrm>
                <a:off x="2043173" y="2446227"/>
                <a:ext cx="315826" cy="210309"/>
              </a:xfrm>
              <a:custGeom>
                <a:avLst/>
                <a:gdLst/>
                <a:ahLst/>
                <a:cxnLst/>
                <a:rect l="l" t="t" r="r" b="b"/>
                <a:pathLst>
                  <a:path w="11326" h="7542" extrusionOk="0">
                    <a:moveTo>
                      <a:pt x="1" y="0"/>
                    </a:moveTo>
                    <a:lnTo>
                      <a:pt x="1" y="7542"/>
                    </a:lnTo>
                    <a:lnTo>
                      <a:pt x="11326" y="7542"/>
                    </a:lnTo>
                    <a:lnTo>
                      <a:pt x="113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1"/>
              <p:cNvSpPr/>
              <p:nvPr/>
            </p:nvSpPr>
            <p:spPr>
              <a:xfrm>
                <a:off x="1654188" y="2556649"/>
                <a:ext cx="629476" cy="270485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9700" extrusionOk="0">
                    <a:moveTo>
                      <a:pt x="17657" y="0"/>
                    </a:moveTo>
                    <a:cubicBezTo>
                      <a:pt x="17486" y="0"/>
                      <a:pt x="17111" y="421"/>
                      <a:pt x="17014" y="519"/>
                    </a:cubicBezTo>
                    <a:cubicBezTo>
                      <a:pt x="16550" y="982"/>
                      <a:pt x="16242" y="1626"/>
                      <a:pt x="15650" y="1986"/>
                    </a:cubicBezTo>
                    <a:cubicBezTo>
                      <a:pt x="15212" y="2269"/>
                      <a:pt x="14672" y="2295"/>
                      <a:pt x="14183" y="2346"/>
                    </a:cubicBezTo>
                    <a:cubicBezTo>
                      <a:pt x="13333" y="2475"/>
                      <a:pt x="12561" y="2707"/>
                      <a:pt x="11712" y="2784"/>
                    </a:cubicBezTo>
                    <a:cubicBezTo>
                      <a:pt x="10708" y="2913"/>
                      <a:pt x="9704" y="3015"/>
                      <a:pt x="8700" y="3118"/>
                    </a:cubicBezTo>
                    <a:cubicBezTo>
                      <a:pt x="6590" y="3350"/>
                      <a:pt x="4350" y="3350"/>
                      <a:pt x="2317" y="4019"/>
                    </a:cubicBezTo>
                    <a:cubicBezTo>
                      <a:pt x="1" y="4791"/>
                      <a:pt x="1854" y="7854"/>
                      <a:pt x="3115" y="8781"/>
                    </a:cubicBezTo>
                    <a:cubicBezTo>
                      <a:pt x="4019" y="9438"/>
                      <a:pt x="5020" y="9699"/>
                      <a:pt x="6047" y="9699"/>
                    </a:cubicBezTo>
                    <a:cubicBezTo>
                      <a:pt x="8239" y="9699"/>
                      <a:pt x="10551" y="8511"/>
                      <a:pt x="12304" y="7442"/>
                    </a:cubicBezTo>
                    <a:cubicBezTo>
                      <a:pt x="12999" y="7031"/>
                      <a:pt x="13693" y="6593"/>
                      <a:pt x="14388" y="6181"/>
                    </a:cubicBezTo>
                    <a:cubicBezTo>
                      <a:pt x="15161" y="5718"/>
                      <a:pt x="15907" y="5229"/>
                      <a:pt x="16756" y="4869"/>
                    </a:cubicBezTo>
                    <a:cubicBezTo>
                      <a:pt x="18455" y="4148"/>
                      <a:pt x="20231" y="3968"/>
                      <a:pt x="21621" y="2681"/>
                    </a:cubicBezTo>
                    <a:cubicBezTo>
                      <a:pt x="22110" y="2243"/>
                      <a:pt x="22573" y="1574"/>
                      <a:pt x="22367" y="931"/>
                    </a:cubicBezTo>
                    <a:cubicBezTo>
                      <a:pt x="22187" y="416"/>
                      <a:pt x="21595" y="107"/>
                      <a:pt x="21029" y="107"/>
                    </a:cubicBezTo>
                    <a:cubicBezTo>
                      <a:pt x="20488" y="107"/>
                      <a:pt x="19948" y="339"/>
                      <a:pt x="19459" y="570"/>
                    </a:cubicBezTo>
                    <a:cubicBezTo>
                      <a:pt x="19047" y="750"/>
                      <a:pt x="18661" y="905"/>
                      <a:pt x="18275" y="1085"/>
                    </a:cubicBezTo>
                    <a:cubicBezTo>
                      <a:pt x="18171" y="1137"/>
                      <a:pt x="17820" y="1365"/>
                      <a:pt x="17611" y="1365"/>
                    </a:cubicBezTo>
                    <a:cubicBezTo>
                      <a:pt x="17511" y="1365"/>
                      <a:pt x="17443" y="1313"/>
                      <a:pt x="17451" y="1162"/>
                    </a:cubicBezTo>
                    <a:cubicBezTo>
                      <a:pt x="17477" y="1034"/>
                      <a:pt x="17554" y="931"/>
                      <a:pt x="17631" y="828"/>
                    </a:cubicBezTo>
                    <a:cubicBezTo>
                      <a:pt x="17709" y="673"/>
                      <a:pt x="17966" y="81"/>
                      <a:pt x="17683" y="4"/>
                    </a:cubicBezTo>
                    <a:cubicBezTo>
                      <a:pt x="17675" y="1"/>
                      <a:pt x="17666" y="0"/>
                      <a:pt x="17657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1"/>
              <p:cNvSpPr/>
              <p:nvPr/>
            </p:nvSpPr>
            <p:spPr>
              <a:xfrm>
                <a:off x="2175958" y="3141659"/>
                <a:ext cx="11517" cy="162068"/>
              </a:xfrm>
              <a:custGeom>
                <a:avLst/>
                <a:gdLst/>
                <a:ahLst/>
                <a:cxnLst/>
                <a:rect l="l" t="t" r="r" b="b"/>
                <a:pathLst>
                  <a:path w="413" h="5812" extrusionOk="0">
                    <a:moveTo>
                      <a:pt x="245" y="1"/>
                    </a:moveTo>
                    <a:cubicBezTo>
                      <a:pt x="200" y="1"/>
                      <a:pt x="155" y="27"/>
                      <a:pt x="155" y="78"/>
                    </a:cubicBezTo>
                    <a:cubicBezTo>
                      <a:pt x="103" y="516"/>
                      <a:pt x="103" y="979"/>
                      <a:pt x="103" y="1417"/>
                    </a:cubicBezTo>
                    <a:cubicBezTo>
                      <a:pt x="103" y="1906"/>
                      <a:pt x="103" y="2395"/>
                      <a:pt x="78" y="2858"/>
                    </a:cubicBezTo>
                    <a:cubicBezTo>
                      <a:pt x="78" y="3810"/>
                      <a:pt x="1" y="4763"/>
                      <a:pt x="1" y="5715"/>
                    </a:cubicBezTo>
                    <a:cubicBezTo>
                      <a:pt x="1" y="5779"/>
                      <a:pt x="39" y="5811"/>
                      <a:pt x="81" y="5811"/>
                    </a:cubicBezTo>
                    <a:cubicBezTo>
                      <a:pt x="123" y="5811"/>
                      <a:pt x="168" y="5779"/>
                      <a:pt x="181" y="5715"/>
                    </a:cubicBezTo>
                    <a:cubicBezTo>
                      <a:pt x="284" y="4788"/>
                      <a:pt x="309" y="3810"/>
                      <a:pt x="335" y="2858"/>
                    </a:cubicBezTo>
                    <a:cubicBezTo>
                      <a:pt x="361" y="2395"/>
                      <a:pt x="361" y="1931"/>
                      <a:pt x="387" y="1468"/>
                    </a:cubicBezTo>
                    <a:cubicBezTo>
                      <a:pt x="387" y="1005"/>
                      <a:pt x="412" y="541"/>
                      <a:pt x="335" y="78"/>
                    </a:cubicBezTo>
                    <a:cubicBezTo>
                      <a:pt x="335" y="27"/>
                      <a:pt x="290" y="1"/>
                      <a:pt x="245" y="1"/>
                    </a:cubicBezTo>
                    <a:close/>
                  </a:path>
                </a:pathLst>
              </a:custGeom>
              <a:solidFill>
                <a:srgbClr val="16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1"/>
              <p:cNvSpPr/>
              <p:nvPr/>
            </p:nvSpPr>
            <p:spPr>
              <a:xfrm>
                <a:off x="2569264" y="4502267"/>
                <a:ext cx="28526" cy="40433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450" extrusionOk="0">
                    <a:moveTo>
                      <a:pt x="906" y="1"/>
                    </a:moveTo>
                    <a:cubicBezTo>
                      <a:pt x="896" y="1"/>
                      <a:pt x="886" y="3"/>
                      <a:pt x="875" y="6"/>
                    </a:cubicBezTo>
                    <a:cubicBezTo>
                      <a:pt x="644" y="135"/>
                      <a:pt x="464" y="315"/>
                      <a:pt x="309" y="521"/>
                    </a:cubicBezTo>
                    <a:cubicBezTo>
                      <a:pt x="258" y="624"/>
                      <a:pt x="206" y="727"/>
                      <a:pt x="155" y="855"/>
                    </a:cubicBezTo>
                    <a:cubicBezTo>
                      <a:pt x="77" y="984"/>
                      <a:pt x="0" y="1164"/>
                      <a:pt x="26" y="1293"/>
                    </a:cubicBezTo>
                    <a:cubicBezTo>
                      <a:pt x="59" y="1393"/>
                      <a:pt x="157" y="1449"/>
                      <a:pt x="243" y="1449"/>
                    </a:cubicBezTo>
                    <a:cubicBezTo>
                      <a:pt x="290" y="1449"/>
                      <a:pt x="333" y="1432"/>
                      <a:pt x="361" y="1396"/>
                    </a:cubicBezTo>
                    <a:cubicBezTo>
                      <a:pt x="464" y="1293"/>
                      <a:pt x="489" y="1139"/>
                      <a:pt x="515" y="1010"/>
                    </a:cubicBezTo>
                    <a:cubicBezTo>
                      <a:pt x="541" y="984"/>
                      <a:pt x="541" y="958"/>
                      <a:pt x="541" y="933"/>
                    </a:cubicBezTo>
                    <a:cubicBezTo>
                      <a:pt x="567" y="933"/>
                      <a:pt x="567" y="907"/>
                      <a:pt x="567" y="907"/>
                    </a:cubicBezTo>
                    <a:lnTo>
                      <a:pt x="567" y="881"/>
                    </a:lnTo>
                    <a:cubicBezTo>
                      <a:pt x="592" y="830"/>
                      <a:pt x="618" y="778"/>
                      <a:pt x="644" y="727"/>
                    </a:cubicBezTo>
                    <a:cubicBezTo>
                      <a:pt x="747" y="521"/>
                      <a:pt x="850" y="315"/>
                      <a:pt x="978" y="135"/>
                    </a:cubicBezTo>
                    <a:cubicBezTo>
                      <a:pt x="1023" y="68"/>
                      <a:pt x="971" y="1"/>
                      <a:pt x="9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1"/>
              <p:cNvSpPr/>
              <p:nvPr/>
            </p:nvSpPr>
            <p:spPr>
              <a:xfrm>
                <a:off x="1854787" y="4520531"/>
                <a:ext cx="16173" cy="47544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705" extrusionOk="0">
                    <a:moveTo>
                      <a:pt x="97" y="1"/>
                    </a:moveTo>
                    <a:cubicBezTo>
                      <a:pt x="46" y="1"/>
                      <a:pt x="0" y="33"/>
                      <a:pt x="13" y="97"/>
                    </a:cubicBezTo>
                    <a:cubicBezTo>
                      <a:pt x="13" y="226"/>
                      <a:pt x="13" y="355"/>
                      <a:pt x="13" y="484"/>
                    </a:cubicBezTo>
                    <a:cubicBezTo>
                      <a:pt x="39" y="612"/>
                      <a:pt x="39" y="741"/>
                      <a:pt x="65" y="870"/>
                    </a:cubicBezTo>
                    <a:cubicBezTo>
                      <a:pt x="65" y="1024"/>
                      <a:pt x="91" y="1153"/>
                      <a:pt x="116" y="1281"/>
                    </a:cubicBezTo>
                    <a:cubicBezTo>
                      <a:pt x="142" y="1410"/>
                      <a:pt x="168" y="1565"/>
                      <a:pt x="271" y="1668"/>
                    </a:cubicBezTo>
                    <a:cubicBezTo>
                      <a:pt x="296" y="1693"/>
                      <a:pt x="331" y="1705"/>
                      <a:pt x="366" y="1705"/>
                    </a:cubicBezTo>
                    <a:cubicBezTo>
                      <a:pt x="437" y="1705"/>
                      <a:pt x="511" y="1659"/>
                      <a:pt x="528" y="1590"/>
                    </a:cubicBezTo>
                    <a:cubicBezTo>
                      <a:pt x="580" y="1436"/>
                      <a:pt x="502" y="1307"/>
                      <a:pt x="477" y="1178"/>
                    </a:cubicBezTo>
                    <a:cubicBezTo>
                      <a:pt x="425" y="1050"/>
                      <a:pt x="399" y="947"/>
                      <a:pt x="374" y="818"/>
                    </a:cubicBezTo>
                    <a:cubicBezTo>
                      <a:pt x="348" y="715"/>
                      <a:pt x="322" y="586"/>
                      <a:pt x="296" y="484"/>
                    </a:cubicBezTo>
                    <a:cubicBezTo>
                      <a:pt x="245" y="355"/>
                      <a:pt x="219" y="226"/>
                      <a:pt x="219" y="97"/>
                    </a:cubicBezTo>
                    <a:cubicBezTo>
                      <a:pt x="206" y="3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1"/>
              <p:cNvSpPr/>
              <p:nvPr/>
            </p:nvSpPr>
            <p:spPr>
              <a:xfrm>
                <a:off x="1729559" y="2755072"/>
                <a:ext cx="25598" cy="2069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42" extrusionOk="0">
                    <a:moveTo>
                      <a:pt x="93" y="1"/>
                    </a:moveTo>
                    <a:cubicBezTo>
                      <a:pt x="77" y="1"/>
                      <a:pt x="62" y="7"/>
                      <a:pt x="52" y="18"/>
                    </a:cubicBezTo>
                    <a:cubicBezTo>
                      <a:pt x="26" y="43"/>
                      <a:pt x="0" y="69"/>
                      <a:pt x="26" y="121"/>
                    </a:cubicBezTo>
                    <a:cubicBezTo>
                      <a:pt x="103" y="275"/>
                      <a:pt x="206" y="404"/>
                      <a:pt x="335" y="507"/>
                    </a:cubicBezTo>
                    <a:cubicBezTo>
                      <a:pt x="463" y="635"/>
                      <a:pt x="618" y="713"/>
                      <a:pt x="798" y="738"/>
                    </a:cubicBezTo>
                    <a:cubicBezTo>
                      <a:pt x="807" y="741"/>
                      <a:pt x="816" y="742"/>
                      <a:pt x="824" y="742"/>
                    </a:cubicBezTo>
                    <a:cubicBezTo>
                      <a:pt x="905" y="742"/>
                      <a:pt x="917" y="633"/>
                      <a:pt x="824" y="610"/>
                    </a:cubicBezTo>
                    <a:cubicBezTo>
                      <a:pt x="772" y="584"/>
                      <a:pt x="695" y="532"/>
                      <a:pt x="618" y="507"/>
                    </a:cubicBezTo>
                    <a:cubicBezTo>
                      <a:pt x="566" y="481"/>
                      <a:pt x="489" y="429"/>
                      <a:pt x="438" y="378"/>
                    </a:cubicBezTo>
                    <a:cubicBezTo>
                      <a:pt x="309" y="301"/>
                      <a:pt x="232" y="172"/>
                      <a:pt x="155" y="43"/>
                    </a:cubicBezTo>
                    <a:cubicBezTo>
                      <a:pt x="139" y="13"/>
                      <a:pt x="116" y="1"/>
                      <a:pt x="93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1"/>
              <p:cNvSpPr/>
              <p:nvPr/>
            </p:nvSpPr>
            <p:spPr>
              <a:xfrm>
                <a:off x="2582175" y="2796006"/>
                <a:ext cx="21555" cy="27327"/>
              </a:xfrm>
              <a:custGeom>
                <a:avLst/>
                <a:gdLst/>
                <a:ahLst/>
                <a:cxnLst/>
                <a:rect l="l" t="t" r="r" b="b"/>
                <a:pathLst>
                  <a:path w="773" h="980" extrusionOk="0">
                    <a:moveTo>
                      <a:pt x="689" y="0"/>
                    </a:moveTo>
                    <a:cubicBezTo>
                      <a:pt x="655" y="0"/>
                      <a:pt x="618" y="27"/>
                      <a:pt x="618" y="68"/>
                    </a:cubicBezTo>
                    <a:lnTo>
                      <a:pt x="593" y="68"/>
                    </a:lnTo>
                    <a:cubicBezTo>
                      <a:pt x="593" y="145"/>
                      <a:pt x="567" y="223"/>
                      <a:pt x="541" y="300"/>
                    </a:cubicBezTo>
                    <a:cubicBezTo>
                      <a:pt x="515" y="326"/>
                      <a:pt x="515" y="377"/>
                      <a:pt x="490" y="403"/>
                    </a:cubicBezTo>
                    <a:cubicBezTo>
                      <a:pt x="464" y="429"/>
                      <a:pt x="464" y="454"/>
                      <a:pt x="464" y="454"/>
                    </a:cubicBezTo>
                    <a:cubicBezTo>
                      <a:pt x="438" y="480"/>
                      <a:pt x="438" y="480"/>
                      <a:pt x="438" y="480"/>
                    </a:cubicBezTo>
                    <a:cubicBezTo>
                      <a:pt x="438" y="506"/>
                      <a:pt x="438" y="506"/>
                      <a:pt x="438" y="506"/>
                    </a:cubicBezTo>
                    <a:cubicBezTo>
                      <a:pt x="412" y="531"/>
                      <a:pt x="387" y="557"/>
                      <a:pt x="335" y="583"/>
                    </a:cubicBezTo>
                    <a:cubicBezTo>
                      <a:pt x="335" y="609"/>
                      <a:pt x="309" y="609"/>
                      <a:pt x="309" y="634"/>
                    </a:cubicBezTo>
                    <a:cubicBezTo>
                      <a:pt x="284" y="634"/>
                      <a:pt x="284" y="634"/>
                      <a:pt x="284" y="660"/>
                    </a:cubicBezTo>
                    <a:lnTo>
                      <a:pt x="258" y="660"/>
                    </a:lnTo>
                    <a:cubicBezTo>
                      <a:pt x="206" y="686"/>
                      <a:pt x="206" y="712"/>
                      <a:pt x="155" y="737"/>
                    </a:cubicBezTo>
                    <a:cubicBezTo>
                      <a:pt x="129" y="763"/>
                      <a:pt x="78" y="789"/>
                      <a:pt x="52" y="789"/>
                    </a:cubicBezTo>
                    <a:cubicBezTo>
                      <a:pt x="1" y="815"/>
                      <a:pt x="1" y="866"/>
                      <a:pt x="1" y="918"/>
                    </a:cubicBezTo>
                    <a:cubicBezTo>
                      <a:pt x="19" y="955"/>
                      <a:pt x="52" y="979"/>
                      <a:pt x="88" y="979"/>
                    </a:cubicBezTo>
                    <a:cubicBezTo>
                      <a:pt x="102" y="979"/>
                      <a:pt x="115" y="976"/>
                      <a:pt x="129" y="969"/>
                    </a:cubicBezTo>
                    <a:cubicBezTo>
                      <a:pt x="335" y="943"/>
                      <a:pt x="490" y="789"/>
                      <a:pt x="593" y="634"/>
                    </a:cubicBezTo>
                    <a:cubicBezTo>
                      <a:pt x="721" y="454"/>
                      <a:pt x="773" y="274"/>
                      <a:pt x="747" y="68"/>
                    </a:cubicBezTo>
                    <a:cubicBezTo>
                      <a:pt x="747" y="20"/>
                      <a:pt x="719" y="0"/>
                      <a:pt x="689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097;p41"/>
            <p:cNvGrpSpPr/>
            <p:nvPr/>
          </p:nvGrpSpPr>
          <p:grpSpPr>
            <a:xfrm>
              <a:off x="3056827" y="3307838"/>
              <a:ext cx="785418" cy="1317853"/>
              <a:chOff x="3414125" y="3600088"/>
              <a:chExt cx="475550" cy="797925"/>
            </a:xfrm>
          </p:grpSpPr>
          <p:sp>
            <p:nvSpPr>
              <p:cNvPr id="2098" name="Google Shape;2098;p41"/>
              <p:cNvSpPr/>
              <p:nvPr/>
            </p:nvSpPr>
            <p:spPr>
              <a:xfrm>
                <a:off x="3623900" y="3600088"/>
                <a:ext cx="265775" cy="368525"/>
              </a:xfrm>
              <a:custGeom>
                <a:avLst/>
                <a:gdLst/>
                <a:ahLst/>
                <a:cxnLst/>
                <a:rect l="l" t="t" r="r" b="b"/>
                <a:pathLst>
                  <a:path w="10631" h="14741" extrusionOk="0">
                    <a:moveTo>
                      <a:pt x="10347" y="1"/>
                    </a:moveTo>
                    <a:lnTo>
                      <a:pt x="10347" y="1"/>
                    </a:lnTo>
                    <a:cubicBezTo>
                      <a:pt x="8855" y="1545"/>
                      <a:pt x="7053" y="2703"/>
                      <a:pt x="5328" y="4016"/>
                    </a:cubicBezTo>
                    <a:cubicBezTo>
                      <a:pt x="3295" y="5534"/>
                      <a:pt x="1262" y="7465"/>
                      <a:pt x="309" y="9884"/>
                    </a:cubicBezTo>
                    <a:cubicBezTo>
                      <a:pt x="1" y="10631"/>
                      <a:pt x="1" y="11403"/>
                      <a:pt x="232" y="12098"/>
                    </a:cubicBezTo>
                    <a:cubicBezTo>
                      <a:pt x="541" y="13076"/>
                      <a:pt x="1287" y="13925"/>
                      <a:pt x="2291" y="14388"/>
                    </a:cubicBezTo>
                    <a:cubicBezTo>
                      <a:pt x="2824" y="14632"/>
                      <a:pt x="3331" y="14741"/>
                      <a:pt x="3809" y="14741"/>
                    </a:cubicBezTo>
                    <a:cubicBezTo>
                      <a:pt x="5457" y="14741"/>
                      <a:pt x="6767" y="13448"/>
                      <a:pt x="7645" y="11892"/>
                    </a:cubicBezTo>
                    <a:cubicBezTo>
                      <a:pt x="9678" y="8314"/>
                      <a:pt x="10631" y="4119"/>
                      <a:pt x="103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1"/>
              <p:cNvSpPr/>
              <p:nvPr/>
            </p:nvSpPr>
            <p:spPr>
              <a:xfrm>
                <a:off x="3414125" y="3757738"/>
                <a:ext cx="213025" cy="267525"/>
              </a:xfrm>
              <a:custGeom>
                <a:avLst/>
                <a:gdLst/>
                <a:ahLst/>
                <a:cxnLst/>
                <a:rect l="l" t="t" r="r" b="b"/>
                <a:pathLst>
                  <a:path w="8521" h="10701" extrusionOk="0">
                    <a:moveTo>
                      <a:pt x="1" y="0"/>
                    </a:moveTo>
                    <a:lnTo>
                      <a:pt x="1159" y="3990"/>
                    </a:lnTo>
                    <a:cubicBezTo>
                      <a:pt x="1571" y="5406"/>
                      <a:pt x="1983" y="6873"/>
                      <a:pt x="2678" y="8185"/>
                    </a:cubicBezTo>
                    <a:cubicBezTo>
                      <a:pt x="3273" y="9336"/>
                      <a:pt x="4341" y="10700"/>
                      <a:pt x="5637" y="10700"/>
                    </a:cubicBezTo>
                    <a:cubicBezTo>
                      <a:pt x="6022" y="10700"/>
                      <a:pt x="6428" y="10579"/>
                      <a:pt x="6847" y="10296"/>
                    </a:cubicBezTo>
                    <a:cubicBezTo>
                      <a:pt x="8057" y="9472"/>
                      <a:pt x="8520" y="7696"/>
                      <a:pt x="7851" y="6409"/>
                    </a:cubicBezTo>
                    <a:cubicBezTo>
                      <a:pt x="7439" y="5637"/>
                      <a:pt x="6744" y="5071"/>
                      <a:pt x="6075" y="4530"/>
                    </a:cubicBezTo>
                    <a:cubicBezTo>
                      <a:pt x="4968" y="3655"/>
                      <a:pt x="3836" y="2754"/>
                      <a:pt x="2729" y="1879"/>
                    </a:cubicBezTo>
                    <a:cubicBezTo>
                      <a:pt x="1854" y="1184"/>
                      <a:pt x="979" y="515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1"/>
              <p:cNvSpPr/>
              <p:nvPr/>
            </p:nvSpPr>
            <p:spPr>
              <a:xfrm>
                <a:off x="3604600" y="3743688"/>
                <a:ext cx="200600" cy="535600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21424" extrusionOk="0">
                    <a:moveTo>
                      <a:pt x="7960" y="1"/>
                    </a:moveTo>
                    <a:cubicBezTo>
                      <a:pt x="7947" y="1"/>
                      <a:pt x="7935" y="7"/>
                      <a:pt x="7928" y="22"/>
                    </a:cubicBezTo>
                    <a:lnTo>
                      <a:pt x="7928" y="48"/>
                    </a:lnTo>
                    <a:cubicBezTo>
                      <a:pt x="6281" y="2493"/>
                      <a:pt x="4659" y="4938"/>
                      <a:pt x="3321" y="7563"/>
                    </a:cubicBezTo>
                    <a:cubicBezTo>
                      <a:pt x="2651" y="8850"/>
                      <a:pt x="2059" y="10189"/>
                      <a:pt x="1596" y="11579"/>
                    </a:cubicBezTo>
                    <a:cubicBezTo>
                      <a:pt x="1107" y="13020"/>
                      <a:pt x="773" y="14513"/>
                      <a:pt x="541" y="16031"/>
                    </a:cubicBezTo>
                    <a:cubicBezTo>
                      <a:pt x="284" y="17781"/>
                      <a:pt x="155" y="19557"/>
                      <a:pt x="0" y="21308"/>
                    </a:cubicBezTo>
                    <a:cubicBezTo>
                      <a:pt x="0" y="21385"/>
                      <a:pt x="65" y="21423"/>
                      <a:pt x="132" y="21423"/>
                    </a:cubicBezTo>
                    <a:cubicBezTo>
                      <a:pt x="200" y="21423"/>
                      <a:pt x="271" y="21385"/>
                      <a:pt x="284" y="21308"/>
                    </a:cubicBezTo>
                    <a:cubicBezTo>
                      <a:pt x="464" y="18193"/>
                      <a:pt x="695" y="15079"/>
                      <a:pt x="1622" y="12093"/>
                    </a:cubicBezTo>
                    <a:cubicBezTo>
                      <a:pt x="2471" y="9314"/>
                      <a:pt x="3835" y="6714"/>
                      <a:pt x="5328" y="4243"/>
                    </a:cubicBezTo>
                    <a:cubicBezTo>
                      <a:pt x="6203" y="2827"/>
                      <a:pt x="7104" y="1463"/>
                      <a:pt x="8005" y="73"/>
                    </a:cubicBezTo>
                    <a:cubicBezTo>
                      <a:pt x="8023" y="37"/>
                      <a:pt x="7990" y="1"/>
                      <a:pt x="79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1"/>
              <p:cNvSpPr/>
              <p:nvPr/>
            </p:nvSpPr>
            <p:spPr>
              <a:xfrm>
                <a:off x="3500200" y="3885113"/>
                <a:ext cx="105075" cy="3283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3135" extrusionOk="0">
                    <a:moveTo>
                      <a:pt x="102" y="0"/>
                    </a:moveTo>
                    <a:cubicBezTo>
                      <a:pt x="44" y="0"/>
                      <a:pt x="0" y="72"/>
                      <a:pt x="58" y="130"/>
                    </a:cubicBezTo>
                    <a:cubicBezTo>
                      <a:pt x="1191" y="1392"/>
                      <a:pt x="2400" y="2678"/>
                      <a:pt x="3070" y="4274"/>
                    </a:cubicBezTo>
                    <a:cubicBezTo>
                      <a:pt x="3430" y="5124"/>
                      <a:pt x="3636" y="6024"/>
                      <a:pt x="3765" y="6900"/>
                    </a:cubicBezTo>
                    <a:cubicBezTo>
                      <a:pt x="3893" y="7878"/>
                      <a:pt x="3970" y="8856"/>
                      <a:pt x="3996" y="9834"/>
                    </a:cubicBezTo>
                    <a:cubicBezTo>
                      <a:pt x="4048" y="10915"/>
                      <a:pt x="3996" y="11996"/>
                      <a:pt x="3945" y="13077"/>
                    </a:cubicBezTo>
                    <a:cubicBezTo>
                      <a:pt x="3945" y="13115"/>
                      <a:pt x="3970" y="13135"/>
                      <a:pt x="3996" y="13135"/>
                    </a:cubicBezTo>
                    <a:cubicBezTo>
                      <a:pt x="4022" y="13135"/>
                      <a:pt x="4048" y="13115"/>
                      <a:pt x="4048" y="13077"/>
                    </a:cubicBezTo>
                    <a:cubicBezTo>
                      <a:pt x="4176" y="12099"/>
                      <a:pt x="4202" y="11095"/>
                      <a:pt x="4176" y="10091"/>
                    </a:cubicBezTo>
                    <a:lnTo>
                      <a:pt x="4176" y="10091"/>
                    </a:lnTo>
                    <a:lnTo>
                      <a:pt x="4176" y="10117"/>
                    </a:lnTo>
                    <a:cubicBezTo>
                      <a:pt x="4151" y="9113"/>
                      <a:pt x="4073" y="8135"/>
                      <a:pt x="3945" y="7131"/>
                    </a:cubicBezTo>
                    <a:cubicBezTo>
                      <a:pt x="3842" y="6230"/>
                      <a:pt x="3662" y="5330"/>
                      <a:pt x="3327" y="4454"/>
                    </a:cubicBezTo>
                    <a:cubicBezTo>
                      <a:pt x="3044" y="3657"/>
                      <a:pt x="2606" y="2910"/>
                      <a:pt x="2092" y="2215"/>
                    </a:cubicBezTo>
                    <a:cubicBezTo>
                      <a:pt x="1500" y="1443"/>
                      <a:pt x="830" y="722"/>
                      <a:pt x="161" y="27"/>
                    </a:cubicBezTo>
                    <a:cubicBezTo>
                      <a:pt x="142" y="8"/>
                      <a:pt x="121" y="0"/>
                      <a:pt x="1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1"/>
              <p:cNvSpPr/>
              <p:nvPr/>
            </p:nvSpPr>
            <p:spPr>
              <a:xfrm>
                <a:off x="3512575" y="4117438"/>
                <a:ext cx="20142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11223" extrusionOk="0">
                    <a:moveTo>
                      <a:pt x="2291" y="0"/>
                    </a:moveTo>
                    <a:cubicBezTo>
                      <a:pt x="1005" y="3578"/>
                      <a:pt x="1" y="7773"/>
                      <a:pt x="1545" y="11222"/>
                    </a:cubicBezTo>
                    <a:lnTo>
                      <a:pt x="6693" y="11171"/>
                    </a:lnTo>
                    <a:cubicBezTo>
                      <a:pt x="8057" y="7619"/>
                      <a:pt x="7079" y="3629"/>
                      <a:pt x="59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99" name="Picture 98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00" name="Picture 99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01" name="Picture 100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39"/>
          <p:cNvSpPr/>
          <p:nvPr/>
        </p:nvSpPr>
        <p:spPr>
          <a:xfrm>
            <a:off x="1357290" y="1142990"/>
            <a:ext cx="6286544" cy="71438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</a:t>
            </a:r>
            <a:r>
              <a:rPr lang="en" dirty="0" smtClean="0"/>
              <a:t>onsep pembelajaran DESIGN </a:t>
            </a:r>
            <a:r>
              <a:rPr lang="en" dirty="0"/>
              <a:t>THINKING </a:t>
            </a:r>
            <a:endParaRPr/>
          </a:p>
        </p:txBody>
      </p:sp>
      <p:sp>
        <p:nvSpPr>
          <p:cNvPr id="1956" name="Google Shape;1956;p39"/>
          <p:cNvSpPr txBox="1">
            <a:spLocks noGrp="1"/>
          </p:cNvSpPr>
          <p:nvPr>
            <p:ph type="subTitle" idx="1"/>
          </p:nvPr>
        </p:nvSpPr>
        <p:spPr>
          <a:xfrm>
            <a:off x="1571604" y="1142990"/>
            <a:ext cx="5786478" cy="3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M</a:t>
            </a:r>
            <a:r>
              <a:rPr lang="en" dirty="0" smtClean="0"/>
              <a:t>enggugah kembali sikap dan nilai-nilai berbangsa dan berakhlak mulia menuju era society 5.0</a:t>
            </a:r>
            <a:endParaRPr/>
          </a:p>
        </p:txBody>
      </p:sp>
      <p:sp>
        <p:nvSpPr>
          <p:cNvPr id="1957" name="Google Shape;1957;p39"/>
          <p:cNvSpPr txBox="1">
            <a:spLocks noGrp="1"/>
          </p:cNvSpPr>
          <p:nvPr>
            <p:ph type="subTitle" idx="2"/>
          </p:nvPr>
        </p:nvSpPr>
        <p:spPr>
          <a:xfrm>
            <a:off x="214282" y="1928808"/>
            <a:ext cx="4572032" cy="32146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8625" indent="-342900" algn="l">
              <a:buFont typeface="Arial" pitchFamily="34" charset="0"/>
              <a:buChar char="•"/>
            </a:pPr>
            <a:r>
              <a:rPr lang="en-US" sz="2000" baseline="30000" dirty="0" err="1" smtClean="0"/>
              <a:t>Meningkatkan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Literasi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Numerasi</a:t>
            </a:r>
            <a:endParaRPr lang="en-US" sz="2000" baseline="30000" dirty="0" smtClean="0"/>
          </a:p>
          <a:p>
            <a:pPr marL="428625" indent="-342900" algn="l">
              <a:buFont typeface="Arial" pitchFamily="34" charset="0"/>
              <a:buChar char="•"/>
            </a:pPr>
            <a:r>
              <a:rPr lang="en-US" sz="2000" baseline="30000" dirty="0" err="1" smtClean="0"/>
              <a:t>Meningkatkan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Literasi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Sains</a:t>
            </a:r>
            <a:endParaRPr lang="en-US" sz="2000" baseline="30000" dirty="0" smtClean="0"/>
          </a:p>
          <a:p>
            <a:pPr marL="428625" indent="-342900" algn="l">
              <a:buFont typeface="Arial" pitchFamily="34" charset="0"/>
              <a:buChar char="•"/>
            </a:pPr>
            <a:r>
              <a:rPr lang="en-US" sz="2000" baseline="30000" dirty="0" err="1" smtClean="0"/>
              <a:t>Meningkat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Literasi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Informasi</a:t>
            </a:r>
            <a:r>
              <a:rPr lang="en-US" sz="2000" baseline="30000" dirty="0" smtClean="0"/>
              <a:t> </a:t>
            </a:r>
            <a:endParaRPr lang="en-US" sz="2000" baseline="30000" dirty="0" smtClean="0"/>
          </a:p>
          <a:p>
            <a:pPr marL="428625" indent="-342900" algn="l">
              <a:buFont typeface="Arial" pitchFamily="34" charset="0"/>
              <a:buChar char="•"/>
            </a:pPr>
            <a:r>
              <a:rPr lang="en-US" sz="2000" baseline="30000" dirty="0" err="1" smtClean="0"/>
              <a:t>Meningkatkan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Literasi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Finansial</a:t>
            </a:r>
            <a:endParaRPr lang="en-US" sz="2000" baseline="30000" dirty="0" smtClean="0"/>
          </a:p>
          <a:p>
            <a:pPr marL="428625" indent="-342900" algn="l">
              <a:buFont typeface="Arial" pitchFamily="34" charset="0"/>
              <a:buChar char="•"/>
            </a:pPr>
            <a:r>
              <a:rPr lang="nn-NO" sz="2000" baseline="30000" dirty="0" smtClean="0"/>
              <a:t>Meningkatkan </a:t>
            </a:r>
            <a:r>
              <a:rPr lang="nn-NO" sz="2000" baseline="30000" dirty="0" smtClean="0"/>
              <a:t>Literasi Budaya dan </a:t>
            </a:r>
            <a:r>
              <a:rPr lang="nn-NO" sz="2000" baseline="30000" dirty="0" smtClean="0"/>
              <a:t>Kewarganegaraan</a:t>
            </a:r>
          </a:p>
          <a:p>
            <a:pPr marL="428625" indent="-342900" algn="l">
              <a:buFont typeface="Arial" pitchFamily="34" charset="0"/>
              <a:buChar char="•"/>
            </a:pPr>
            <a:r>
              <a:rPr lang="en-US" sz="2000" baseline="30000" dirty="0" err="1" smtClean="0"/>
              <a:t>Bijak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Menggunakan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Teknologi</a:t>
            </a:r>
            <a:r>
              <a:rPr lang="en-US" sz="2000" baseline="30000" dirty="0" smtClean="0"/>
              <a:t> (</a:t>
            </a:r>
            <a:r>
              <a:rPr lang="en-US" sz="2000" baseline="30000" dirty="0" err="1" smtClean="0"/>
              <a:t>Aplikasi</a:t>
            </a:r>
            <a:r>
              <a:rPr lang="en-US" sz="2000" baseline="30000" dirty="0" smtClean="0"/>
              <a:t> AI) </a:t>
            </a:r>
          </a:p>
          <a:p>
            <a:pPr marL="428625" indent="-342900" algn="l">
              <a:buFont typeface="Arial" pitchFamily="34" charset="0"/>
              <a:buChar char="•"/>
            </a:pPr>
            <a:r>
              <a:rPr lang="en-US" sz="2000" baseline="30000" dirty="0" err="1" smtClean="0"/>
              <a:t>Bijak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Bermedia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Sosial</a:t>
            </a:r>
            <a:endParaRPr lang="en-US" sz="2000" baseline="30000" dirty="0" smtClean="0"/>
          </a:p>
          <a:p>
            <a:pPr marL="428625" indent="-342900" algn="l">
              <a:buFont typeface="Arial" pitchFamily="34" charset="0"/>
              <a:buChar char="•"/>
            </a:pPr>
            <a:r>
              <a:rPr lang="sv-SE" sz="2000" baseline="30000" dirty="0" smtClean="0"/>
              <a:t>Pemanfaatan </a:t>
            </a:r>
            <a:r>
              <a:rPr lang="sv-SE" sz="2000" baseline="30000" dirty="0" smtClean="0"/>
              <a:t>Beragam Aplikasi di dalam </a:t>
            </a:r>
            <a:r>
              <a:rPr lang="sv-SE" sz="2000" baseline="30000" dirty="0" smtClean="0"/>
              <a:t>kelas</a:t>
            </a:r>
          </a:p>
          <a:p>
            <a:pPr marL="428625" indent="-342900" algn="l">
              <a:buFont typeface="Arial" pitchFamily="34" charset="0"/>
              <a:buChar char="•"/>
            </a:pPr>
            <a:r>
              <a:rPr lang="en-US" sz="2000" baseline="30000" dirty="0" err="1" smtClean="0"/>
              <a:t>Berkarya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Melalui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Teknologi</a:t>
            </a:r>
            <a:endParaRPr sz="2000"/>
          </a:p>
        </p:txBody>
      </p:sp>
      <p:sp>
        <p:nvSpPr>
          <p:cNvPr id="1959" name="Google Shape;1959;p39"/>
          <p:cNvSpPr txBox="1">
            <a:spLocks noGrp="1"/>
          </p:cNvSpPr>
          <p:nvPr>
            <p:ph type="subTitle" idx="4"/>
          </p:nvPr>
        </p:nvSpPr>
        <p:spPr>
          <a:xfrm>
            <a:off x="4643438" y="1928808"/>
            <a:ext cx="4500562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Berwirausaha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Melalui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Teknologi</a:t>
            </a:r>
            <a:endParaRPr lang="en-US" sz="2000" baseline="30000" dirty="0" smtClean="0"/>
          </a:p>
          <a:p>
            <a:pPr algn="l">
              <a:buFont typeface="Arial" pitchFamily="34" charset="0"/>
              <a:buChar char="•"/>
            </a:pPr>
            <a:r>
              <a:rPr lang="en-US" sz="2000" baseline="30000" dirty="0" err="1" smtClean="0"/>
              <a:t>Teknologi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Sehat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Pikiran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Sehat</a:t>
            </a:r>
            <a:endParaRPr lang="en-US" sz="2000" baseline="30000" dirty="0" smtClean="0"/>
          </a:p>
          <a:p>
            <a:pPr algn="l">
              <a:buFont typeface="Arial" pitchFamily="34" charset="0"/>
              <a:buChar char="•"/>
            </a:pPr>
            <a:r>
              <a:rPr lang="en-US" sz="2000" baseline="30000" dirty="0" err="1" smtClean="0"/>
              <a:t>Taat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Pajak</a:t>
            </a:r>
            <a:r>
              <a:rPr lang="en-US" sz="2000" baseline="30000" dirty="0" smtClean="0"/>
              <a:t> </a:t>
            </a:r>
            <a:endParaRPr lang="en-US" sz="2000" baseline="30000" dirty="0" smtClean="0"/>
          </a:p>
          <a:p>
            <a:pPr algn="l">
              <a:buFont typeface="Arial" pitchFamily="34" charset="0"/>
              <a:buChar char="•"/>
            </a:pPr>
            <a:r>
              <a:rPr lang="en-US" sz="2000" baseline="30000" dirty="0" err="1" smtClean="0"/>
              <a:t>Gratifikasi</a:t>
            </a:r>
            <a:r>
              <a:rPr lang="en-US" sz="2000" baseline="30000" dirty="0" smtClean="0"/>
              <a:t>, </a:t>
            </a:r>
            <a:r>
              <a:rPr lang="en-US" sz="2000" baseline="30000" dirty="0" err="1" smtClean="0"/>
              <a:t>Pungli</a:t>
            </a:r>
            <a:r>
              <a:rPr lang="en-US" sz="2000" baseline="30000" dirty="0" smtClean="0"/>
              <a:t>,  </a:t>
            </a:r>
            <a:r>
              <a:rPr lang="en-US" sz="2000" baseline="30000" dirty="0" err="1" smtClean="0"/>
              <a:t>dan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korupsi</a:t>
            </a:r>
            <a:endParaRPr lang="en-US" sz="2000" baseline="30000" dirty="0" smtClean="0"/>
          </a:p>
          <a:p>
            <a:pPr algn="l">
              <a:buFont typeface="Arial" pitchFamily="34" charset="0"/>
              <a:buChar char="•"/>
            </a:pPr>
            <a:r>
              <a:rPr lang="en-US" sz="2000" baseline="30000" dirty="0" smtClean="0"/>
              <a:t>Cyber </a:t>
            </a:r>
            <a:r>
              <a:rPr lang="en-US" sz="2000" baseline="30000" dirty="0" smtClean="0"/>
              <a:t>Bullying </a:t>
            </a:r>
            <a:r>
              <a:rPr lang="en-US" sz="2000" baseline="30000" dirty="0" err="1" smtClean="0"/>
              <a:t>dan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perundungan</a:t>
            </a:r>
            <a:endParaRPr lang="en-US" sz="2000" baseline="30000" dirty="0" smtClean="0"/>
          </a:p>
          <a:p>
            <a:pPr algn="l">
              <a:buFont typeface="Arial" pitchFamily="34" charset="0"/>
              <a:buChar char="•"/>
            </a:pPr>
            <a:r>
              <a:rPr lang="es-ES" sz="2000" baseline="30000" dirty="0" err="1" smtClean="0"/>
              <a:t>Kekerasan</a:t>
            </a:r>
            <a:r>
              <a:rPr lang="es-ES" sz="2000" baseline="30000" dirty="0" smtClean="0"/>
              <a:t> </a:t>
            </a:r>
            <a:r>
              <a:rPr lang="es-ES" sz="2000" baseline="30000" dirty="0" err="1" smtClean="0"/>
              <a:t>Seksual</a:t>
            </a:r>
            <a:r>
              <a:rPr lang="es-ES" sz="2000" baseline="30000" dirty="0" smtClean="0"/>
              <a:t> </a:t>
            </a:r>
            <a:r>
              <a:rPr lang="es-ES" sz="2000" baseline="30000" dirty="0" err="1" smtClean="0"/>
              <a:t>Baik</a:t>
            </a:r>
            <a:r>
              <a:rPr lang="es-ES" sz="2000" baseline="30000" dirty="0" smtClean="0"/>
              <a:t> Verbal </a:t>
            </a:r>
            <a:r>
              <a:rPr lang="es-ES" sz="2000" baseline="30000" dirty="0" err="1" smtClean="0"/>
              <a:t>Maupun</a:t>
            </a:r>
            <a:r>
              <a:rPr lang="es-ES" sz="2000" baseline="30000" dirty="0" smtClean="0"/>
              <a:t> </a:t>
            </a:r>
            <a:r>
              <a:rPr lang="es-ES" sz="2000" baseline="30000" dirty="0" err="1" smtClean="0"/>
              <a:t>Nonverbal</a:t>
            </a:r>
            <a:endParaRPr lang="es-ES" sz="2000" baseline="30000" dirty="0" smtClean="0"/>
          </a:p>
          <a:p>
            <a:pPr algn="l">
              <a:buFont typeface="Arial" pitchFamily="34" charset="0"/>
              <a:buChar char="•"/>
            </a:pPr>
            <a:r>
              <a:rPr lang="en-US" sz="2000" baseline="30000" dirty="0" err="1" smtClean="0"/>
              <a:t>Keharmonisan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dalam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Keberagaman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Budaya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dan</a:t>
            </a:r>
            <a:r>
              <a:rPr lang="en-US" sz="2000" baseline="30000" dirty="0" smtClean="0"/>
              <a:t> </a:t>
            </a:r>
            <a:r>
              <a:rPr lang="en-US" sz="2000" baseline="30000" dirty="0" smtClean="0"/>
              <a:t>Agama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baseline="30000" dirty="0" err="1" smtClean="0"/>
              <a:t>Toleransi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Keberagaman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Budaya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dan</a:t>
            </a:r>
            <a:r>
              <a:rPr lang="en-US" sz="2000" baseline="30000" dirty="0" smtClean="0"/>
              <a:t> Agama </a:t>
            </a:r>
            <a:r>
              <a:rPr lang="en-US" sz="2000" baseline="30000" dirty="0" err="1" smtClean="0"/>
              <a:t>di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Masa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Depan</a:t>
            </a:r>
            <a:endParaRPr lang="en-US" sz="2000" baseline="30000" dirty="0" smtClean="0"/>
          </a:p>
          <a:p>
            <a:pPr algn="l">
              <a:buFont typeface="Arial" pitchFamily="34" charset="0"/>
              <a:buChar char="•"/>
            </a:pPr>
            <a:r>
              <a:rPr lang="en-US" sz="2000" baseline="30000" dirty="0" err="1" smtClean="0"/>
              <a:t>Menghindari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Hoaks</a:t>
            </a:r>
            <a:endParaRPr lang="en-US" sz="2000" baseline="30000" dirty="0" smtClean="0"/>
          </a:p>
          <a:p>
            <a:pPr algn="l">
              <a:buFont typeface="Arial" pitchFamily="34" charset="0"/>
              <a:buChar char="•"/>
            </a:pPr>
            <a:r>
              <a:rPr lang="en-US" sz="2000" baseline="30000" dirty="0" err="1" smtClean="0"/>
              <a:t>Menjadi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Warga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Taat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Hukum</a:t>
            </a:r>
            <a:endParaRPr lang="en-US" sz="2000" baseline="30000" dirty="0" smtClean="0"/>
          </a:p>
        </p:txBody>
      </p:sp>
      <p:grpSp>
        <p:nvGrpSpPr>
          <p:cNvPr id="1965" name="Google Shape;1965;p39"/>
          <p:cNvGrpSpPr/>
          <p:nvPr/>
        </p:nvGrpSpPr>
        <p:grpSpPr>
          <a:xfrm>
            <a:off x="571472" y="1214428"/>
            <a:ext cx="612591" cy="612461"/>
            <a:chOff x="-60255350" y="3733825"/>
            <a:chExt cx="316650" cy="316550"/>
          </a:xfrm>
        </p:grpSpPr>
        <p:sp>
          <p:nvSpPr>
            <p:cNvPr id="1966" name="Google Shape;1966;p39"/>
            <p:cNvSpPr/>
            <p:nvPr/>
          </p:nvSpPr>
          <p:spPr>
            <a:xfrm>
              <a:off x="-60218325" y="3733825"/>
              <a:ext cx="235525" cy="316550"/>
            </a:xfrm>
            <a:custGeom>
              <a:avLst/>
              <a:gdLst/>
              <a:ahLst/>
              <a:cxnLst/>
              <a:rect l="l" t="t" r="r" b="b"/>
              <a:pathLst>
                <a:path w="9421" h="12662" extrusionOk="0">
                  <a:moveTo>
                    <a:pt x="4821" y="1666"/>
                  </a:moveTo>
                  <a:cubicBezTo>
                    <a:pt x="5073" y="1666"/>
                    <a:pt x="5262" y="1886"/>
                    <a:pt x="5262" y="2075"/>
                  </a:cubicBezTo>
                  <a:lnTo>
                    <a:pt x="5262" y="2359"/>
                  </a:lnTo>
                  <a:cubicBezTo>
                    <a:pt x="5734" y="2485"/>
                    <a:pt x="6081" y="2989"/>
                    <a:pt x="6081" y="3525"/>
                  </a:cubicBezTo>
                  <a:cubicBezTo>
                    <a:pt x="6081" y="3777"/>
                    <a:pt x="5892" y="3934"/>
                    <a:pt x="5640" y="3934"/>
                  </a:cubicBezTo>
                  <a:cubicBezTo>
                    <a:pt x="5419" y="3934"/>
                    <a:pt x="5262" y="3714"/>
                    <a:pt x="5262" y="3525"/>
                  </a:cubicBezTo>
                  <a:cubicBezTo>
                    <a:pt x="5262" y="3273"/>
                    <a:pt x="5073" y="3084"/>
                    <a:pt x="4821" y="3084"/>
                  </a:cubicBezTo>
                  <a:cubicBezTo>
                    <a:pt x="4569" y="3084"/>
                    <a:pt x="4411" y="3273"/>
                    <a:pt x="4411" y="3525"/>
                  </a:cubicBezTo>
                  <a:cubicBezTo>
                    <a:pt x="4411" y="3777"/>
                    <a:pt x="4789" y="3997"/>
                    <a:pt x="5104" y="4249"/>
                  </a:cubicBezTo>
                  <a:cubicBezTo>
                    <a:pt x="5514" y="4564"/>
                    <a:pt x="6081" y="4942"/>
                    <a:pt x="6081" y="5604"/>
                  </a:cubicBezTo>
                  <a:cubicBezTo>
                    <a:pt x="6081" y="6171"/>
                    <a:pt x="5734" y="6612"/>
                    <a:pt x="5262" y="6801"/>
                  </a:cubicBezTo>
                  <a:lnTo>
                    <a:pt x="5262" y="7085"/>
                  </a:lnTo>
                  <a:cubicBezTo>
                    <a:pt x="5262" y="7305"/>
                    <a:pt x="5041" y="7463"/>
                    <a:pt x="4821" y="7463"/>
                  </a:cubicBezTo>
                  <a:cubicBezTo>
                    <a:pt x="4569" y="7463"/>
                    <a:pt x="4411" y="7274"/>
                    <a:pt x="4411" y="7085"/>
                  </a:cubicBezTo>
                  <a:lnTo>
                    <a:pt x="4411" y="6801"/>
                  </a:lnTo>
                  <a:cubicBezTo>
                    <a:pt x="3938" y="6644"/>
                    <a:pt x="3592" y="6171"/>
                    <a:pt x="3592" y="5604"/>
                  </a:cubicBezTo>
                  <a:cubicBezTo>
                    <a:pt x="3592" y="5383"/>
                    <a:pt x="3781" y="5194"/>
                    <a:pt x="4033" y="5194"/>
                  </a:cubicBezTo>
                  <a:cubicBezTo>
                    <a:pt x="4253" y="5194"/>
                    <a:pt x="4411" y="5383"/>
                    <a:pt x="4411" y="5604"/>
                  </a:cubicBezTo>
                  <a:cubicBezTo>
                    <a:pt x="4411" y="5856"/>
                    <a:pt x="4632" y="6014"/>
                    <a:pt x="4821" y="6014"/>
                  </a:cubicBezTo>
                  <a:cubicBezTo>
                    <a:pt x="5041" y="6014"/>
                    <a:pt x="5262" y="5824"/>
                    <a:pt x="5262" y="5604"/>
                  </a:cubicBezTo>
                  <a:cubicBezTo>
                    <a:pt x="5262" y="5383"/>
                    <a:pt x="4947" y="5131"/>
                    <a:pt x="4569" y="4911"/>
                  </a:cubicBezTo>
                  <a:cubicBezTo>
                    <a:pt x="4159" y="4596"/>
                    <a:pt x="3592" y="4186"/>
                    <a:pt x="3592" y="3525"/>
                  </a:cubicBezTo>
                  <a:cubicBezTo>
                    <a:pt x="3592" y="2989"/>
                    <a:pt x="3938" y="2548"/>
                    <a:pt x="4411" y="2359"/>
                  </a:cubicBezTo>
                  <a:lnTo>
                    <a:pt x="4411" y="2075"/>
                  </a:lnTo>
                  <a:cubicBezTo>
                    <a:pt x="4411" y="1823"/>
                    <a:pt x="4632" y="1666"/>
                    <a:pt x="4821" y="1666"/>
                  </a:cubicBezTo>
                  <a:close/>
                  <a:moveTo>
                    <a:pt x="6081" y="9385"/>
                  </a:moveTo>
                  <a:lnTo>
                    <a:pt x="6081" y="10235"/>
                  </a:lnTo>
                  <a:lnTo>
                    <a:pt x="3592" y="10235"/>
                  </a:lnTo>
                  <a:lnTo>
                    <a:pt x="3592" y="9385"/>
                  </a:lnTo>
                  <a:close/>
                  <a:moveTo>
                    <a:pt x="4801" y="0"/>
                  </a:moveTo>
                  <a:cubicBezTo>
                    <a:pt x="4498" y="0"/>
                    <a:pt x="4188" y="29"/>
                    <a:pt x="3875" y="91"/>
                  </a:cubicBezTo>
                  <a:cubicBezTo>
                    <a:pt x="2111" y="500"/>
                    <a:pt x="693" y="1949"/>
                    <a:pt x="378" y="3714"/>
                  </a:cubicBezTo>
                  <a:cubicBezTo>
                    <a:pt x="0" y="5698"/>
                    <a:pt x="1008" y="7652"/>
                    <a:pt x="2773" y="8565"/>
                  </a:cubicBezTo>
                  <a:lnTo>
                    <a:pt x="2773" y="10582"/>
                  </a:lnTo>
                  <a:cubicBezTo>
                    <a:pt x="2773" y="11716"/>
                    <a:pt x="3718" y="12661"/>
                    <a:pt x="4852" y="12661"/>
                  </a:cubicBezTo>
                  <a:cubicBezTo>
                    <a:pt x="5986" y="12661"/>
                    <a:pt x="6963" y="11716"/>
                    <a:pt x="6963" y="10582"/>
                  </a:cubicBezTo>
                  <a:lnTo>
                    <a:pt x="6963" y="8565"/>
                  </a:lnTo>
                  <a:cubicBezTo>
                    <a:pt x="8444" y="7778"/>
                    <a:pt x="9420" y="6234"/>
                    <a:pt x="9420" y="4501"/>
                  </a:cubicBezTo>
                  <a:cubicBezTo>
                    <a:pt x="9392" y="2000"/>
                    <a:pt x="7308" y="0"/>
                    <a:pt x="48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9"/>
            <p:cNvSpPr/>
            <p:nvPr/>
          </p:nvSpPr>
          <p:spPr>
            <a:xfrm>
              <a:off x="-60255350" y="3844775"/>
              <a:ext cx="34675" cy="20500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58"/>
                    <a:pt x="1166" y="0"/>
                    <a:pt x="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9"/>
            <p:cNvSpPr/>
            <p:nvPr/>
          </p:nvSpPr>
          <p:spPr>
            <a:xfrm>
              <a:off x="-59974175" y="3844775"/>
              <a:ext cx="35475" cy="20500"/>
            </a:xfrm>
            <a:custGeom>
              <a:avLst/>
              <a:gdLst/>
              <a:ahLst/>
              <a:cxnLst/>
              <a:rect l="l" t="t" r="r" b="b"/>
              <a:pathLst>
                <a:path w="141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cubicBezTo>
                    <a:pt x="1" y="630"/>
                    <a:pt x="221" y="819"/>
                    <a:pt x="442" y="819"/>
                  </a:cubicBezTo>
                  <a:lnTo>
                    <a:pt x="1009" y="819"/>
                  </a:lnTo>
                  <a:cubicBezTo>
                    <a:pt x="1230" y="819"/>
                    <a:pt x="1387" y="630"/>
                    <a:pt x="1387" y="378"/>
                  </a:cubicBezTo>
                  <a:cubicBezTo>
                    <a:pt x="1419" y="158"/>
                    <a:pt x="1230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9"/>
            <p:cNvSpPr/>
            <p:nvPr/>
          </p:nvSpPr>
          <p:spPr>
            <a:xfrm>
              <a:off x="-60212825" y="393947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836" y="1"/>
                  </a:moveTo>
                  <a:cubicBezTo>
                    <a:pt x="725" y="1"/>
                    <a:pt x="615" y="40"/>
                    <a:pt x="536" y="119"/>
                  </a:cubicBezTo>
                  <a:lnTo>
                    <a:pt x="158" y="497"/>
                  </a:lnTo>
                  <a:cubicBezTo>
                    <a:pt x="1" y="654"/>
                    <a:pt x="1" y="938"/>
                    <a:pt x="158" y="1096"/>
                  </a:cubicBezTo>
                  <a:cubicBezTo>
                    <a:pt x="237" y="1174"/>
                    <a:pt x="340" y="1214"/>
                    <a:pt x="442" y="1214"/>
                  </a:cubicBezTo>
                  <a:cubicBezTo>
                    <a:pt x="544" y="1214"/>
                    <a:pt x="647" y="1174"/>
                    <a:pt x="725" y="1096"/>
                  </a:cubicBezTo>
                  <a:lnTo>
                    <a:pt x="1135" y="686"/>
                  </a:lnTo>
                  <a:cubicBezTo>
                    <a:pt x="1293" y="528"/>
                    <a:pt x="1293" y="245"/>
                    <a:pt x="1135" y="119"/>
                  </a:cubicBezTo>
                  <a:cubicBezTo>
                    <a:pt x="1056" y="40"/>
                    <a:pt x="946" y="1"/>
                    <a:pt x="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9"/>
            <p:cNvSpPr/>
            <p:nvPr/>
          </p:nvSpPr>
          <p:spPr>
            <a:xfrm>
              <a:off x="-60012750" y="373942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835" y="1"/>
                  </a:moveTo>
                  <a:cubicBezTo>
                    <a:pt x="725" y="1"/>
                    <a:pt x="614" y="40"/>
                    <a:pt x="536" y="119"/>
                  </a:cubicBezTo>
                  <a:lnTo>
                    <a:pt x="126" y="497"/>
                  </a:lnTo>
                  <a:cubicBezTo>
                    <a:pt x="0" y="654"/>
                    <a:pt x="0" y="938"/>
                    <a:pt x="126" y="1095"/>
                  </a:cubicBezTo>
                  <a:cubicBezTo>
                    <a:pt x="205" y="1174"/>
                    <a:pt x="315" y="1213"/>
                    <a:pt x="425" y="1213"/>
                  </a:cubicBezTo>
                  <a:cubicBezTo>
                    <a:pt x="536" y="1213"/>
                    <a:pt x="646" y="1174"/>
                    <a:pt x="725" y="1095"/>
                  </a:cubicBezTo>
                  <a:lnTo>
                    <a:pt x="1134" y="686"/>
                  </a:lnTo>
                  <a:cubicBezTo>
                    <a:pt x="1292" y="560"/>
                    <a:pt x="1292" y="276"/>
                    <a:pt x="1134" y="119"/>
                  </a:cubicBezTo>
                  <a:cubicBezTo>
                    <a:pt x="1056" y="40"/>
                    <a:pt x="945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9"/>
            <p:cNvSpPr/>
            <p:nvPr/>
          </p:nvSpPr>
          <p:spPr>
            <a:xfrm>
              <a:off x="-60012750" y="393947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425" y="1"/>
                  </a:moveTo>
                  <a:cubicBezTo>
                    <a:pt x="315" y="1"/>
                    <a:pt x="205" y="40"/>
                    <a:pt x="126" y="119"/>
                  </a:cubicBezTo>
                  <a:cubicBezTo>
                    <a:pt x="0" y="245"/>
                    <a:pt x="0" y="528"/>
                    <a:pt x="126" y="686"/>
                  </a:cubicBezTo>
                  <a:lnTo>
                    <a:pt x="536" y="1096"/>
                  </a:lnTo>
                  <a:cubicBezTo>
                    <a:pt x="614" y="1174"/>
                    <a:pt x="725" y="1214"/>
                    <a:pt x="835" y="1214"/>
                  </a:cubicBezTo>
                  <a:cubicBezTo>
                    <a:pt x="945" y="1214"/>
                    <a:pt x="1056" y="1174"/>
                    <a:pt x="1134" y="1096"/>
                  </a:cubicBezTo>
                  <a:cubicBezTo>
                    <a:pt x="1292" y="938"/>
                    <a:pt x="1292" y="654"/>
                    <a:pt x="1134" y="497"/>
                  </a:cubicBezTo>
                  <a:lnTo>
                    <a:pt x="725" y="119"/>
                  </a:lnTo>
                  <a:cubicBezTo>
                    <a:pt x="646" y="40"/>
                    <a:pt x="536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9"/>
            <p:cNvSpPr/>
            <p:nvPr/>
          </p:nvSpPr>
          <p:spPr>
            <a:xfrm>
              <a:off x="-60212825" y="373942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442" y="1"/>
                  </a:moveTo>
                  <a:cubicBezTo>
                    <a:pt x="340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686"/>
                  </a:cubicBezTo>
                  <a:lnTo>
                    <a:pt x="536" y="1095"/>
                  </a:lnTo>
                  <a:cubicBezTo>
                    <a:pt x="615" y="1174"/>
                    <a:pt x="725" y="1213"/>
                    <a:pt x="836" y="1213"/>
                  </a:cubicBezTo>
                  <a:cubicBezTo>
                    <a:pt x="946" y="1213"/>
                    <a:pt x="1056" y="1174"/>
                    <a:pt x="1135" y="1095"/>
                  </a:cubicBezTo>
                  <a:cubicBezTo>
                    <a:pt x="1293" y="938"/>
                    <a:pt x="1293" y="654"/>
                    <a:pt x="1135" y="497"/>
                  </a:cubicBezTo>
                  <a:lnTo>
                    <a:pt x="725" y="119"/>
                  </a:lnTo>
                  <a:cubicBezTo>
                    <a:pt x="647" y="40"/>
                    <a:pt x="544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23" name="Picture 22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24" name="Picture 23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25" name="Picture 24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p44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</a:t>
            </a:r>
            <a:r>
              <a:rPr lang="en" dirty="0" smtClean="0"/>
              <a:t>roses klasifikasi </a:t>
            </a:r>
            <a:r>
              <a:rPr lang="en" dirty="0"/>
              <a:t>DESIGN </a:t>
            </a:r>
            <a:r>
              <a:rPr lang="en" dirty="0" smtClean="0"/>
              <a:t>THINKING</a:t>
            </a:r>
            <a:endParaRPr/>
          </a:p>
        </p:txBody>
      </p:sp>
      <p:graphicFrame>
        <p:nvGraphicFramePr>
          <p:cNvPr id="2349" name="Google Shape;2349;p44"/>
          <p:cNvGraphicFramePr/>
          <p:nvPr/>
        </p:nvGraphicFramePr>
        <p:xfrm>
          <a:off x="1557588" y="1511230"/>
          <a:ext cx="6670750" cy="3088715"/>
        </p:xfrm>
        <a:graphic>
          <a:graphicData uri="http://schemas.openxmlformats.org/drawingml/2006/table">
            <a:tbl>
              <a:tblPr>
                <a:noFill/>
                <a:tableStyleId>{8B38BB8E-98E9-4D3C-B8C8-020BC956CF07}</a:tableStyleId>
              </a:tblPr>
              <a:tblGrid>
                <a:gridCol w="1135925"/>
                <a:gridCol w="1395725"/>
                <a:gridCol w="1379700"/>
                <a:gridCol w="1379700"/>
                <a:gridCol w="1379700"/>
              </a:tblGrid>
              <a:tr h="373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Proses</a:t>
                      </a:r>
                      <a:endParaRPr sz="1600">
                        <a:solidFill>
                          <a:schemeClr val="lt1"/>
                        </a:solidFill>
                        <a:latin typeface="Bayon"/>
                        <a:ea typeface="Bayon"/>
                        <a:cs typeface="Bayon"/>
                        <a:sym typeface="Bayo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Tujuan</a:t>
                      </a:r>
                      <a:endParaRPr sz="1600">
                        <a:solidFill>
                          <a:schemeClr val="lt1"/>
                        </a:solidFill>
                        <a:latin typeface="Bayon"/>
                        <a:ea typeface="Bayon"/>
                        <a:cs typeface="Bayon"/>
                        <a:sym typeface="Bayo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Metode</a:t>
                      </a:r>
                      <a:endParaRPr sz="1600">
                        <a:solidFill>
                          <a:schemeClr val="lt1"/>
                        </a:solidFill>
                        <a:latin typeface="Bayon"/>
                        <a:ea typeface="Bayon"/>
                        <a:cs typeface="Bayon"/>
                        <a:sym typeface="Bayo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masukan</a:t>
                      </a:r>
                      <a:endParaRPr sz="1600">
                        <a:solidFill>
                          <a:schemeClr val="lt1"/>
                        </a:solidFill>
                        <a:latin typeface="Bayon"/>
                        <a:ea typeface="Bayon"/>
                        <a:cs typeface="Bayon"/>
                        <a:sym typeface="Bayo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luaran</a:t>
                      </a:r>
                      <a:endParaRPr sz="1600">
                        <a:solidFill>
                          <a:schemeClr val="lt1"/>
                        </a:solidFill>
                        <a:latin typeface="Bayon"/>
                        <a:ea typeface="Bayon"/>
                        <a:cs typeface="Bayon"/>
                        <a:sym typeface="Bayo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</a:tr>
              <a:tr h="573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pemahaman</a:t>
                      </a:r>
                      <a:endParaRPr>
                        <a:solidFill>
                          <a:schemeClr val="lt1"/>
                        </a:solidFill>
                        <a:latin typeface="Bayon"/>
                        <a:ea typeface="Bayon"/>
                        <a:cs typeface="Bayon"/>
                        <a:sym typeface="Bayo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Memahami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Membaca sumber referensi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Data sekunder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Dokumentasi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</a:tr>
              <a:tr h="573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observasi</a:t>
                      </a:r>
                      <a:endParaRPr>
                        <a:solidFill>
                          <a:schemeClr val="lt1"/>
                        </a:solidFill>
                        <a:latin typeface="Bayon"/>
                        <a:ea typeface="Bayon"/>
                        <a:cs typeface="Bayon"/>
                        <a:sym typeface="Bayo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Mengumpulkan pemahaman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Wawancara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Definisi permasalahan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Transkrip wawancara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</a:tr>
              <a:tr h="619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S</a:t>
                      </a:r>
                      <a:r>
                        <a:rPr lang="en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udut pandang</a:t>
                      </a:r>
                      <a:endParaRPr>
                        <a:solidFill>
                          <a:schemeClr val="lt1"/>
                        </a:solidFill>
                        <a:latin typeface="Bayon"/>
                        <a:ea typeface="Bayon"/>
                        <a:cs typeface="Bayon"/>
                        <a:sym typeface="Bayo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Teori mikro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Wawancara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Sketsa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Sudut pandang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M</a:t>
                      </a:r>
                      <a:r>
                        <a:rPr lang="en" dirty="0" smtClean="0">
                          <a:solidFill>
                            <a:schemeClr val="lt1"/>
                          </a:solidFill>
                          <a:latin typeface="Bayon"/>
                          <a:ea typeface="Bayon"/>
                          <a:cs typeface="Bayon"/>
                          <a:sym typeface="Bayon"/>
                        </a:rPr>
                        <a:t>embentuk pemahaman</a:t>
                      </a:r>
                      <a:endParaRPr>
                        <a:solidFill>
                          <a:schemeClr val="lt1"/>
                        </a:solidFill>
                        <a:latin typeface="Bayon"/>
                        <a:ea typeface="Bayon"/>
                        <a:cs typeface="Bayon"/>
                        <a:sym typeface="Bayo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Menghasilkan ide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Mempertimbangkan ide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Sudut pandang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smtClean="0">
                          <a:solidFill>
                            <a:schemeClr val="dk1"/>
                          </a:solidFill>
                          <a:latin typeface="Didact Gothic"/>
                          <a:ea typeface="Didact Gothic"/>
                          <a:cs typeface="Didact Gothic"/>
                          <a:sym typeface="Didact Gothic"/>
                        </a:rPr>
                        <a:t>Konsep</a:t>
                      </a:r>
                      <a:endParaRPr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pSp>
        <p:nvGrpSpPr>
          <p:cNvPr id="2350" name="Google Shape;2350;p44"/>
          <p:cNvGrpSpPr/>
          <p:nvPr/>
        </p:nvGrpSpPr>
        <p:grpSpPr>
          <a:xfrm>
            <a:off x="7935656" y="1221649"/>
            <a:ext cx="560626" cy="572765"/>
            <a:chOff x="1961475" y="2492375"/>
            <a:chExt cx="1421825" cy="1451875"/>
          </a:xfrm>
        </p:grpSpPr>
        <p:sp>
          <p:nvSpPr>
            <p:cNvPr id="2351" name="Google Shape;2351;p44"/>
            <p:cNvSpPr/>
            <p:nvPr/>
          </p:nvSpPr>
          <p:spPr>
            <a:xfrm>
              <a:off x="1961475" y="2492375"/>
              <a:ext cx="1421825" cy="1451875"/>
            </a:xfrm>
            <a:custGeom>
              <a:avLst/>
              <a:gdLst/>
              <a:ahLst/>
              <a:cxnLst/>
              <a:rect l="l" t="t" r="r" b="b"/>
              <a:pathLst>
                <a:path w="56873" h="58075" extrusionOk="0">
                  <a:moveTo>
                    <a:pt x="28469" y="9443"/>
                  </a:moveTo>
                  <a:cubicBezTo>
                    <a:pt x="29104" y="9443"/>
                    <a:pt x="29744" y="9475"/>
                    <a:pt x="30389" y="9540"/>
                  </a:cubicBezTo>
                  <a:cubicBezTo>
                    <a:pt x="40930" y="10641"/>
                    <a:pt x="48602" y="20248"/>
                    <a:pt x="47535" y="30989"/>
                  </a:cubicBezTo>
                  <a:cubicBezTo>
                    <a:pt x="46535" y="41054"/>
                    <a:pt x="38211" y="48571"/>
                    <a:pt x="28494" y="48571"/>
                  </a:cubicBezTo>
                  <a:cubicBezTo>
                    <a:pt x="27841" y="48571"/>
                    <a:pt x="27183" y="48537"/>
                    <a:pt x="26520" y="48468"/>
                  </a:cubicBezTo>
                  <a:cubicBezTo>
                    <a:pt x="15979" y="47367"/>
                    <a:pt x="8307" y="37794"/>
                    <a:pt x="9374" y="27053"/>
                  </a:cubicBezTo>
                  <a:cubicBezTo>
                    <a:pt x="10376" y="16969"/>
                    <a:pt x="18728" y="9443"/>
                    <a:pt x="28469" y="9443"/>
                  </a:cubicBezTo>
                  <a:close/>
                  <a:moveTo>
                    <a:pt x="26420" y="0"/>
                  </a:moveTo>
                  <a:cubicBezTo>
                    <a:pt x="24552" y="133"/>
                    <a:pt x="22717" y="467"/>
                    <a:pt x="20949" y="967"/>
                  </a:cubicBezTo>
                  <a:cubicBezTo>
                    <a:pt x="21049" y="1134"/>
                    <a:pt x="21149" y="1301"/>
                    <a:pt x="21249" y="1501"/>
                  </a:cubicBezTo>
                  <a:cubicBezTo>
                    <a:pt x="22317" y="3903"/>
                    <a:pt x="21249" y="6738"/>
                    <a:pt x="18881" y="7839"/>
                  </a:cubicBezTo>
                  <a:cubicBezTo>
                    <a:pt x="18255" y="8130"/>
                    <a:pt x="17601" y="8267"/>
                    <a:pt x="16958" y="8267"/>
                  </a:cubicBezTo>
                  <a:cubicBezTo>
                    <a:pt x="15168" y="8267"/>
                    <a:pt x="13462" y="7204"/>
                    <a:pt x="12677" y="5437"/>
                  </a:cubicBezTo>
                  <a:cubicBezTo>
                    <a:pt x="12610" y="5270"/>
                    <a:pt x="12543" y="5104"/>
                    <a:pt x="12510" y="4904"/>
                  </a:cubicBezTo>
                  <a:cubicBezTo>
                    <a:pt x="10975" y="5971"/>
                    <a:pt x="9541" y="7172"/>
                    <a:pt x="8240" y="8506"/>
                  </a:cubicBezTo>
                  <a:cubicBezTo>
                    <a:pt x="8407" y="8606"/>
                    <a:pt x="8574" y="8673"/>
                    <a:pt x="8707" y="8773"/>
                  </a:cubicBezTo>
                  <a:cubicBezTo>
                    <a:pt x="10809" y="10341"/>
                    <a:pt x="11309" y="13343"/>
                    <a:pt x="9775" y="15478"/>
                  </a:cubicBezTo>
                  <a:cubicBezTo>
                    <a:pt x="8866" y="16789"/>
                    <a:pt x="7433" y="17479"/>
                    <a:pt x="5970" y="17479"/>
                  </a:cubicBezTo>
                  <a:cubicBezTo>
                    <a:pt x="5015" y="17479"/>
                    <a:pt x="4047" y="17185"/>
                    <a:pt x="3203" y="16579"/>
                  </a:cubicBezTo>
                  <a:cubicBezTo>
                    <a:pt x="3070" y="16478"/>
                    <a:pt x="2970" y="16345"/>
                    <a:pt x="2836" y="16245"/>
                  </a:cubicBezTo>
                  <a:cubicBezTo>
                    <a:pt x="2036" y="17913"/>
                    <a:pt x="1402" y="19681"/>
                    <a:pt x="902" y="21515"/>
                  </a:cubicBezTo>
                  <a:cubicBezTo>
                    <a:pt x="1035" y="21515"/>
                    <a:pt x="1154" y="21501"/>
                    <a:pt x="1267" y="21501"/>
                  </a:cubicBezTo>
                  <a:cubicBezTo>
                    <a:pt x="1324" y="21501"/>
                    <a:pt x="1380" y="21504"/>
                    <a:pt x="1435" y="21515"/>
                  </a:cubicBezTo>
                  <a:cubicBezTo>
                    <a:pt x="4004" y="21782"/>
                    <a:pt x="5905" y="24117"/>
                    <a:pt x="5638" y="26752"/>
                  </a:cubicBezTo>
                  <a:cubicBezTo>
                    <a:pt x="5388" y="29253"/>
                    <a:pt x="3351" y="31081"/>
                    <a:pt x="954" y="31081"/>
                  </a:cubicBezTo>
                  <a:cubicBezTo>
                    <a:pt x="794" y="31081"/>
                    <a:pt x="631" y="31072"/>
                    <a:pt x="468" y="31056"/>
                  </a:cubicBezTo>
                  <a:cubicBezTo>
                    <a:pt x="301" y="31056"/>
                    <a:pt x="168" y="30989"/>
                    <a:pt x="1" y="30955"/>
                  </a:cubicBezTo>
                  <a:lnTo>
                    <a:pt x="1" y="30955"/>
                  </a:lnTo>
                  <a:cubicBezTo>
                    <a:pt x="134" y="32857"/>
                    <a:pt x="435" y="34725"/>
                    <a:pt x="902" y="36493"/>
                  </a:cubicBezTo>
                  <a:cubicBezTo>
                    <a:pt x="1035" y="36426"/>
                    <a:pt x="1202" y="36326"/>
                    <a:pt x="1335" y="36226"/>
                  </a:cubicBezTo>
                  <a:cubicBezTo>
                    <a:pt x="1958" y="35945"/>
                    <a:pt x="2611" y="35812"/>
                    <a:pt x="3254" y="35812"/>
                  </a:cubicBezTo>
                  <a:cubicBezTo>
                    <a:pt x="5057" y="35812"/>
                    <a:pt x="6786" y="36858"/>
                    <a:pt x="7573" y="38628"/>
                  </a:cubicBezTo>
                  <a:cubicBezTo>
                    <a:pt x="8640" y="41063"/>
                    <a:pt x="7573" y="43898"/>
                    <a:pt x="5205" y="44999"/>
                  </a:cubicBezTo>
                  <a:cubicBezTo>
                    <a:pt x="5038" y="45066"/>
                    <a:pt x="4871" y="45099"/>
                    <a:pt x="4704" y="45166"/>
                  </a:cubicBezTo>
                  <a:cubicBezTo>
                    <a:pt x="5738" y="46733"/>
                    <a:pt x="6906" y="48201"/>
                    <a:pt x="8207" y="49535"/>
                  </a:cubicBezTo>
                  <a:cubicBezTo>
                    <a:pt x="8307" y="49369"/>
                    <a:pt x="8374" y="49202"/>
                    <a:pt x="8507" y="49035"/>
                  </a:cubicBezTo>
                  <a:cubicBezTo>
                    <a:pt x="9415" y="47723"/>
                    <a:pt x="10848" y="47034"/>
                    <a:pt x="12304" y="47034"/>
                  </a:cubicBezTo>
                  <a:cubicBezTo>
                    <a:pt x="13254" y="47034"/>
                    <a:pt x="14215" y="47328"/>
                    <a:pt x="15045" y="47934"/>
                  </a:cubicBezTo>
                  <a:cubicBezTo>
                    <a:pt x="17180" y="49502"/>
                    <a:pt x="17647" y="52504"/>
                    <a:pt x="16112" y="54639"/>
                  </a:cubicBezTo>
                  <a:cubicBezTo>
                    <a:pt x="16012" y="54806"/>
                    <a:pt x="15879" y="54939"/>
                    <a:pt x="15745" y="55073"/>
                  </a:cubicBezTo>
                  <a:cubicBezTo>
                    <a:pt x="17380" y="55907"/>
                    <a:pt x="19115" y="56574"/>
                    <a:pt x="20949" y="57108"/>
                  </a:cubicBezTo>
                  <a:cubicBezTo>
                    <a:pt x="20949" y="56874"/>
                    <a:pt x="20916" y="56674"/>
                    <a:pt x="20949" y="56474"/>
                  </a:cubicBezTo>
                  <a:cubicBezTo>
                    <a:pt x="21200" y="54002"/>
                    <a:pt x="23240" y="52146"/>
                    <a:pt x="25640" y="52146"/>
                  </a:cubicBezTo>
                  <a:cubicBezTo>
                    <a:pt x="25799" y="52146"/>
                    <a:pt x="25958" y="52154"/>
                    <a:pt x="26120" y="52171"/>
                  </a:cubicBezTo>
                  <a:cubicBezTo>
                    <a:pt x="28688" y="52438"/>
                    <a:pt x="30556" y="54806"/>
                    <a:pt x="30323" y="57441"/>
                  </a:cubicBezTo>
                  <a:cubicBezTo>
                    <a:pt x="30289" y="57641"/>
                    <a:pt x="30222" y="57841"/>
                    <a:pt x="30189" y="58075"/>
                  </a:cubicBezTo>
                  <a:cubicBezTo>
                    <a:pt x="31857" y="57975"/>
                    <a:pt x="33458" y="57708"/>
                    <a:pt x="35059" y="57308"/>
                  </a:cubicBezTo>
                  <a:cubicBezTo>
                    <a:pt x="35393" y="57241"/>
                    <a:pt x="35526" y="56874"/>
                    <a:pt x="35393" y="56574"/>
                  </a:cubicBezTo>
                  <a:cubicBezTo>
                    <a:pt x="35393" y="56574"/>
                    <a:pt x="35393" y="56540"/>
                    <a:pt x="35393" y="56540"/>
                  </a:cubicBezTo>
                  <a:cubicBezTo>
                    <a:pt x="34325" y="54105"/>
                    <a:pt x="35359" y="51270"/>
                    <a:pt x="37728" y="50203"/>
                  </a:cubicBezTo>
                  <a:cubicBezTo>
                    <a:pt x="38360" y="49909"/>
                    <a:pt x="39023" y="49769"/>
                    <a:pt x="39676" y="49769"/>
                  </a:cubicBezTo>
                  <a:cubicBezTo>
                    <a:pt x="41469" y="49769"/>
                    <a:pt x="43183" y="50819"/>
                    <a:pt x="43966" y="52604"/>
                  </a:cubicBezTo>
                  <a:cubicBezTo>
                    <a:pt x="44056" y="52831"/>
                    <a:pt x="44270" y="52965"/>
                    <a:pt x="44482" y="52965"/>
                  </a:cubicBezTo>
                  <a:cubicBezTo>
                    <a:pt x="44581" y="52965"/>
                    <a:pt x="44681" y="52935"/>
                    <a:pt x="44766" y="52871"/>
                  </a:cubicBezTo>
                  <a:cubicBezTo>
                    <a:pt x="45934" y="52037"/>
                    <a:pt x="47034" y="51103"/>
                    <a:pt x="48069" y="50103"/>
                  </a:cubicBezTo>
                  <a:cubicBezTo>
                    <a:pt x="48302" y="49869"/>
                    <a:pt x="48269" y="49469"/>
                    <a:pt x="48002" y="49302"/>
                  </a:cubicBezTo>
                  <a:cubicBezTo>
                    <a:pt x="47968" y="49269"/>
                    <a:pt x="47935" y="49269"/>
                    <a:pt x="47902" y="49235"/>
                  </a:cubicBezTo>
                  <a:cubicBezTo>
                    <a:pt x="45800" y="47667"/>
                    <a:pt x="45333" y="44699"/>
                    <a:pt x="46868" y="42530"/>
                  </a:cubicBezTo>
                  <a:cubicBezTo>
                    <a:pt x="47780" y="41233"/>
                    <a:pt x="49222" y="40539"/>
                    <a:pt x="50685" y="40539"/>
                  </a:cubicBezTo>
                  <a:cubicBezTo>
                    <a:pt x="51629" y="40539"/>
                    <a:pt x="52582" y="40828"/>
                    <a:pt x="53406" y="41430"/>
                  </a:cubicBezTo>
                  <a:lnTo>
                    <a:pt x="53472" y="41496"/>
                  </a:lnTo>
                  <a:cubicBezTo>
                    <a:pt x="53567" y="41567"/>
                    <a:pt x="53678" y="41600"/>
                    <a:pt x="53788" y="41600"/>
                  </a:cubicBezTo>
                  <a:cubicBezTo>
                    <a:pt x="53989" y="41600"/>
                    <a:pt x="54187" y="41490"/>
                    <a:pt x="54273" y="41296"/>
                  </a:cubicBezTo>
                  <a:cubicBezTo>
                    <a:pt x="54873" y="39995"/>
                    <a:pt x="55407" y="38628"/>
                    <a:pt x="55807" y="37193"/>
                  </a:cubicBezTo>
                  <a:cubicBezTo>
                    <a:pt x="55874" y="36860"/>
                    <a:pt x="55641" y="36560"/>
                    <a:pt x="55307" y="36526"/>
                  </a:cubicBezTo>
                  <a:lnTo>
                    <a:pt x="55207" y="36526"/>
                  </a:lnTo>
                  <a:cubicBezTo>
                    <a:pt x="52605" y="36259"/>
                    <a:pt x="50737" y="33891"/>
                    <a:pt x="51004" y="31256"/>
                  </a:cubicBezTo>
                  <a:cubicBezTo>
                    <a:pt x="51254" y="28784"/>
                    <a:pt x="53295" y="26928"/>
                    <a:pt x="55667" y="26928"/>
                  </a:cubicBezTo>
                  <a:cubicBezTo>
                    <a:pt x="55824" y="26928"/>
                    <a:pt x="55982" y="26936"/>
                    <a:pt x="56141" y="26953"/>
                  </a:cubicBezTo>
                  <a:cubicBezTo>
                    <a:pt x="56174" y="26953"/>
                    <a:pt x="56208" y="26986"/>
                    <a:pt x="56208" y="26986"/>
                  </a:cubicBezTo>
                  <a:cubicBezTo>
                    <a:pt x="56229" y="26988"/>
                    <a:pt x="56249" y="26989"/>
                    <a:pt x="56270" y="26989"/>
                  </a:cubicBezTo>
                  <a:cubicBezTo>
                    <a:pt x="56608" y="26989"/>
                    <a:pt x="56873" y="26734"/>
                    <a:pt x="56841" y="26419"/>
                  </a:cubicBezTo>
                  <a:cubicBezTo>
                    <a:pt x="56708" y="24951"/>
                    <a:pt x="56475" y="23483"/>
                    <a:pt x="56141" y="22082"/>
                  </a:cubicBezTo>
                  <a:cubicBezTo>
                    <a:pt x="56068" y="21838"/>
                    <a:pt x="55851" y="21683"/>
                    <a:pt x="55623" y="21683"/>
                  </a:cubicBezTo>
                  <a:cubicBezTo>
                    <a:pt x="55539" y="21683"/>
                    <a:pt x="55454" y="21704"/>
                    <a:pt x="55374" y="21749"/>
                  </a:cubicBezTo>
                  <a:cubicBezTo>
                    <a:pt x="55340" y="21749"/>
                    <a:pt x="55307" y="21782"/>
                    <a:pt x="55274" y="21782"/>
                  </a:cubicBezTo>
                  <a:cubicBezTo>
                    <a:pt x="54641" y="22076"/>
                    <a:pt x="53980" y="22216"/>
                    <a:pt x="53331" y="22216"/>
                  </a:cubicBezTo>
                  <a:cubicBezTo>
                    <a:pt x="51548" y="22216"/>
                    <a:pt x="49852" y="21165"/>
                    <a:pt x="49069" y="19381"/>
                  </a:cubicBezTo>
                  <a:cubicBezTo>
                    <a:pt x="48002" y="16979"/>
                    <a:pt x="49069" y="14110"/>
                    <a:pt x="51438" y="13043"/>
                  </a:cubicBezTo>
                  <a:cubicBezTo>
                    <a:pt x="51438" y="13043"/>
                    <a:pt x="51471" y="13009"/>
                    <a:pt x="51471" y="13009"/>
                  </a:cubicBezTo>
                  <a:cubicBezTo>
                    <a:pt x="51771" y="12876"/>
                    <a:pt x="51905" y="12509"/>
                    <a:pt x="51704" y="12209"/>
                  </a:cubicBezTo>
                  <a:cubicBezTo>
                    <a:pt x="50904" y="11041"/>
                    <a:pt x="49970" y="9907"/>
                    <a:pt x="49003" y="8873"/>
                  </a:cubicBezTo>
                  <a:cubicBezTo>
                    <a:pt x="48900" y="8756"/>
                    <a:pt x="48766" y="8703"/>
                    <a:pt x="48630" y="8703"/>
                  </a:cubicBezTo>
                  <a:cubicBezTo>
                    <a:pt x="48457" y="8703"/>
                    <a:pt x="48281" y="8790"/>
                    <a:pt x="48169" y="8940"/>
                  </a:cubicBezTo>
                  <a:cubicBezTo>
                    <a:pt x="48169" y="8973"/>
                    <a:pt x="48135" y="8973"/>
                    <a:pt x="48135" y="9006"/>
                  </a:cubicBezTo>
                  <a:cubicBezTo>
                    <a:pt x="47228" y="10297"/>
                    <a:pt x="45784" y="10990"/>
                    <a:pt x="44319" y="10990"/>
                  </a:cubicBezTo>
                  <a:cubicBezTo>
                    <a:pt x="43361" y="10990"/>
                    <a:pt x="42395" y="10694"/>
                    <a:pt x="41564" y="10074"/>
                  </a:cubicBezTo>
                  <a:cubicBezTo>
                    <a:pt x="39462" y="8539"/>
                    <a:pt x="38995" y="5537"/>
                    <a:pt x="40496" y="3369"/>
                  </a:cubicBezTo>
                  <a:cubicBezTo>
                    <a:pt x="40697" y="3102"/>
                    <a:pt x="40630" y="2702"/>
                    <a:pt x="40330" y="2569"/>
                  </a:cubicBezTo>
                  <a:cubicBezTo>
                    <a:pt x="39062" y="1968"/>
                    <a:pt x="37728" y="1468"/>
                    <a:pt x="36360" y="1067"/>
                  </a:cubicBezTo>
                  <a:cubicBezTo>
                    <a:pt x="36312" y="1053"/>
                    <a:pt x="36264" y="1046"/>
                    <a:pt x="36218" y="1046"/>
                  </a:cubicBezTo>
                  <a:cubicBezTo>
                    <a:pt x="35945" y="1046"/>
                    <a:pt x="35722" y="1283"/>
                    <a:pt x="35693" y="1568"/>
                  </a:cubicBezTo>
                  <a:cubicBezTo>
                    <a:pt x="35443" y="4040"/>
                    <a:pt x="33402" y="5895"/>
                    <a:pt x="31002" y="5895"/>
                  </a:cubicBezTo>
                  <a:cubicBezTo>
                    <a:pt x="30844" y="5895"/>
                    <a:pt x="30684" y="5887"/>
                    <a:pt x="30523" y="5871"/>
                  </a:cubicBezTo>
                  <a:cubicBezTo>
                    <a:pt x="27954" y="5604"/>
                    <a:pt x="26053" y="3236"/>
                    <a:pt x="26320" y="600"/>
                  </a:cubicBezTo>
                  <a:cubicBezTo>
                    <a:pt x="26353" y="400"/>
                    <a:pt x="26386" y="200"/>
                    <a:pt x="264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4"/>
            <p:cNvSpPr/>
            <p:nvPr/>
          </p:nvSpPr>
          <p:spPr>
            <a:xfrm>
              <a:off x="2093250" y="2662475"/>
              <a:ext cx="1159175" cy="1111650"/>
            </a:xfrm>
            <a:custGeom>
              <a:avLst/>
              <a:gdLst/>
              <a:ahLst/>
              <a:cxnLst/>
              <a:rect l="l" t="t" r="r" b="b"/>
              <a:pathLst>
                <a:path w="46367" h="44466" extrusionOk="0">
                  <a:moveTo>
                    <a:pt x="23185" y="7304"/>
                  </a:moveTo>
                  <a:cubicBezTo>
                    <a:pt x="30397" y="7304"/>
                    <a:pt x="36684" y="12752"/>
                    <a:pt x="37694" y="20249"/>
                  </a:cubicBezTo>
                  <a:cubicBezTo>
                    <a:pt x="38761" y="28388"/>
                    <a:pt x="33124" y="35927"/>
                    <a:pt x="25118" y="37027"/>
                  </a:cubicBezTo>
                  <a:cubicBezTo>
                    <a:pt x="24459" y="37118"/>
                    <a:pt x="23804" y="37163"/>
                    <a:pt x="23155" y="37163"/>
                  </a:cubicBezTo>
                  <a:cubicBezTo>
                    <a:pt x="15965" y="37163"/>
                    <a:pt x="9652" y="31715"/>
                    <a:pt x="8673" y="24218"/>
                  </a:cubicBezTo>
                  <a:cubicBezTo>
                    <a:pt x="7606" y="16046"/>
                    <a:pt x="13210" y="8540"/>
                    <a:pt x="21215" y="7440"/>
                  </a:cubicBezTo>
                  <a:cubicBezTo>
                    <a:pt x="21877" y="7349"/>
                    <a:pt x="22535" y="7304"/>
                    <a:pt x="23185" y="7304"/>
                  </a:cubicBezTo>
                  <a:close/>
                  <a:moveTo>
                    <a:pt x="23173" y="1"/>
                  </a:moveTo>
                  <a:cubicBezTo>
                    <a:pt x="22208" y="1"/>
                    <a:pt x="21231" y="66"/>
                    <a:pt x="20248" y="201"/>
                  </a:cubicBezTo>
                  <a:lnTo>
                    <a:pt x="20281" y="201"/>
                  </a:lnTo>
                  <a:cubicBezTo>
                    <a:pt x="8373" y="1836"/>
                    <a:pt x="0" y="13044"/>
                    <a:pt x="1601" y="25186"/>
                  </a:cubicBezTo>
                  <a:cubicBezTo>
                    <a:pt x="3071" y="36329"/>
                    <a:pt x="12435" y="44466"/>
                    <a:pt x="23170" y="44466"/>
                  </a:cubicBezTo>
                  <a:cubicBezTo>
                    <a:pt x="24133" y="44466"/>
                    <a:pt x="25106" y="44400"/>
                    <a:pt x="26086" y="44266"/>
                  </a:cubicBezTo>
                  <a:cubicBezTo>
                    <a:pt x="37994" y="42631"/>
                    <a:pt x="46367" y="31390"/>
                    <a:pt x="44766" y="19248"/>
                  </a:cubicBezTo>
                  <a:cubicBezTo>
                    <a:pt x="43297" y="8108"/>
                    <a:pt x="33909" y="1"/>
                    <a:pt x="23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3" name="Google Shape;2353;p44"/>
          <p:cNvSpPr/>
          <p:nvPr/>
        </p:nvSpPr>
        <p:spPr>
          <a:xfrm rot="-5400000">
            <a:off x="929438" y="1924112"/>
            <a:ext cx="609600" cy="637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4"/>
          <p:cNvSpPr txBox="1">
            <a:spLocks noGrp="1"/>
          </p:cNvSpPr>
          <p:nvPr>
            <p:ph type="title" idx="4294967295"/>
          </p:nvPr>
        </p:nvSpPr>
        <p:spPr>
          <a:xfrm>
            <a:off x="1082150" y="2031062"/>
            <a:ext cx="4707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</a:rPr>
              <a:t>01.</a:t>
            </a:r>
            <a:endParaRPr sz="1800">
              <a:solidFill>
                <a:schemeClr val="accent6"/>
              </a:solidFill>
            </a:endParaRPr>
          </a:p>
        </p:txBody>
      </p:sp>
      <p:sp>
        <p:nvSpPr>
          <p:cNvPr id="2355" name="Google Shape;2355;p44"/>
          <p:cNvSpPr/>
          <p:nvPr/>
        </p:nvSpPr>
        <p:spPr>
          <a:xfrm rot="-5400000">
            <a:off x="929438" y="2539412"/>
            <a:ext cx="609600" cy="637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4"/>
          <p:cNvSpPr/>
          <p:nvPr/>
        </p:nvSpPr>
        <p:spPr>
          <a:xfrm rot="-5400000">
            <a:off x="929438" y="3152050"/>
            <a:ext cx="609600" cy="637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4"/>
          <p:cNvSpPr/>
          <p:nvPr/>
        </p:nvSpPr>
        <p:spPr>
          <a:xfrm rot="-5400000">
            <a:off x="927950" y="3766184"/>
            <a:ext cx="612600" cy="637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4"/>
          <p:cNvSpPr txBox="1">
            <a:spLocks noGrp="1"/>
          </p:cNvSpPr>
          <p:nvPr>
            <p:ph type="title" idx="4294967295"/>
          </p:nvPr>
        </p:nvSpPr>
        <p:spPr>
          <a:xfrm>
            <a:off x="1082150" y="2646362"/>
            <a:ext cx="4707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</a:rPr>
              <a:t>02.</a:t>
            </a:r>
            <a:endParaRPr sz="1800">
              <a:solidFill>
                <a:schemeClr val="accent6"/>
              </a:solidFill>
            </a:endParaRPr>
          </a:p>
        </p:txBody>
      </p:sp>
      <p:sp>
        <p:nvSpPr>
          <p:cNvPr id="2359" name="Google Shape;2359;p44"/>
          <p:cNvSpPr txBox="1">
            <a:spLocks noGrp="1"/>
          </p:cNvSpPr>
          <p:nvPr>
            <p:ph type="title" idx="4294967295"/>
          </p:nvPr>
        </p:nvSpPr>
        <p:spPr>
          <a:xfrm>
            <a:off x="1082150" y="3259000"/>
            <a:ext cx="4707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</a:rPr>
              <a:t>03.</a:t>
            </a:r>
            <a:endParaRPr sz="1800">
              <a:solidFill>
                <a:schemeClr val="accent6"/>
              </a:solidFill>
            </a:endParaRPr>
          </a:p>
        </p:txBody>
      </p:sp>
      <p:sp>
        <p:nvSpPr>
          <p:cNvPr id="2360" name="Google Shape;2360;p44"/>
          <p:cNvSpPr txBox="1">
            <a:spLocks noGrp="1"/>
          </p:cNvSpPr>
          <p:nvPr>
            <p:ph type="title" idx="4294967295"/>
          </p:nvPr>
        </p:nvSpPr>
        <p:spPr>
          <a:xfrm>
            <a:off x="1082150" y="3873134"/>
            <a:ext cx="4707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</a:rPr>
              <a:t>04.</a:t>
            </a:r>
            <a:endParaRPr sz="1800">
              <a:solidFill>
                <a:schemeClr val="accent6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6" name="Picture 15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7" name="Picture 16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8" name="Picture 17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2" name="Google Shape;2572;p48"/>
          <p:cNvCxnSpPr>
            <a:stCxn id="2573" idx="3"/>
            <a:endCxn id="2574" idx="2"/>
          </p:cNvCxnSpPr>
          <p:nvPr/>
        </p:nvCxnSpPr>
        <p:spPr>
          <a:xfrm>
            <a:off x="2540425" y="1494275"/>
            <a:ext cx="986400" cy="11403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74" name="Google Shape;2574;p48"/>
          <p:cNvSpPr/>
          <p:nvPr/>
        </p:nvSpPr>
        <p:spPr>
          <a:xfrm>
            <a:off x="3526962" y="2462837"/>
            <a:ext cx="343200" cy="34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8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6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BRAINSTORMING </a:t>
            </a:r>
            <a:r>
              <a:rPr lang="en" dirty="0" smtClean="0"/>
              <a:t>dan menghasilkan ide</a:t>
            </a:r>
            <a:endParaRPr/>
          </a:p>
        </p:txBody>
      </p:sp>
      <p:sp>
        <p:nvSpPr>
          <p:cNvPr id="2576" name="Google Shape;2576;p48"/>
          <p:cNvSpPr txBox="1"/>
          <p:nvPr/>
        </p:nvSpPr>
        <p:spPr>
          <a:xfrm>
            <a:off x="6603625" y="3636600"/>
            <a:ext cx="182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Konsep yang akan dilakukan selama penerapan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77" name="Google Shape;2577;p48"/>
          <p:cNvSpPr txBox="1"/>
          <p:nvPr/>
        </p:nvSpPr>
        <p:spPr>
          <a:xfrm>
            <a:off x="6603625" y="3171900"/>
            <a:ext cx="18204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rPr>
              <a:t>menerapkan</a:t>
            </a:r>
            <a:endParaRPr sz="1800">
              <a:solidFill>
                <a:schemeClr val="lt1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578" name="Google Shape;2578;p48"/>
          <p:cNvSpPr txBox="1"/>
          <p:nvPr/>
        </p:nvSpPr>
        <p:spPr>
          <a:xfrm>
            <a:off x="719975" y="3636600"/>
            <a:ext cx="182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Mengembangkan ide yang telah ditentukan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79" name="Google Shape;2579;p48"/>
          <p:cNvSpPr txBox="1"/>
          <p:nvPr/>
        </p:nvSpPr>
        <p:spPr>
          <a:xfrm>
            <a:off x="719975" y="3178650"/>
            <a:ext cx="18204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rPr>
              <a:t>mengembangkan</a:t>
            </a:r>
            <a:endParaRPr sz="1800">
              <a:solidFill>
                <a:schemeClr val="lt1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580" name="Google Shape;2580;p48"/>
          <p:cNvSpPr txBox="1"/>
          <p:nvPr/>
        </p:nvSpPr>
        <p:spPr>
          <a:xfrm>
            <a:off x="6603625" y="2260925"/>
            <a:ext cx="182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Membentuk pemahaman yang dipertajam di dalam kelas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81" name="Google Shape;2581;p48"/>
          <p:cNvSpPr txBox="1"/>
          <p:nvPr/>
        </p:nvSpPr>
        <p:spPr>
          <a:xfrm>
            <a:off x="6603625" y="1796225"/>
            <a:ext cx="18204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rPr>
              <a:t>M</a:t>
            </a:r>
            <a:r>
              <a:rPr lang="en" sz="1800" dirty="0" smtClean="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rPr>
              <a:t>embentuk pemahaman</a:t>
            </a:r>
            <a:endParaRPr sz="1800">
              <a:solidFill>
                <a:schemeClr val="lt1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grpSp>
        <p:nvGrpSpPr>
          <p:cNvPr id="2582" name="Google Shape;2582;p48"/>
          <p:cNvGrpSpPr/>
          <p:nvPr/>
        </p:nvGrpSpPr>
        <p:grpSpPr>
          <a:xfrm>
            <a:off x="3615097" y="2260917"/>
            <a:ext cx="1913924" cy="1913683"/>
            <a:chOff x="3615097" y="2089267"/>
            <a:chExt cx="1913924" cy="1913683"/>
          </a:xfrm>
        </p:grpSpPr>
        <p:sp>
          <p:nvSpPr>
            <p:cNvPr id="2583" name="Google Shape;2583;p48"/>
            <p:cNvSpPr/>
            <p:nvPr/>
          </p:nvSpPr>
          <p:spPr>
            <a:xfrm>
              <a:off x="3615097" y="3066981"/>
              <a:ext cx="936032" cy="935969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8"/>
            <p:cNvSpPr/>
            <p:nvPr/>
          </p:nvSpPr>
          <p:spPr>
            <a:xfrm>
              <a:off x="4592989" y="3066981"/>
              <a:ext cx="936032" cy="935969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8"/>
            <p:cNvSpPr/>
            <p:nvPr/>
          </p:nvSpPr>
          <p:spPr>
            <a:xfrm>
              <a:off x="4592989" y="2089267"/>
              <a:ext cx="935920" cy="935969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8"/>
            <p:cNvSpPr/>
            <p:nvPr/>
          </p:nvSpPr>
          <p:spPr>
            <a:xfrm>
              <a:off x="3615097" y="2089267"/>
              <a:ext cx="936032" cy="935746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7" name="Google Shape;2587;p48"/>
          <p:cNvSpPr txBox="1"/>
          <p:nvPr/>
        </p:nvSpPr>
        <p:spPr>
          <a:xfrm>
            <a:off x="720025" y="1643400"/>
            <a:ext cx="18204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</a:pPr>
            <a:r>
              <a:rPr lang="en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Ide ke-1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</a:pPr>
            <a:r>
              <a:rPr lang="en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Ide ke-2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</a:pPr>
            <a:r>
              <a:rPr lang="en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Ide ke-3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</a:pPr>
            <a:r>
              <a:rPr lang="en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Ide ke-4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</a:pPr>
            <a:r>
              <a:rPr lang="en-US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d</a:t>
            </a:r>
            <a:r>
              <a:rPr lang="en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st.</a:t>
            </a:r>
            <a:endParaRPr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73" name="Google Shape;2573;p48"/>
          <p:cNvSpPr txBox="1"/>
          <p:nvPr/>
        </p:nvSpPr>
        <p:spPr>
          <a:xfrm>
            <a:off x="720025" y="1317425"/>
            <a:ext cx="18204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rPr>
              <a:t>menjelaskan</a:t>
            </a:r>
            <a:endParaRPr sz="1800">
              <a:solidFill>
                <a:schemeClr val="lt1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588" name="Google Shape;2588;p48"/>
          <p:cNvSpPr/>
          <p:nvPr/>
        </p:nvSpPr>
        <p:spPr>
          <a:xfrm>
            <a:off x="5274188" y="2462825"/>
            <a:ext cx="343200" cy="343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89" name="Google Shape;2589;p48"/>
          <p:cNvCxnSpPr>
            <a:stCxn id="2588" idx="6"/>
            <a:endCxn id="2581" idx="1"/>
          </p:cNvCxnSpPr>
          <p:nvPr/>
        </p:nvCxnSpPr>
        <p:spPr>
          <a:xfrm rot="10800000" flipH="1">
            <a:off x="5617388" y="1974725"/>
            <a:ext cx="986100" cy="6597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590" name="Google Shape;2590;p48"/>
          <p:cNvSpPr/>
          <p:nvPr/>
        </p:nvSpPr>
        <p:spPr>
          <a:xfrm>
            <a:off x="5274200" y="3628900"/>
            <a:ext cx="343200" cy="34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91" name="Google Shape;2591;p48"/>
          <p:cNvCxnSpPr>
            <a:stCxn id="2590" idx="6"/>
            <a:endCxn id="2577" idx="1"/>
          </p:cNvCxnSpPr>
          <p:nvPr/>
        </p:nvCxnSpPr>
        <p:spPr>
          <a:xfrm rot="10800000" flipH="1">
            <a:off x="5617400" y="3350200"/>
            <a:ext cx="986100" cy="4503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592" name="Google Shape;2592;p48"/>
          <p:cNvSpPr/>
          <p:nvPr/>
        </p:nvSpPr>
        <p:spPr>
          <a:xfrm>
            <a:off x="3524850" y="3626800"/>
            <a:ext cx="347400" cy="34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93" name="Google Shape;2593;p48"/>
          <p:cNvCxnSpPr>
            <a:stCxn id="2592" idx="2"/>
            <a:endCxn id="2579" idx="3"/>
          </p:cNvCxnSpPr>
          <p:nvPr/>
        </p:nvCxnSpPr>
        <p:spPr>
          <a:xfrm rot="10800000">
            <a:off x="2540250" y="3357100"/>
            <a:ext cx="984600" cy="443400"/>
          </a:xfrm>
          <a:prstGeom prst="bentConnector3">
            <a:avLst>
              <a:gd name="adj1" fmla="val 49994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4" name="Group 23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25" name="Picture 24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26" name="Picture 25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27" name="Picture 26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50"/>
          <p:cNvSpPr/>
          <p:nvPr/>
        </p:nvSpPr>
        <p:spPr>
          <a:xfrm rot="5400000">
            <a:off x="7249748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50"/>
          <p:cNvSpPr/>
          <p:nvPr/>
        </p:nvSpPr>
        <p:spPr>
          <a:xfrm rot="5400000">
            <a:off x="5672102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50"/>
          <p:cNvSpPr/>
          <p:nvPr/>
        </p:nvSpPr>
        <p:spPr>
          <a:xfrm rot="5400000">
            <a:off x="4094455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50"/>
          <p:cNvSpPr/>
          <p:nvPr/>
        </p:nvSpPr>
        <p:spPr>
          <a:xfrm rot="5400000">
            <a:off x="2516809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50"/>
          <p:cNvSpPr/>
          <p:nvPr/>
        </p:nvSpPr>
        <p:spPr>
          <a:xfrm rot="5400000">
            <a:off x="939162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Proses DESIGN THINKINg</a:t>
            </a:r>
            <a:endParaRPr/>
          </a:p>
        </p:txBody>
      </p:sp>
      <p:sp>
        <p:nvSpPr>
          <p:cNvPr id="2652" name="Google Shape;2652;p50"/>
          <p:cNvSpPr txBox="1">
            <a:spLocks noGrp="1"/>
          </p:cNvSpPr>
          <p:nvPr>
            <p:ph type="subTitle" idx="4294967295"/>
          </p:nvPr>
        </p:nvSpPr>
        <p:spPr>
          <a:xfrm>
            <a:off x="7293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empati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3" name="Google Shape;2653;p50"/>
          <p:cNvSpPr txBox="1">
            <a:spLocks noGrp="1"/>
          </p:cNvSpPr>
          <p:nvPr>
            <p:ph type="subTitle" idx="4294967295"/>
          </p:nvPr>
        </p:nvSpPr>
        <p:spPr>
          <a:xfrm>
            <a:off x="23091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definisi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4" name="Google Shape;2654;p50"/>
          <p:cNvSpPr txBox="1">
            <a:spLocks noGrp="1"/>
          </p:cNvSpPr>
          <p:nvPr>
            <p:ph type="subTitle" idx="4294967295"/>
          </p:nvPr>
        </p:nvSpPr>
        <p:spPr>
          <a:xfrm>
            <a:off x="38889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ide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5" name="Google Shape;2655;p50"/>
          <p:cNvSpPr txBox="1">
            <a:spLocks noGrp="1"/>
          </p:cNvSpPr>
          <p:nvPr>
            <p:ph type="subTitle" idx="4294967295"/>
          </p:nvPr>
        </p:nvSpPr>
        <p:spPr>
          <a:xfrm>
            <a:off x="54687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prototipe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6" name="Google Shape;2656;p50"/>
          <p:cNvSpPr txBox="1">
            <a:spLocks noGrp="1"/>
          </p:cNvSpPr>
          <p:nvPr>
            <p:ph type="subTitle" idx="4294967295"/>
          </p:nvPr>
        </p:nvSpPr>
        <p:spPr>
          <a:xfrm>
            <a:off x="70485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T</a:t>
            </a: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es/implementasi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7" name="Google Shape;2657;p50"/>
          <p:cNvSpPr txBox="1">
            <a:spLocks noGrp="1"/>
          </p:cNvSpPr>
          <p:nvPr>
            <p:ph type="subTitle" idx="4294967295"/>
          </p:nvPr>
        </p:nvSpPr>
        <p:spPr>
          <a:xfrm>
            <a:off x="7293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Mencari permasalahan di lapangan</a:t>
            </a:r>
            <a:endParaRPr sz="1400"/>
          </a:p>
        </p:txBody>
      </p:sp>
      <p:sp>
        <p:nvSpPr>
          <p:cNvPr id="2658" name="Google Shape;2658;p50"/>
          <p:cNvSpPr txBox="1">
            <a:spLocks noGrp="1"/>
          </p:cNvSpPr>
          <p:nvPr>
            <p:ph type="subTitle" idx="4294967295"/>
          </p:nvPr>
        </p:nvSpPr>
        <p:spPr>
          <a:xfrm>
            <a:off x="23091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Memahami permasalahan</a:t>
            </a:r>
            <a:endParaRPr sz="1400"/>
          </a:p>
        </p:txBody>
      </p:sp>
      <p:sp>
        <p:nvSpPr>
          <p:cNvPr id="2659" name="Google Shape;2659;p50"/>
          <p:cNvSpPr txBox="1">
            <a:spLocks noGrp="1"/>
          </p:cNvSpPr>
          <p:nvPr>
            <p:ph type="subTitle" idx="4294967295"/>
          </p:nvPr>
        </p:nvSpPr>
        <p:spPr>
          <a:xfrm>
            <a:off x="38889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Menemukan ide/konsep untuk menyelesaikan/memecahkan</a:t>
            </a:r>
            <a:endParaRPr sz="1400"/>
          </a:p>
        </p:txBody>
      </p:sp>
      <p:sp>
        <p:nvSpPr>
          <p:cNvPr id="2660" name="Google Shape;2660;p50"/>
          <p:cNvSpPr txBox="1">
            <a:spLocks noGrp="1"/>
          </p:cNvSpPr>
          <p:nvPr>
            <p:ph type="subTitle" idx="4294967295"/>
          </p:nvPr>
        </p:nvSpPr>
        <p:spPr>
          <a:xfrm>
            <a:off x="54687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Merancang ide/konsep tersebut</a:t>
            </a:r>
            <a:endParaRPr sz="1400"/>
          </a:p>
        </p:txBody>
      </p:sp>
      <p:sp>
        <p:nvSpPr>
          <p:cNvPr id="2661" name="Google Shape;2661;p50"/>
          <p:cNvSpPr txBox="1">
            <a:spLocks noGrp="1"/>
          </p:cNvSpPr>
          <p:nvPr>
            <p:ph type="subTitle" idx="4294967295"/>
          </p:nvPr>
        </p:nvSpPr>
        <p:spPr>
          <a:xfrm>
            <a:off x="70485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 smtClean="0"/>
              <a:t>Mengimplementasikan secara alangsung</a:t>
            </a:r>
            <a:endParaRPr sz="1400"/>
          </a:p>
        </p:txBody>
      </p:sp>
      <p:sp>
        <p:nvSpPr>
          <p:cNvPr id="2662" name="Google Shape;2662;p50"/>
          <p:cNvSpPr/>
          <p:nvPr/>
        </p:nvSpPr>
        <p:spPr>
          <a:xfrm>
            <a:off x="1981486" y="2678338"/>
            <a:ext cx="210000" cy="26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50"/>
          <p:cNvSpPr/>
          <p:nvPr/>
        </p:nvSpPr>
        <p:spPr>
          <a:xfrm>
            <a:off x="3559132" y="2678338"/>
            <a:ext cx="210000" cy="26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50"/>
          <p:cNvSpPr/>
          <p:nvPr/>
        </p:nvSpPr>
        <p:spPr>
          <a:xfrm>
            <a:off x="5136779" y="2678338"/>
            <a:ext cx="210000" cy="26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50"/>
          <p:cNvSpPr/>
          <p:nvPr/>
        </p:nvSpPr>
        <p:spPr>
          <a:xfrm>
            <a:off x="6714425" y="2678338"/>
            <a:ext cx="210000" cy="26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6" name="Google Shape;2666;p50"/>
          <p:cNvGrpSpPr/>
          <p:nvPr/>
        </p:nvGrpSpPr>
        <p:grpSpPr>
          <a:xfrm>
            <a:off x="2610649" y="1476292"/>
            <a:ext cx="620090" cy="618484"/>
            <a:chOff x="-48629225" y="3938500"/>
            <a:chExt cx="299300" cy="298525"/>
          </a:xfrm>
        </p:grpSpPr>
        <p:sp>
          <p:nvSpPr>
            <p:cNvPr id="2667" name="Google Shape;2667;p50"/>
            <p:cNvSpPr/>
            <p:nvPr/>
          </p:nvSpPr>
          <p:spPr>
            <a:xfrm>
              <a:off x="-48629225" y="3938500"/>
              <a:ext cx="299300" cy="298525"/>
            </a:xfrm>
            <a:custGeom>
              <a:avLst/>
              <a:gdLst/>
              <a:ahLst/>
              <a:cxnLst/>
              <a:rect l="l" t="t" r="r" b="b"/>
              <a:pathLst>
                <a:path w="11972" h="11941" extrusionOk="0">
                  <a:moveTo>
                    <a:pt x="5955" y="2111"/>
                  </a:moveTo>
                  <a:cubicBezTo>
                    <a:pt x="8097" y="2111"/>
                    <a:pt x="9830" y="3844"/>
                    <a:pt x="9830" y="5986"/>
                  </a:cubicBezTo>
                  <a:cubicBezTo>
                    <a:pt x="9798" y="8129"/>
                    <a:pt x="8066" y="9830"/>
                    <a:pt x="5955" y="9830"/>
                  </a:cubicBezTo>
                  <a:cubicBezTo>
                    <a:pt x="3875" y="9830"/>
                    <a:pt x="2080" y="8129"/>
                    <a:pt x="2080" y="5986"/>
                  </a:cubicBezTo>
                  <a:cubicBezTo>
                    <a:pt x="2080" y="3844"/>
                    <a:pt x="3812" y="2111"/>
                    <a:pt x="5955" y="2111"/>
                  </a:cubicBezTo>
                  <a:close/>
                  <a:moveTo>
                    <a:pt x="5293" y="0"/>
                  </a:moveTo>
                  <a:cubicBezTo>
                    <a:pt x="5167" y="0"/>
                    <a:pt x="5041" y="63"/>
                    <a:pt x="4978" y="189"/>
                  </a:cubicBezTo>
                  <a:lnTo>
                    <a:pt x="4631" y="882"/>
                  </a:lnTo>
                  <a:cubicBezTo>
                    <a:pt x="4190" y="1009"/>
                    <a:pt x="3749" y="1166"/>
                    <a:pt x="3371" y="1418"/>
                  </a:cubicBezTo>
                  <a:lnTo>
                    <a:pt x="2615" y="1166"/>
                  </a:lnTo>
                  <a:cubicBezTo>
                    <a:pt x="2584" y="1158"/>
                    <a:pt x="2550" y="1154"/>
                    <a:pt x="2517" y="1154"/>
                  </a:cubicBezTo>
                  <a:cubicBezTo>
                    <a:pt x="2416" y="1154"/>
                    <a:pt x="2316" y="1190"/>
                    <a:pt x="2269" y="1261"/>
                  </a:cubicBezTo>
                  <a:lnTo>
                    <a:pt x="1260" y="2237"/>
                  </a:lnTo>
                  <a:cubicBezTo>
                    <a:pt x="1197" y="2300"/>
                    <a:pt x="1166" y="2458"/>
                    <a:pt x="1197" y="2584"/>
                  </a:cubicBezTo>
                  <a:lnTo>
                    <a:pt x="1418" y="3340"/>
                  </a:lnTo>
                  <a:cubicBezTo>
                    <a:pt x="1197" y="3718"/>
                    <a:pt x="1040" y="4159"/>
                    <a:pt x="914" y="4600"/>
                  </a:cubicBezTo>
                  <a:lnTo>
                    <a:pt x="221" y="4947"/>
                  </a:lnTo>
                  <a:cubicBezTo>
                    <a:pt x="95" y="5010"/>
                    <a:pt x="0" y="5136"/>
                    <a:pt x="0" y="5262"/>
                  </a:cubicBezTo>
                  <a:lnTo>
                    <a:pt x="0" y="6679"/>
                  </a:lnTo>
                  <a:cubicBezTo>
                    <a:pt x="0" y="6805"/>
                    <a:pt x="95" y="6931"/>
                    <a:pt x="221" y="6994"/>
                  </a:cubicBezTo>
                  <a:lnTo>
                    <a:pt x="914" y="7341"/>
                  </a:lnTo>
                  <a:cubicBezTo>
                    <a:pt x="1040" y="7782"/>
                    <a:pt x="1229" y="8223"/>
                    <a:pt x="1418" y="8601"/>
                  </a:cubicBezTo>
                  <a:lnTo>
                    <a:pt x="1197" y="9357"/>
                  </a:lnTo>
                  <a:cubicBezTo>
                    <a:pt x="1166" y="9483"/>
                    <a:pt x="1197" y="9641"/>
                    <a:pt x="1260" y="9704"/>
                  </a:cubicBezTo>
                  <a:lnTo>
                    <a:pt x="2269" y="10680"/>
                  </a:lnTo>
                  <a:cubicBezTo>
                    <a:pt x="2316" y="10751"/>
                    <a:pt x="2416" y="10787"/>
                    <a:pt x="2517" y="10787"/>
                  </a:cubicBezTo>
                  <a:cubicBezTo>
                    <a:pt x="2550" y="10787"/>
                    <a:pt x="2584" y="10783"/>
                    <a:pt x="2615" y="10775"/>
                  </a:cubicBezTo>
                  <a:lnTo>
                    <a:pt x="3371" y="10523"/>
                  </a:lnTo>
                  <a:cubicBezTo>
                    <a:pt x="3749" y="10775"/>
                    <a:pt x="4190" y="10933"/>
                    <a:pt x="4631" y="11059"/>
                  </a:cubicBezTo>
                  <a:lnTo>
                    <a:pt x="4978" y="11752"/>
                  </a:lnTo>
                  <a:cubicBezTo>
                    <a:pt x="5041" y="11878"/>
                    <a:pt x="5167" y="11941"/>
                    <a:pt x="5293" y="11941"/>
                  </a:cubicBezTo>
                  <a:lnTo>
                    <a:pt x="6711" y="11941"/>
                  </a:lnTo>
                  <a:cubicBezTo>
                    <a:pt x="6837" y="11941"/>
                    <a:pt x="6931" y="11878"/>
                    <a:pt x="7026" y="11752"/>
                  </a:cubicBezTo>
                  <a:lnTo>
                    <a:pt x="7372" y="11059"/>
                  </a:lnTo>
                  <a:cubicBezTo>
                    <a:pt x="7813" y="10933"/>
                    <a:pt x="8255" y="10775"/>
                    <a:pt x="8633" y="10523"/>
                  </a:cubicBezTo>
                  <a:lnTo>
                    <a:pt x="9389" y="10775"/>
                  </a:lnTo>
                  <a:cubicBezTo>
                    <a:pt x="9420" y="10783"/>
                    <a:pt x="9452" y="10787"/>
                    <a:pt x="9483" y="10787"/>
                  </a:cubicBezTo>
                  <a:cubicBezTo>
                    <a:pt x="9576" y="10787"/>
                    <a:pt x="9664" y="10751"/>
                    <a:pt x="9735" y="10680"/>
                  </a:cubicBezTo>
                  <a:lnTo>
                    <a:pt x="10712" y="9704"/>
                  </a:lnTo>
                  <a:cubicBezTo>
                    <a:pt x="10806" y="9641"/>
                    <a:pt x="10838" y="9483"/>
                    <a:pt x="10806" y="9357"/>
                  </a:cubicBezTo>
                  <a:lnTo>
                    <a:pt x="10554" y="8601"/>
                  </a:lnTo>
                  <a:cubicBezTo>
                    <a:pt x="10806" y="8223"/>
                    <a:pt x="10964" y="7782"/>
                    <a:pt x="11058" y="7341"/>
                  </a:cubicBezTo>
                  <a:lnTo>
                    <a:pt x="11783" y="6994"/>
                  </a:lnTo>
                  <a:cubicBezTo>
                    <a:pt x="11909" y="6931"/>
                    <a:pt x="11972" y="6805"/>
                    <a:pt x="11972" y="6679"/>
                  </a:cubicBezTo>
                  <a:lnTo>
                    <a:pt x="11972" y="5262"/>
                  </a:lnTo>
                  <a:cubicBezTo>
                    <a:pt x="11972" y="5136"/>
                    <a:pt x="11909" y="5041"/>
                    <a:pt x="11783" y="4947"/>
                  </a:cubicBezTo>
                  <a:lnTo>
                    <a:pt x="11058" y="4600"/>
                  </a:lnTo>
                  <a:cubicBezTo>
                    <a:pt x="10964" y="4159"/>
                    <a:pt x="10743" y="3718"/>
                    <a:pt x="10554" y="3340"/>
                  </a:cubicBezTo>
                  <a:lnTo>
                    <a:pt x="10806" y="2584"/>
                  </a:lnTo>
                  <a:cubicBezTo>
                    <a:pt x="10838" y="2458"/>
                    <a:pt x="10806" y="2300"/>
                    <a:pt x="10712" y="2237"/>
                  </a:cubicBezTo>
                  <a:lnTo>
                    <a:pt x="9735" y="1261"/>
                  </a:lnTo>
                  <a:cubicBezTo>
                    <a:pt x="9664" y="1190"/>
                    <a:pt x="9558" y="1154"/>
                    <a:pt x="9469" y="1154"/>
                  </a:cubicBezTo>
                  <a:cubicBezTo>
                    <a:pt x="9440" y="1154"/>
                    <a:pt x="9412" y="1158"/>
                    <a:pt x="9389" y="1166"/>
                  </a:cubicBezTo>
                  <a:lnTo>
                    <a:pt x="8633" y="1418"/>
                  </a:lnTo>
                  <a:cubicBezTo>
                    <a:pt x="8255" y="1166"/>
                    <a:pt x="7813" y="1009"/>
                    <a:pt x="7372" y="882"/>
                  </a:cubicBezTo>
                  <a:lnTo>
                    <a:pt x="7026" y="189"/>
                  </a:lnTo>
                  <a:cubicBezTo>
                    <a:pt x="6931" y="63"/>
                    <a:pt x="6837" y="0"/>
                    <a:pt x="6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0"/>
            <p:cNvSpPr/>
            <p:nvPr/>
          </p:nvSpPr>
          <p:spPr>
            <a:xfrm>
              <a:off x="-48496900" y="4119650"/>
              <a:ext cx="35450" cy="47275"/>
            </a:xfrm>
            <a:custGeom>
              <a:avLst/>
              <a:gdLst/>
              <a:ahLst/>
              <a:cxnLst/>
              <a:rect l="l" t="t" r="r" b="b"/>
              <a:pathLst>
                <a:path w="1418" h="1891" extrusionOk="0">
                  <a:moveTo>
                    <a:pt x="0" y="0"/>
                  </a:moveTo>
                  <a:lnTo>
                    <a:pt x="0" y="1796"/>
                  </a:lnTo>
                  <a:cubicBezTo>
                    <a:pt x="221" y="1828"/>
                    <a:pt x="473" y="1891"/>
                    <a:pt x="693" y="1891"/>
                  </a:cubicBezTo>
                  <a:cubicBezTo>
                    <a:pt x="945" y="1891"/>
                    <a:pt x="1166" y="1828"/>
                    <a:pt x="1418" y="1796"/>
                  </a:cubicBezTo>
                  <a:lnTo>
                    <a:pt x="1418" y="0"/>
                  </a:lnTo>
                  <a:cubicBezTo>
                    <a:pt x="1166" y="63"/>
                    <a:pt x="945" y="95"/>
                    <a:pt x="693" y="95"/>
                  </a:cubicBezTo>
                  <a:cubicBezTo>
                    <a:pt x="473" y="95"/>
                    <a:pt x="189" y="6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0"/>
            <p:cNvSpPr/>
            <p:nvPr/>
          </p:nvSpPr>
          <p:spPr>
            <a:xfrm>
              <a:off x="-48495325" y="4073175"/>
              <a:ext cx="29950" cy="31325"/>
            </a:xfrm>
            <a:custGeom>
              <a:avLst/>
              <a:gdLst/>
              <a:ahLst/>
              <a:cxnLst/>
              <a:rect l="l" t="t" r="r" b="b"/>
              <a:pathLst>
                <a:path w="1198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205" y="1214"/>
                    <a:pt x="410" y="1253"/>
                    <a:pt x="610" y="1253"/>
                  </a:cubicBezTo>
                  <a:cubicBezTo>
                    <a:pt x="811" y="1253"/>
                    <a:pt x="1008" y="1214"/>
                    <a:pt x="1197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0"/>
            <p:cNvSpPr/>
            <p:nvPr/>
          </p:nvSpPr>
          <p:spPr>
            <a:xfrm>
              <a:off x="-48559125" y="4009375"/>
              <a:ext cx="159900" cy="149675"/>
            </a:xfrm>
            <a:custGeom>
              <a:avLst/>
              <a:gdLst/>
              <a:ahLst/>
              <a:cxnLst/>
              <a:rect l="l" t="t" r="r" b="b"/>
              <a:pathLst>
                <a:path w="6396" h="5987" extrusionOk="0">
                  <a:moveTo>
                    <a:pt x="3151" y="1"/>
                  </a:moveTo>
                  <a:cubicBezTo>
                    <a:pt x="1418" y="1"/>
                    <a:pt x="0" y="1418"/>
                    <a:pt x="0" y="3151"/>
                  </a:cubicBezTo>
                  <a:cubicBezTo>
                    <a:pt x="0" y="4348"/>
                    <a:pt x="725" y="5420"/>
                    <a:pt x="1764" y="5987"/>
                  </a:cubicBezTo>
                  <a:lnTo>
                    <a:pt x="1764" y="3844"/>
                  </a:lnTo>
                  <a:cubicBezTo>
                    <a:pt x="1764" y="3687"/>
                    <a:pt x="2804" y="1734"/>
                    <a:pt x="2867" y="1608"/>
                  </a:cubicBezTo>
                  <a:cubicBezTo>
                    <a:pt x="2930" y="1482"/>
                    <a:pt x="3064" y="1418"/>
                    <a:pt x="3194" y="1418"/>
                  </a:cubicBezTo>
                  <a:cubicBezTo>
                    <a:pt x="3324" y="1418"/>
                    <a:pt x="3450" y="1482"/>
                    <a:pt x="3497" y="1608"/>
                  </a:cubicBezTo>
                  <a:cubicBezTo>
                    <a:pt x="3592" y="1734"/>
                    <a:pt x="4600" y="3718"/>
                    <a:pt x="4600" y="3844"/>
                  </a:cubicBezTo>
                  <a:lnTo>
                    <a:pt x="4600" y="5987"/>
                  </a:lnTo>
                  <a:cubicBezTo>
                    <a:pt x="5640" y="5451"/>
                    <a:pt x="6396" y="4411"/>
                    <a:pt x="6396" y="3151"/>
                  </a:cubicBezTo>
                  <a:cubicBezTo>
                    <a:pt x="6333" y="1418"/>
                    <a:pt x="4915" y="1"/>
                    <a:pt x="3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1" name="Google Shape;2671;p50"/>
          <p:cNvGrpSpPr/>
          <p:nvPr/>
        </p:nvGrpSpPr>
        <p:grpSpPr>
          <a:xfrm>
            <a:off x="4176566" y="1475542"/>
            <a:ext cx="657147" cy="620104"/>
            <a:chOff x="-46422300" y="3936925"/>
            <a:chExt cx="320575" cy="302475"/>
          </a:xfrm>
        </p:grpSpPr>
        <p:sp>
          <p:nvSpPr>
            <p:cNvPr id="2672" name="Google Shape;2672;p50"/>
            <p:cNvSpPr/>
            <p:nvPr/>
          </p:nvSpPr>
          <p:spPr>
            <a:xfrm>
              <a:off x="-46254550" y="3936925"/>
              <a:ext cx="152825" cy="300900"/>
            </a:xfrm>
            <a:custGeom>
              <a:avLst/>
              <a:gdLst/>
              <a:ahLst/>
              <a:cxnLst/>
              <a:rect l="l" t="t" r="r" b="b"/>
              <a:pathLst>
                <a:path w="6113" h="120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0617"/>
                  </a:lnTo>
                  <a:cubicBezTo>
                    <a:pt x="1" y="11405"/>
                    <a:pt x="631" y="12035"/>
                    <a:pt x="1418" y="12035"/>
                  </a:cubicBezTo>
                  <a:cubicBezTo>
                    <a:pt x="2332" y="12035"/>
                    <a:pt x="3120" y="11405"/>
                    <a:pt x="3403" y="10554"/>
                  </a:cubicBezTo>
                  <a:lnTo>
                    <a:pt x="3403" y="10554"/>
                  </a:lnTo>
                  <a:cubicBezTo>
                    <a:pt x="3309" y="10554"/>
                    <a:pt x="3246" y="10617"/>
                    <a:pt x="3151" y="10617"/>
                  </a:cubicBezTo>
                  <a:cubicBezTo>
                    <a:pt x="2332" y="10617"/>
                    <a:pt x="1513" y="10302"/>
                    <a:pt x="914" y="9672"/>
                  </a:cubicBezTo>
                  <a:cubicBezTo>
                    <a:pt x="788" y="9546"/>
                    <a:pt x="788" y="9294"/>
                    <a:pt x="914" y="9137"/>
                  </a:cubicBezTo>
                  <a:cubicBezTo>
                    <a:pt x="1024" y="9095"/>
                    <a:pt x="1128" y="9072"/>
                    <a:pt x="1221" y="9072"/>
                  </a:cubicBezTo>
                  <a:cubicBezTo>
                    <a:pt x="1341" y="9072"/>
                    <a:pt x="1442" y="9111"/>
                    <a:pt x="1513" y="9200"/>
                  </a:cubicBezTo>
                  <a:cubicBezTo>
                    <a:pt x="1998" y="9685"/>
                    <a:pt x="2614" y="9906"/>
                    <a:pt x="3224" y="9906"/>
                  </a:cubicBezTo>
                  <a:cubicBezTo>
                    <a:pt x="4477" y="9906"/>
                    <a:pt x="5703" y="8971"/>
                    <a:pt x="5703" y="7467"/>
                  </a:cubicBezTo>
                  <a:cubicBezTo>
                    <a:pt x="5703" y="7215"/>
                    <a:pt x="5672" y="6994"/>
                    <a:pt x="5609" y="6742"/>
                  </a:cubicBezTo>
                  <a:cubicBezTo>
                    <a:pt x="5010" y="7372"/>
                    <a:pt x="4191" y="7814"/>
                    <a:pt x="3246" y="7814"/>
                  </a:cubicBezTo>
                  <a:cubicBezTo>
                    <a:pt x="3025" y="7814"/>
                    <a:pt x="2868" y="7656"/>
                    <a:pt x="2868" y="7467"/>
                  </a:cubicBezTo>
                  <a:cubicBezTo>
                    <a:pt x="2868" y="7246"/>
                    <a:pt x="3025" y="7089"/>
                    <a:pt x="3246" y="7089"/>
                  </a:cubicBezTo>
                  <a:cubicBezTo>
                    <a:pt x="4065" y="7089"/>
                    <a:pt x="4821" y="6679"/>
                    <a:pt x="5231" y="6049"/>
                  </a:cubicBezTo>
                  <a:cubicBezTo>
                    <a:pt x="6113" y="4789"/>
                    <a:pt x="5640" y="3088"/>
                    <a:pt x="4254" y="2426"/>
                  </a:cubicBezTo>
                  <a:cubicBezTo>
                    <a:pt x="4128" y="3844"/>
                    <a:pt x="2931" y="4978"/>
                    <a:pt x="1450" y="4978"/>
                  </a:cubicBezTo>
                  <a:cubicBezTo>
                    <a:pt x="1261" y="4978"/>
                    <a:pt x="1103" y="4821"/>
                    <a:pt x="1103" y="4632"/>
                  </a:cubicBezTo>
                  <a:cubicBezTo>
                    <a:pt x="1103" y="4411"/>
                    <a:pt x="1261" y="4253"/>
                    <a:pt x="1450" y="4253"/>
                  </a:cubicBezTo>
                  <a:cubicBezTo>
                    <a:pt x="2616" y="4253"/>
                    <a:pt x="3561" y="3308"/>
                    <a:pt x="3561" y="2174"/>
                  </a:cubicBezTo>
                  <a:lnTo>
                    <a:pt x="3561" y="2143"/>
                  </a:lnTo>
                  <a:cubicBezTo>
                    <a:pt x="3561" y="945"/>
                    <a:pt x="2616" y="0"/>
                    <a:pt x="1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0"/>
            <p:cNvSpPr/>
            <p:nvPr/>
          </p:nvSpPr>
          <p:spPr>
            <a:xfrm>
              <a:off x="-46422300" y="3938500"/>
              <a:ext cx="152025" cy="300900"/>
            </a:xfrm>
            <a:custGeom>
              <a:avLst/>
              <a:gdLst/>
              <a:ahLst/>
              <a:cxnLst/>
              <a:rect l="l" t="t" r="r" b="b"/>
              <a:pathLst>
                <a:path w="6081" h="12036" extrusionOk="0">
                  <a:moveTo>
                    <a:pt x="4726" y="0"/>
                  </a:moveTo>
                  <a:cubicBezTo>
                    <a:pt x="3529" y="0"/>
                    <a:pt x="2584" y="977"/>
                    <a:pt x="2584" y="2111"/>
                  </a:cubicBezTo>
                  <a:lnTo>
                    <a:pt x="2584" y="2143"/>
                  </a:lnTo>
                  <a:cubicBezTo>
                    <a:pt x="2584" y="3308"/>
                    <a:pt x="3529" y="4253"/>
                    <a:pt x="4663" y="4253"/>
                  </a:cubicBezTo>
                  <a:cubicBezTo>
                    <a:pt x="4883" y="4253"/>
                    <a:pt x="5041" y="4411"/>
                    <a:pt x="5041" y="4600"/>
                  </a:cubicBezTo>
                  <a:cubicBezTo>
                    <a:pt x="5041" y="4789"/>
                    <a:pt x="4883" y="4947"/>
                    <a:pt x="4663" y="4947"/>
                  </a:cubicBezTo>
                  <a:cubicBezTo>
                    <a:pt x="3214" y="4947"/>
                    <a:pt x="2048" y="3812"/>
                    <a:pt x="1890" y="2395"/>
                  </a:cubicBezTo>
                  <a:cubicBezTo>
                    <a:pt x="441" y="3056"/>
                    <a:pt x="0" y="4758"/>
                    <a:pt x="882" y="6018"/>
                  </a:cubicBezTo>
                  <a:cubicBezTo>
                    <a:pt x="1323" y="6648"/>
                    <a:pt x="2111" y="7057"/>
                    <a:pt x="2930" y="7057"/>
                  </a:cubicBezTo>
                  <a:cubicBezTo>
                    <a:pt x="3151" y="7057"/>
                    <a:pt x="3277" y="7215"/>
                    <a:pt x="3277" y="7435"/>
                  </a:cubicBezTo>
                  <a:cubicBezTo>
                    <a:pt x="3277" y="7625"/>
                    <a:pt x="3151" y="7782"/>
                    <a:pt x="2930" y="7782"/>
                  </a:cubicBezTo>
                  <a:cubicBezTo>
                    <a:pt x="1985" y="7782"/>
                    <a:pt x="1166" y="7341"/>
                    <a:pt x="567" y="6711"/>
                  </a:cubicBezTo>
                  <a:cubicBezTo>
                    <a:pt x="504" y="6963"/>
                    <a:pt x="441" y="7183"/>
                    <a:pt x="441" y="7435"/>
                  </a:cubicBezTo>
                  <a:cubicBezTo>
                    <a:pt x="441" y="8940"/>
                    <a:pt x="1695" y="9874"/>
                    <a:pt x="2958" y="9874"/>
                  </a:cubicBezTo>
                  <a:cubicBezTo>
                    <a:pt x="3572" y="9874"/>
                    <a:pt x="4188" y="9653"/>
                    <a:pt x="4663" y="9168"/>
                  </a:cubicBezTo>
                  <a:cubicBezTo>
                    <a:pt x="4726" y="9105"/>
                    <a:pt x="4813" y="9074"/>
                    <a:pt x="4903" y="9074"/>
                  </a:cubicBezTo>
                  <a:cubicBezTo>
                    <a:pt x="4994" y="9074"/>
                    <a:pt x="5088" y="9105"/>
                    <a:pt x="5167" y="9168"/>
                  </a:cubicBezTo>
                  <a:cubicBezTo>
                    <a:pt x="5293" y="9263"/>
                    <a:pt x="5293" y="9515"/>
                    <a:pt x="5167" y="9672"/>
                  </a:cubicBezTo>
                  <a:cubicBezTo>
                    <a:pt x="4600" y="10271"/>
                    <a:pt x="3812" y="10617"/>
                    <a:pt x="2930" y="10617"/>
                  </a:cubicBezTo>
                  <a:cubicBezTo>
                    <a:pt x="2867" y="10617"/>
                    <a:pt x="2773" y="10617"/>
                    <a:pt x="2710" y="10586"/>
                  </a:cubicBezTo>
                  <a:lnTo>
                    <a:pt x="2710" y="10586"/>
                  </a:lnTo>
                  <a:cubicBezTo>
                    <a:pt x="2962" y="11405"/>
                    <a:pt x="3749" y="12035"/>
                    <a:pt x="4663" y="12035"/>
                  </a:cubicBezTo>
                  <a:cubicBezTo>
                    <a:pt x="5450" y="12035"/>
                    <a:pt x="6081" y="11405"/>
                    <a:pt x="6081" y="10617"/>
                  </a:cubicBezTo>
                  <a:lnTo>
                    <a:pt x="6081" y="1450"/>
                  </a:lnTo>
                  <a:cubicBezTo>
                    <a:pt x="6081" y="599"/>
                    <a:pt x="5450" y="0"/>
                    <a:pt x="4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4" name="Google Shape;2674;p50"/>
          <p:cNvGrpSpPr/>
          <p:nvPr/>
        </p:nvGrpSpPr>
        <p:grpSpPr>
          <a:xfrm>
            <a:off x="1047756" y="1458579"/>
            <a:ext cx="620090" cy="619697"/>
            <a:chOff x="-49764975" y="3183375"/>
            <a:chExt cx="299300" cy="299125"/>
          </a:xfrm>
        </p:grpSpPr>
        <p:sp>
          <p:nvSpPr>
            <p:cNvPr id="2675" name="Google Shape;2675;p50"/>
            <p:cNvSpPr/>
            <p:nvPr/>
          </p:nvSpPr>
          <p:spPr>
            <a:xfrm>
              <a:off x="-49606675" y="3233575"/>
              <a:ext cx="70125" cy="103200"/>
            </a:xfrm>
            <a:custGeom>
              <a:avLst/>
              <a:gdLst/>
              <a:ahLst/>
              <a:cxnLst/>
              <a:rect l="l" t="t" r="r" b="b"/>
              <a:pathLst>
                <a:path w="2805" h="4128" extrusionOk="0">
                  <a:moveTo>
                    <a:pt x="2805" y="1"/>
                  </a:moveTo>
                  <a:lnTo>
                    <a:pt x="1" y="1355"/>
                  </a:lnTo>
                  <a:lnTo>
                    <a:pt x="1" y="4128"/>
                  </a:lnTo>
                  <a:lnTo>
                    <a:pt x="2805" y="2710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0"/>
            <p:cNvSpPr/>
            <p:nvPr/>
          </p:nvSpPr>
          <p:spPr>
            <a:xfrm>
              <a:off x="-496767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2080" y="0"/>
                  </a:moveTo>
                  <a:lnTo>
                    <a:pt x="1" y="1072"/>
                  </a:lnTo>
                  <a:lnTo>
                    <a:pt x="1" y="4726"/>
                  </a:lnTo>
                  <a:lnTo>
                    <a:pt x="2080" y="35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0"/>
            <p:cNvSpPr/>
            <p:nvPr/>
          </p:nvSpPr>
          <p:spPr>
            <a:xfrm>
              <a:off x="-49694100" y="3233575"/>
              <a:ext cx="69325" cy="103200"/>
            </a:xfrm>
            <a:custGeom>
              <a:avLst/>
              <a:gdLst/>
              <a:ahLst/>
              <a:cxnLst/>
              <a:rect l="l" t="t" r="r" b="b"/>
              <a:pathLst>
                <a:path w="2773" h="4128" extrusionOk="0">
                  <a:moveTo>
                    <a:pt x="1" y="1"/>
                  </a:moveTo>
                  <a:lnTo>
                    <a:pt x="1" y="2710"/>
                  </a:lnTo>
                  <a:lnTo>
                    <a:pt x="2773" y="4128"/>
                  </a:lnTo>
                  <a:lnTo>
                    <a:pt x="2773" y="13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0"/>
            <p:cNvSpPr/>
            <p:nvPr/>
          </p:nvSpPr>
          <p:spPr>
            <a:xfrm>
              <a:off x="-49756325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048" y="1"/>
                  </a:moveTo>
                  <a:lnTo>
                    <a:pt x="1" y="1040"/>
                  </a:lnTo>
                  <a:lnTo>
                    <a:pt x="2836" y="2458"/>
                  </a:lnTo>
                  <a:lnTo>
                    <a:pt x="4852" y="141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0"/>
            <p:cNvSpPr/>
            <p:nvPr/>
          </p:nvSpPr>
          <p:spPr>
            <a:xfrm>
              <a:off x="-496066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1" y="0"/>
                  </a:moveTo>
                  <a:lnTo>
                    <a:pt x="1" y="3529"/>
                  </a:lnTo>
                  <a:lnTo>
                    <a:pt x="2080" y="4726"/>
                  </a:lnTo>
                  <a:lnTo>
                    <a:pt x="2080" y="10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0"/>
            <p:cNvSpPr/>
            <p:nvPr/>
          </p:nvSpPr>
          <p:spPr>
            <a:xfrm>
              <a:off x="-49595650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773" y="1"/>
                  </a:moveTo>
                  <a:lnTo>
                    <a:pt x="1" y="1418"/>
                  </a:lnTo>
                  <a:lnTo>
                    <a:pt x="1985" y="2458"/>
                  </a:lnTo>
                  <a:lnTo>
                    <a:pt x="4852" y="1040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0"/>
            <p:cNvSpPr/>
            <p:nvPr/>
          </p:nvSpPr>
          <p:spPr>
            <a:xfrm>
              <a:off x="-497649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0" y="1"/>
                  </a:moveTo>
                  <a:lnTo>
                    <a:pt x="0" y="3309"/>
                  </a:lnTo>
                  <a:cubicBezTo>
                    <a:pt x="0" y="3403"/>
                    <a:pt x="63" y="3529"/>
                    <a:pt x="189" y="3624"/>
                  </a:cubicBezTo>
                  <a:lnTo>
                    <a:pt x="2804" y="5073"/>
                  </a:lnTo>
                  <a:lnTo>
                    <a:pt x="2804" y="1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0"/>
            <p:cNvSpPr/>
            <p:nvPr/>
          </p:nvSpPr>
          <p:spPr>
            <a:xfrm>
              <a:off x="-495357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2804" y="1"/>
                  </a:moveTo>
                  <a:lnTo>
                    <a:pt x="0" y="1419"/>
                  </a:lnTo>
                  <a:lnTo>
                    <a:pt x="0" y="5073"/>
                  </a:lnTo>
                  <a:lnTo>
                    <a:pt x="2583" y="3624"/>
                  </a:lnTo>
                  <a:cubicBezTo>
                    <a:pt x="2709" y="3529"/>
                    <a:pt x="2804" y="3403"/>
                    <a:pt x="2804" y="3309"/>
                  </a:cubicBezTo>
                  <a:lnTo>
                    <a:pt x="28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0"/>
            <p:cNvSpPr/>
            <p:nvPr/>
          </p:nvSpPr>
          <p:spPr>
            <a:xfrm>
              <a:off x="-49685425" y="3183375"/>
              <a:ext cx="140200" cy="69925"/>
            </a:xfrm>
            <a:custGeom>
              <a:avLst/>
              <a:gdLst/>
              <a:ahLst/>
              <a:cxnLst/>
              <a:rect l="l" t="t" r="r" b="b"/>
              <a:pathLst>
                <a:path w="5608" h="2797" extrusionOk="0">
                  <a:moveTo>
                    <a:pt x="2792" y="0"/>
                  </a:moveTo>
                  <a:cubicBezTo>
                    <a:pt x="2741" y="0"/>
                    <a:pt x="2694" y="8"/>
                    <a:pt x="2647" y="24"/>
                  </a:cubicBezTo>
                  <a:lnTo>
                    <a:pt x="0" y="1378"/>
                  </a:lnTo>
                  <a:lnTo>
                    <a:pt x="2804" y="2796"/>
                  </a:lnTo>
                  <a:lnTo>
                    <a:pt x="5608" y="1378"/>
                  </a:lnTo>
                  <a:lnTo>
                    <a:pt x="2962" y="24"/>
                  </a:lnTo>
                  <a:cubicBezTo>
                    <a:pt x="2899" y="8"/>
                    <a:pt x="2843" y="0"/>
                    <a:pt x="2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4" name="Google Shape;2684;p50"/>
          <p:cNvGrpSpPr/>
          <p:nvPr/>
        </p:nvGrpSpPr>
        <p:grpSpPr>
          <a:xfrm>
            <a:off x="5754877" y="1468269"/>
            <a:ext cx="620090" cy="622827"/>
            <a:chOff x="-49764975" y="3551225"/>
            <a:chExt cx="299300" cy="300650"/>
          </a:xfrm>
        </p:grpSpPr>
        <p:sp>
          <p:nvSpPr>
            <p:cNvPr id="2685" name="Google Shape;2685;p50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0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0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0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0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0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0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0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0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0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0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6" name="Google Shape;2696;p50"/>
          <p:cNvGrpSpPr/>
          <p:nvPr/>
        </p:nvGrpSpPr>
        <p:grpSpPr>
          <a:xfrm>
            <a:off x="7315258" y="1470030"/>
            <a:ext cx="621777" cy="621777"/>
            <a:chOff x="-47154800" y="3569100"/>
            <a:chExt cx="300100" cy="300100"/>
          </a:xfrm>
        </p:grpSpPr>
        <p:sp>
          <p:nvSpPr>
            <p:cNvPr id="2697" name="Google Shape;2697;p50"/>
            <p:cNvSpPr/>
            <p:nvPr/>
          </p:nvSpPr>
          <p:spPr>
            <a:xfrm>
              <a:off x="-46994900" y="3728200"/>
              <a:ext cx="140200" cy="141000"/>
            </a:xfrm>
            <a:custGeom>
              <a:avLst/>
              <a:gdLst/>
              <a:ahLst/>
              <a:cxnLst/>
              <a:rect l="l" t="t" r="r" b="b"/>
              <a:pathLst>
                <a:path w="5608" h="5640" extrusionOk="0">
                  <a:moveTo>
                    <a:pt x="2772" y="1733"/>
                  </a:moveTo>
                  <a:cubicBezTo>
                    <a:pt x="2961" y="1733"/>
                    <a:pt x="3119" y="1891"/>
                    <a:pt x="3119" y="2111"/>
                  </a:cubicBezTo>
                  <a:lnTo>
                    <a:pt x="3119" y="2458"/>
                  </a:lnTo>
                  <a:lnTo>
                    <a:pt x="3466" y="2458"/>
                  </a:lnTo>
                  <a:cubicBezTo>
                    <a:pt x="3655" y="2458"/>
                    <a:pt x="3812" y="2615"/>
                    <a:pt x="3812" y="2804"/>
                  </a:cubicBezTo>
                  <a:cubicBezTo>
                    <a:pt x="3812" y="2994"/>
                    <a:pt x="3655" y="3151"/>
                    <a:pt x="3466" y="3151"/>
                  </a:cubicBezTo>
                  <a:lnTo>
                    <a:pt x="2772" y="3151"/>
                  </a:lnTo>
                  <a:cubicBezTo>
                    <a:pt x="2552" y="3151"/>
                    <a:pt x="2426" y="2994"/>
                    <a:pt x="2426" y="2804"/>
                  </a:cubicBezTo>
                  <a:lnTo>
                    <a:pt x="2426" y="2111"/>
                  </a:lnTo>
                  <a:cubicBezTo>
                    <a:pt x="2426" y="1891"/>
                    <a:pt x="2552" y="1733"/>
                    <a:pt x="2772" y="1733"/>
                  </a:cubicBezTo>
                  <a:close/>
                  <a:moveTo>
                    <a:pt x="2457" y="1"/>
                  </a:moveTo>
                  <a:cubicBezTo>
                    <a:pt x="1197" y="158"/>
                    <a:pt x="221" y="1166"/>
                    <a:pt x="0" y="2458"/>
                  </a:cubicBezTo>
                  <a:lnTo>
                    <a:pt x="693" y="2458"/>
                  </a:lnTo>
                  <a:cubicBezTo>
                    <a:pt x="882" y="2458"/>
                    <a:pt x="1040" y="2615"/>
                    <a:pt x="1040" y="2804"/>
                  </a:cubicBezTo>
                  <a:cubicBezTo>
                    <a:pt x="1040" y="2994"/>
                    <a:pt x="882" y="3151"/>
                    <a:pt x="693" y="3151"/>
                  </a:cubicBezTo>
                  <a:lnTo>
                    <a:pt x="0" y="3151"/>
                  </a:lnTo>
                  <a:cubicBezTo>
                    <a:pt x="158" y="4411"/>
                    <a:pt x="1166" y="5451"/>
                    <a:pt x="2457" y="5608"/>
                  </a:cubicBezTo>
                  <a:lnTo>
                    <a:pt x="2457" y="4947"/>
                  </a:lnTo>
                  <a:cubicBezTo>
                    <a:pt x="2457" y="4726"/>
                    <a:pt x="2615" y="4569"/>
                    <a:pt x="2804" y="4569"/>
                  </a:cubicBezTo>
                  <a:cubicBezTo>
                    <a:pt x="2993" y="4569"/>
                    <a:pt x="3151" y="4726"/>
                    <a:pt x="3151" y="4947"/>
                  </a:cubicBezTo>
                  <a:lnTo>
                    <a:pt x="3151" y="5640"/>
                  </a:lnTo>
                  <a:cubicBezTo>
                    <a:pt x="4411" y="5482"/>
                    <a:pt x="5450" y="4474"/>
                    <a:pt x="5608" y="3214"/>
                  </a:cubicBezTo>
                  <a:lnTo>
                    <a:pt x="4883" y="3214"/>
                  </a:lnTo>
                  <a:cubicBezTo>
                    <a:pt x="4694" y="3151"/>
                    <a:pt x="4537" y="2994"/>
                    <a:pt x="4537" y="2804"/>
                  </a:cubicBezTo>
                  <a:cubicBezTo>
                    <a:pt x="4537" y="2615"/>
                    <a:pt x="4694" y="2458"/>
                    <a:pt x="4883" y="2458"/>
                  </a:cubicBezTo>
                  <a:lnTo>
                    <a:pt x="5608" y="2458"/>
                  </a:lnTo>
                  <a:cubicBezTo>
                    <a:pt x="5450" y="1198"/>
                    <a:pt x="4411" y="221"/>
                    <a:pt x="3151" y="1"/>
                  </a:cubicBezTo>
                  <a:lnTo>
                    <a:pt x="3151" y="694"/>
                  </a:lnTo>
                  <a:cubicBezTo>
                    <a:pt x="3151" y="883"/>
                    <a:pt x="2993" y="1040"/>
                    <a:pt x="2804" y="1040"/>
                  </a:cubicBezTo>
                  <a:cubicBezTo>
                    <a:pt x="2615" y="1040"/>
                    <a:pt x="2457" y="883"/>
                    <a:pt x="2457" y="694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0"/>
            <p:cNvSpPr/>
            <p:nvPr/>
          </p:nvSpPr>
          <p:spPr>
            <a:xfrm>
              <a:off x="-469783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0"/>
                  </a:lnTo>
                  <a:lnTo>
                    <a:pt x="1891" y="18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0"/>
            <p:cNvSpPr/>
            <p:nvPr/>
          </p:nvSpPr>
          <p:spPr>
            <a:xfrm>
              <a:off x="-47075250" y="366520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316" y="536"/>
                    <a:pt x="505" y="284"/>
                    <a:pt x="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0"/>
            <p:cNvSpPr/>
            <p:nvPr/>
          </p:nvSpPr>
          <p:spPr>
            <a:xfrm>
              <a:off x="-47110700" y="36313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481"/>
                    <a:pt x="253" y="1859"/>
                    <a:pt x="694" y="2048"/>
                  </a:cubicBezTo>
                  <a:lnTo>
                    <a:pt x="694" y="1040"/>
                  </a:lnTo>
                  <a:cubicBezTo>
                    <a:pt x="694" y="851"/>
                    <a:pt x="851" y="694"/>
                    <a:pt x="1040" y="694"/>
                  </a:cubicBezTo>
                  <a:lnTo>
                    <a:pt x="2049" y="694"/>
                  </a:lnTo>
                  <a:cubicBezTo>
                    <a:pt x="1891" y="316"/>
                    <a:pt x="1482" y="0"/>
                    <a:pt x="10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0"/>
            <p:cNvSpPr/>
            <p:nvPr/>
          </p:nvSpPr>
          <p:spPr>
            <a:xfrm>
              <a:off x="-47075250" y="3665200"/>
              <a:ext cx="53575" cy="54350"/>
            </a:xfrm>
            <a:custGeom>
              <a:avLst/>
              <a:gdLst/>
              <a:ahLst/>
              <a:cxnLst/>
              <a:rect l="l" t="t" r="r" b="b"/>
              <a:pathLst>
                <a:path w="2143" h="2174" extrusionOk="0">
                  <a:moveTo>
                    <a:pt x="1355" y="0"/>
                  </a:moveTo>
                  <a:cubicBezTo>
                    <a:pt x="1229" y="693"/>
                    <a:pt x="694" y="1229"/>
                    <a:pt x="1" y="1386"/>
                  </a:cubicBezTo>
                  <a:lnTo>
                    <a:pt x="1" y="2174"/>
                  </a:lnTo>
                  <a:lnTo>
                    <a:pt x="2143" y="2174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0"/>
            <p:cNvSpPr/>
            <p:nvPr/>
          </p:nvSpPr>
          <p:spPr>
            <a:xfrm>
              <a:off x="-47154800" y="3569100"/>
              <a:ext cx="229225" cy="300100"/>
            </a:xfrm>
            <a:custGeom>
              <a:avLst/>
              <a:gdLst/>
              <a:ahLst/>
              <a:cxnLst/>
              <a:rect l="l" t="t" r="r" b="b"/>
              <a:pathLst>
                <a:path w="9169" h="12004" extrusionOk="0">
                  <a:moveTo>
                    <a:pt x="2804" y="1765"/>
                  </a:moveTo>
                  <a:cubicBezTo>
                    <a:pt x="3687" y="1765"/>
                    <a:pt x="4380" y="2363"/>
                    <a:pt x="4537" y="3183"/>
                  </a:cubicBezTo>
                  <a:lnTo>
                    <a:pt x="5703" y="3183"/>
                  </a:lnTo>
                  <a:cubicBezTo>
                    <a:pt x="5892" y="3183"/>
                    <a:pt x="6049" y="3340"/>
                    <a:pt x="6049" y="3529"/>
                  </a:cubicBezTo>
                  <a:lnTo>
                    <a:pt x="6049" y="6428"/>
                  </a:lnTo>
                  <a:cubicBezTo>
                    <a:pt x="6049" y="6617"/>
                    <a:pt x="5892" y="6774"/>
                    <a:pt x="5703" y="6774"/>
                  </a:cubicBezTo>
                  <a:lnTo>
                    <a:pt x="2804" y="6774"/>
                  </a:lnTo>
                  <a:cubicBezTo>
                    <a:pt x="2615" y="6774"/>
                    <a:pt x="2458" y="6617"/>
                    <a:pt x="2458" y="6428"/>
                  </a:cubicBezTo>
                  <a:lnTo>
                    <a:pt x="2458" y="5262"/>
                  </a:lnTo>
                  <a:cubicBezTo>
                    <a:pt x="1670" y="5104"/>
                    <a:pt x="1040" y="4411"/>
                    <a:pt x="1040" y="3529"/>
                  </a:cubicBezTo>
                  <a:cubicBezTo>
                    <a:pt x="1040" y="2552"/>
                    <a:pt x="1828" y="1765"/>
                    <a:pt x="2804" y="1765"/>
                  </a:cubicBezTo>
                  <a:close/>
                  <a:moveTo>
                    <a:pt x="4191" y="8160"/>
                  </a:moveTo>
                  <a:cubicBezTo>
                    <a:pt x="4380" y="8160"/>
                    <a:pt x="4537" y="8318"/>
                    <a:pt x="4537" y="8507"/>
                  </a:cubicBezTo>
                  <a:cubicBezTo>
                    <a:pt x="4537" y="8696"/>
                    <a:pt x="4380" y="8853"/>
                    <a:pt x="4191" y="8853"/>
                  </a:cubicBezTo>
                  <a:lnTo>
                    <a:pt x="1387" y="8853"/>
                  </a:lnTo>
                  <a:cubicBezTo>
                    <a:pt x="1198" y="8853"/>
                    <a:pt x="1040" y="8696"/>
                    <a:pt x="1040" y="8507"/>
                  </a:cubicBezTo>
                  <a:cubicBezTo>
                    <a:pt x="1040" y="8318"/>
                    <a:pt x="1198" y="8160"/>
                    <a:pt x="1387" y="8160"/>
                  </a:cubicBezTo>
                  <a:close/>
                  <a:moveTo>
                    <a:pt x="4191" y="9515"/>
                  </a:moveTo>
                  <a:cubicBezTo>
                    <a:pt x="4380" y="9515"/>
                    <a:pt x="4537" y="9673"/>
                    <a:pt x="4537" y="9893"/>
                  </a:cubicBezTo>
                  <a:cubicBezTo>
                    <a:pt x="4537" y="10082"/>
                    <a:pt x="4380" y="10240"/>
                    <a:pt x="4191" y="10240"/>
                  </a:cubicBezTo>
                  <a:lnTo>
                    <a:pt x="1387" y="10240"/>
                  </a:lnTo>
                  <a:cubicBezTo>
                    <a:pt x="1198" y="10240"/>
                    <a:pt x="1040" y="10082"/>
                    <a:pt x="1040" y="9893"/>
                  </a:cubicBezTo>
                  <a:cubicBezTo>
                    <a:pt x="1040" y="9673"/>
                    <a:pt x="1198" y="9515"/>
                    <a:pt x="1387" y="9515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1657"/>
                  </a:lnTo>
                  <a:cubicBezTo>
                    <a:pt x="1" y="11846"/>
                    <a:pt x="158" y="12004"/>
                    <a:pt x="347" y="12004"/>
                  </a:cubicBezTo>
                  <a:lnTo>
                    <a:pt x="7089" y="12004"/>
                  </a:lnTo>
                  <a:cubicBezTo>
                    <a:pt x="6239" y="11342"/>
                    <a:pt x="5671" y="10366"/>
                    <a:pt x="5671" y="9168"/>
                  </a:cubicBezTo>
                  <a:cubicBezTo>
                    <a:pt x="5671" y="7247"/>
                    <a:pt x="7247" y="5671"/>
                    <a:pt x="9168" y="5671"/>
                  </a:cubicBezTo>
                  <a:lnTo>
                    <a:pt x="9168" y="2805"/>
                  </a:lnTo>
                  <a:lnTo>
                    <a:pt x="6711" y="2805"/>
                  </a:lnTo>
                  <a:cubicBezTo>
                    <a:pt x="6522" y="2805"/>
                    <a:pt x="6365" y="2647"/>
                    <a:pt x="6365" y="2426"/>
                  </a:cubicBezTo>
                  <a:lnTo>
                    <a:pt x="6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60" name="Picture 59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61" name="Picture 60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62" name="Picture 61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33"/>
          <p:cNvSpPr/>
          <p:nvPr/>
        </p:nvSpPr>
        <p:spPr>
          <a:xfrm>
            <a:off x="6032675" y="2025275"/>
            <a:ext cx="2010600" cy="2010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3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914666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2800" dirty="0" smtClean="0"/>
              <a:t>KEPUTUSAN DIREKTUR JENDERAL PENDIDIKAN TINGGI NOMOR 84/E/KPT/2020 </a:t>
            </a:r>
            <a:endParaRPr sz="2800"/>
          </a:p>
        </p:txBody>
      </p:sp>
      <p:sp>
        <p:nvSpPr>
          <p:cNvPr id="1474" name="Google Shape;1474;p33"/>
          <p:cNvSpPr txBox="1">
            <a:spLocks noGrp="1"/>
          </p:cNvSpPr>
          <p:nvPr>
            <p:ph type="body" idx="1"/>
          </p:nvPr>
        </p:nvSpPr>
        <p:spPr>
          <a:xfrm>
            <a:off x="729300" y="2214560"/>
            <a:ext cx="4937700" cy="21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indent="0" algn="just">
              <a:buNone/>
            </a:pPr>
            <a:r>
              <a:rPr lang="en-US" dirty="0" smtClean="0"/>
              <a:t>Mata </a:t>
            </a:r>
            <a:r>
              <a:rPr lang="en-US" dirty="0" err="1" smtClean="0"/>
              <a:t>kuliah</a:t>
            </a:r>
            <a:r>
              <a:rPr lang="en-US" dirty="0" smtClean="0"/>
              <a:t> </a:t>
            </a:r>
            <a:r>
              <a:rPr lang="en-US" dirty="0" err="1" smtClean="0"/>
              <a:t>wajib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Kurikulum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</a:t>
            </a:r>
            <a:r>
              <a:rPr lang="en-US" dirty="0" err="1" smtClean="0"/>
              <a:t>sebagaimana</a:t>
            </a:r>
            <a:r>
              <a:rPr lang="en-US" dirty="0" smtClean="0"/>
              <a:t> </a:t>
            </a:r>
            <a:r>
              <a:rPr lang="en-US" dirty="0" err="1" smtClean="0"/>
              <a:t>dimaksud</a:t>
            </a:r>
            <a:r>
              <a:rPr lang="en-US" dirty="0" smtClean="0"/>
              <a:t> </a:t>
            </a:r>
            <a:r>
              <a:rPr lang="en-US" dirty="0" err="1" smtClean="0"/>
              <a:t>terdiri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:</a:t>
            </a:r>
            <a:endParaRPr lang="en-US" sz="800" dirty="0" smtClean="0"/>
          </a:p>
          <a:p>
            <a:pPr lvl="1" algn="just"/>
            <a:r>
              <a:rPr lang="en-US" b="1" dirty="0" smtClean="0"/>
              <a:t>Agama;</a:t>
            </a:r>
            <a:endParaRPr lang="en-US" sz="800" dirty="0" smtClean="0"/>
          </a:p>
          <a:p>
            <a:pPr lvl="1" algn="just"/>
            <a:r>
              <a:rPr lang="en-US" b="1" dirty="0" err="1" smtClean="0"/>
              <a:t>Pancasila</a:t>
            </a:r>
            <a:r>
              <a:rPr lang="en-US" b="1" dirty="0" smtClean="0"/>
              <a:t>;</a:t>
            </a:r>
            <a:endParaRPr lang="en-US" sz="800" dirty="0" smtClean="0"/>
          </a:p>
          <a:p>
            <a:pPr lvl="1" algn="just"/>
            <a:r>
              <a:rPr lang="en-US" b="1" dirty="0" err="1" smtClean="0"/>
              <a:t>Kewarganegaraan</a:t>
            </a:r>
            <a:r>
              <a:rPr lang="en-US" b="1" dirty="0" smtClean="0"/>
              <a:t>; </a:t>
            </a:r>
            <a:r>
              <a:rPr lang="en-US" b="1" dirty="0" err="1" smtClean="0"/>
              <a:t>dan</a:t>
            </a:r>
            <a:endParaRPr lang="en-US" sz="800" dirty="0" smtClean="0"/>
          </a:p>
          <a:p>
            <a:pPr lvl="1" algn="just"/>
            <a:r>
              <a:rPr lang="en-US" b="1" dirty="0" err="1" smtClean="0"/>
              <a:t>Bahasa</a:t>
            </a:r>
            <a:r>
              <a:rPr lang="en-US" b="1" dirty="0" smtClean="0"/>
              <a:t> Indonesia.</a:t>
            </a:r>
            <a:endParaRPr lang="en-US" sz="800" dirty="0" smtClean="0"/>
          </a:p>
          <a:p>
            <a:pPr marL="174625" indent="0" algn="just">
              <a:buNone/>
            </a:pPr>
            <a:r>
              <a:rPr lang="en-US" dirty="0" smtClean="0"/>
              <a:t>yang </a:t>
            </a:r>
            <a:r>
              <a:rPr lang="en-US" dirty="0" err="1" smtClean="0"/>
              <a:t>bersifat</a:t>
            </a:r>
            <a:r>
              <a:rPr lang="en-US" dirty="0" smtClean="0"/>
              <a:t> </a:t>
            </a:r>
            <a:r>
              <a:rPr lang="en-US" dirty="0" err="1" smtClean="0"/>
              <a:t>saling</a:t>
            </a:r>
            <a:r>
              <a:rPr lang="en-US" dirty="0" smtClean="0"/>
              <a:t> </a:t>
            </a:r>
            <a:r>
              <a:rPr lang="en-US" dirty="0" err="1" smtClean="0"/>
              <a:t>menunjang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mendukung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dilaksanakan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mandiri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b="1" dirty="0" err="1" smtClean="0"/>
              <a:t>berfungsi</a:t>
            </a:r>
            <a:r>
              <a:rPr lang="en-US" b="1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membentuk</a:t>
            </a:r>
            <a:r>
              <a:rPr lang="en-US" dirty="0" smtClean="0"/>
              <a:t> </a:t>
            </a:r>
            <a:r>
              <a:rPr lang="en-US" dirty="0" err="1" smtClean="0"/>
              <a:t>watak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keadaban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r>
              <a:rPr lang="en-US" dirty="0" smtClean="0"/>
              <a:t> yang </a:t>
            </a:r>
            <a:r>
              <a:rPr lang="en-US" dirty="0" err="1" smtClean="0"/>
              <a:t>bermartabat</a:t>
            </a:r>
            <a:r>
              <a:rPr lang="en-US" dirty="0" smtClean="0"/>
              <a:t>.</a:t>
            </a:r>
            <a:endParaRPr lang="en-US" sz="800" dirty="0"/>
          </a:p>
        </p:txBody>
      </p:sp>
      <p:grpSp>
        <p:nvGrpSpPr>
          <p:cNvPr id="3" name="Google Shape;1513;p33"/>
          <p:cNvGrpSpPr/>
          <p:nvPr/>
        </p:nvGrpSpPr>
        <p:grpSpPr>
          <a:xfrm>
            <a:off x="5707430" y="1589756"/>
            <a:ext cx="2553794" cy="2729592"/>
            <a:chOff x="5707430" y="1589756"/>
            <a:chExt cx="2553794" cy="2729592"/>
          </a:xfrm>
        </p:grpSpPr>
        <p:sp>
          <p:nvSpPr>
            <p:cNvPr id="1514" name="Google Shape;1514;p33"/>
            <p:cNvSpPr/>
            <p:nvPr/>
          </p:nvSpPr>
          <p:spPr>
            <a:xfrm rot="-1384681" flipH="1">
              <a:off x="6693618" y="4006718"/>
              <a:ext cx="169543" cy="292696"/>
            </a:xfrm>
            <a:custGeom>
              <a:avLst/>
              <a:gdLst/>
              <a:ahLst/>
              <a:cxnLst/>
              <a:rect l="l" t="t" r="r" b="b"/>
              <a:pathLst>
                <a:path w="6072" h="10742" fill="none" extrusionOk="0">
                  <a:moveTo>
                    <a:pt x="901" y="10741"/>
                  </a:moveTo>
                  <a:lnTo>
                    <a:pt x="1" y="8339"/>
                  </a:lnTo>
                  <a:lnTo>
                    <a:pt x="2402" y="8139"/>
                  </a:lnTo>
                  <a:lnTo>
                    <a:pt x="1702" y="5537"/>
                  </a:lnTo>
                  <a:lnTo>
                    <a:pt x="4270" y="5437"/>
                  </a:lnTo>
                  <a:lnTo>
                    <a:pt x="3503" y="2869"/>
                  </a:lnTo>
                  <a:lnTo>
                    <a:pt x="6072" y="2602"/>
                  </a:lnTo>
                  <a:lnTo>
                    <a:pt x="5371" y="0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6327057" y="1589756"/>
              <a:ext cx="60911" cy="118378"/>
            </a:xfrm>
            <a:custGeom>
              <a:avLst/>
              <a:gdLst/>
              <a:ahLst/>
              <a:cxnLst/>
              <a:rect l="l" t="t" r="r" b="b"/>
              <a:pathLst>
                <a:path w="2169" h="4371" fill="none" extrusionOk="0">
                  <a:moveTo>
                    <a:pt x="0" y="0"/>
                  </a:moveTo>
                  <a:cubicBezTo>
                    <a:pt x="1201" y="0"/>
                    <a:pt x="2168" y="968"/>
                    <a:pt x="2168" y="2202"/>
                  </a:cubicBezTo>
                  <a:cubicBezTo>
                    <a:pt x="2168" y="3403"/>
                    <a:pt x="1201" y="4370"/>
                    <a:pt x="0" y="4370"/>
                  </a:cubicBez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3"/>
            <p:cNvSpPr/>
            <p:nvPr/>
          </p:nvSpPr>
          <p:spPr>
            <a:xfrm flipH="1">
              <a:off x="7388954" y="2107934"/>
              <a:ext cx="139598" cy="217770"/>
            </a:xfrm>
            <a:custGeom>
              <a:avLst/>
              <a:gdLst/>
              <a:ahLst/>
              <a:cxnLst/>
              <a:rect l="l" t="t" r="r" b="b"/>
              <a:pathLst>
                <a:path w="4971" h="8041" fill="none" extrusionOk="0">
                  <a:moveTo>
                    <a:pt x="835" y="8040"/>
                  </a:moveTo>
                  <a:lnTo>
                    <a:pt x="1" y="5371"/>
                  </a:lnTo>
                  <a:lnTo>
                    <a:pt x="2703" y="5572"/>
                  </a:lnTo>
                  <a:lnTo>
                    <a:pt x="2002" y="2670"/>
                  </a:lnTo>
                  <a:lnTo>
                    <a:pt x="4971" y="2569"/>
                  </a:lnTo>
                  <a:lnTo>
                    <a:pt x="4037" y="1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3"/>
            <p:cNvSpPr/>
            <p:nvPr/>
          </p:nvSpPr>
          <p:spPr>
            <a:xfrm flipH="1">
              <a:off x="8085063" y="2325704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7761721" y="3128172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5707430" y="3408119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6090307" y="2839215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1" name="Google Shape;1521;p33"/>
          <p:cNvSpPr/>
          <p:nvPr/>
        </p:nvSpPr>
        <p:spPr>
          <a:xfrm>
            <a:off x="720010" y="1328762"/>
            <a:ext cx="4780684" cy="779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 err="1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Pedoman</a:t>
            </a:r>
            <a:r>
              <a:rPr lang="en-US" b="0" i="0" dirty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 </a:t>
            </a:r>
            <a:r>
              <a:rPr lang="en-US" b="0" i="0" dirty="0" err="1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pelaksanaan</a:t>
            </a:r>
            <a:endParaRPr b="0" i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Bayon"/>
            </a:endParaRPr>
          </a:p>
        </p:txBody>
      </p:sp>
      <p:grpSp>
        <p:nvGrpSpPr>
          <p:cNvPr id="52" name="Google Shape;1603;p37"/>
          <p:cNvGrpSpPr/>
          <p:nvPr/>
        </p:nvGrpSpPr>
        <p:grpSpPr>
          <a:xfrm>
            <a:off x="6143636" y="2214560"/>
            <a:ext cx="2005094" cy="2453449"/>
            <a:chOff x="6954953" y="2208094"/>
            <a:chExt cx="2005094" cy="2453449"/>
          </a:xfrm>
        </p:grpSpPr>
        <p:grpSp>
          <p:nvGrpSpPr>
            <p:cNvPr id="53" name="Google Shape;1604;p37"/>
            <p:cNvGrpSpPr/>
            <p:nvPr/>
          </p:nvGrpSpPr>
          <p:grpSpPr>
            <a:xfrm>
              <a:off x="7435513" y="2298988"/>
              <a:ext cx="1501675" cy="2199400"/>
              <a:chOff x="7342013" y="2344588"/>
              <a:chExt cx="1501675" cy="2199400"/>
            </a:xfrm>
          </p:grpSpPr>
          <p:sp>
            <p:nvSpPr>
              <p:cNvPr id="91" name="Google Shape;1605;p37"/>
              <p:cNvSpPr/>
              <p:nvPr/>
            </p:nvSpPr>
            <p:spPr>
              <a:xfrm>
                <a:off x="8577063" y="2344588"/>
                <a:ext cx="1501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8173" fill="none" extrusionOk="0">
                    <a:moveTo>
                      <a:pt x="6005" y="0"/>
                    </a:moveTo>
                    <a:lnTo>
                      <a:pt x="0" y="8173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606;p37"/>
              <p:cNvSpPr/>
              <p:nvPr/>
            </p:nvSpPr>
            <p:spPr>
              <a:xfrm>
                <a:off x="8596238" y="2515538"/>
                <a:ext cx="56725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3137" fill="none" extrusionOk="0">
                    <a:moveTo>
                      <a:pt x="0" y="3136"/>
                    </a:moveTo>
                    <a:lnTo>
                      <a:pt x="2269" y="1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607;p37"/>
              <p:cNvSpPr/>
              <p:nvPr/>
            </p:nvSpPr>
            <p:spPr>
              <a:xfrm>
                <a:off x="7432063" y="2704838"/>
                <a:ext cx="817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7" fill="none" extrusionOk="0">
                    <a:moveTo>
                      <a:pt x="2736" y="2569"/>
                    </a:moveTo>
                    <a:cubicBezTo>
                      <a:pt x="2202" y="3170"/>
                      <a:pt x="1302" y="3236"/>
                      <a:pt x="701" y="2703"/>
                    </a:cubicBezTo>
                    <a:cubicBezTo>
                      <a:pt x="68" y="2202"/>
                      <a:pt x="1" y="1268"/>
                      <a:pt x="535" y="668"/>
                    </a:cubicBezTo>
                    <a:cubicBezTo>
                      <a:pt x="1068" y="67"/>
                      <a:pt x="1969" y="1"/>
                      <a:pt x="2603" y="534"/>
                    </a:cubicBezTo>
                    <a:cubicBezTo>
                      <a:pt x="3203" y="1035"/>
                      <a:pt x="3270" y="1969"/>
                      <a:pt x="2736" y="2569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608;p37"/>
              <p:cNvSpPr/>
              <p:nvPr/>
            </p:nvSpPr>
            <p:spPr>
              <a:xfrm>
                <a:off x="7522138" y="2650638"/>
                <a:ext cx="43400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5" fill="none" extrusionOk="0">
                    <a:moveTo>
                      <a:pt x="1468" y="1401"/>
                    </a:moveTo>
                    <a:cubicBezTo>
                      <a:pt x="1168" y="1702"/>
                      <a:pt x="668" y="1735"/>
                      <a:pt x="334" y="1468"/>
                    </a:cubicBezTo>
                    <a:cubicBezTo>
                      <a:pt x="0" y="1168"/>
                      <a:pt x="0" y="701"/>
                      <a:pt x="267" y="367"/>
                    </a:cubicBezTo>
                    <a:cubicBezTo>
                      <a:pt x="568" y="34"/>
                      <a:pt x="1035" y="0"/>
                      <a:pt x="1368" y="267"/>
                    </a:cubicBezTo>
                    <a:cubicBezTo>
                      <a:pt x="1702" y="567"/>
                      <a:pt x="1735" y="1068"/>
                      <a:pt x="1468" y="1401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609;p37"/>
              <p:cNvSpPr/>
              <p:nvPr/>
            </p:nvSpPr>
            <p:spPr>
              <a:xfrm>
                <a:off x="7342013" y="3579638"/>
                <a:ext cx="475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3770" fill="none" extrusionOk="0">
                    <a:moveTo>
                      <a:pt x="0" y="0"/>
                    </a:moveTo>
                    <a:cubicBezTo>
                      <a:pt x="1034" y="0"/>
                      <a:pt x="1902" y="868"/>
                      <a:pt x="1902" y="1902"/>
                    </a:cubicBezTo>
                    <a:cubicBezTo>
                      <a:pt x="1902" y="2936"/>
                      <a:pt x="1034" y="3770"/>
                      <a:pt x="0" y="3770"/>
                    </a:cubicBez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610;p37"/>
              <p:cNvSpPr/>
              <p:nvPr/>
            </p:nvSpPr>
            <p:spPr>
              <a:xfrm>
                <a:off x="8722763" y="3750863"/>
                <a:ext cx="120925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7840" fill="none" extrusionOk="0">
                    <a:moveTo>
                      <a:pt x="834" y="7840"/>
                    </a:moveTo>
                    <a:lnTo>
                      <a:pt x="0" y="5238"/>
                    </a:lnTo>
                    <a:lnTo>
                      <a:pt x="2635" y="5405"/>
                    </a:lnTo>
                    <a:lnTo>
                      <a:pt x="1968" y="2603"/>
                    </a:lnTo>
                    <a:lnTo>
                      <a:pt x="4837" y="2469"/>
                    </a:lnTo>
                    <a:lnTo>
                      <a:pt x="3903" y="1"/>
                    </a:lnTo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611;p37"/>
              <p:cNvSpPr/>
              <p:nvPr/>
            </p:nvSpPr>
            <p:spPr>
              <a:xfrm>
                <a:off x="8206263" y="4298788"/>
                <a:ext cx="94275" cy="24520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9808" fill="none" extrusionOk="0">
                    <a:moveTo>
                      <a:pt x="68" y="7573"/>
                    </a:moveTo>
                    <a:cubicBezTo>
                      <a:pt x="1" y="6505"/>
                      <a:pt x="768" y="5471"/>
                      <a:pt x="801" y="4371"/>
                    </a:cubicBezTo>
                    <a:cubicBezTo>
                      <a:pt x="801" y="3803"/>
                      <a:pt x="635" y="3236"/>
                      <a:pt x="501" y="2636"/>
                    </a:cubicBezTo>
                    <a:cubicBezTo>
                      <a:pt x="401" y="2069"/>
                      <a:pt x="368" y="1468"/>
                      <a:pt x="668" y="935"/>
                    </a:cubicBezTo>
                    <a:cubicBezTo>
                      <a:pt x="968" y="401"/>
                      <a:pt x="1702" y="1"/>
                      <a:pt x="2369" y="168"/>
                    </a:cubicBezTo>
                    <a:cubicBezTo>
                      <a:pt x="3103" y="301"/>
                      <a:pt x="3470" y="1001"/>
                      <a:pt x="3603" y="1602"/>
                    </a:cubicBezTo>
                    <a:cubicBezTo>
                      <a:pt x="3770" y="2302"/>
                      <a:pt x="3737" y="3003"/>
                      <a:pt x="3570" y="3670"/>
                    </a:cubicBezTo>
                    <a:cubicBezTo>
                      <a:pt x="3370" y="4537"/>
                      <a:pt x="2903" y="5405"/>
                      <a:pt x="2970" y="6272"/>
                    </a:cubicBezTo>
                    <a:cubicBezTo>
                      <a:pt x="3003" y="6906"/>
                      <a:pt x="3303" y="7539"/>
                      <a:pt x="3270" y="8173"/>
                    </a:cubicBezTo>
                    <a:cubicBezTo>
                      <a:pt x="3270" y="8874"/>
                      <a:pt x="2503" y="9808"/>
                      <a:pt x="1502" y="9574"/>
                    </a:cubicBezTo>
                    <a:cubicBezTo>
                      <a:pt x="635" y="9341"/>
                      <a:pt x="101" y="8240"/>
                      <a:pt x="68" y="7573"/>
                    </a:cubicBezTo>
                    <a:close/>
                  </a:path>
                </a:pathLst>
              </a:custGeom>
              <a:noFill/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1612;p37"/>
            <p:cNvGrpSpPr/>
            <p:nvPr/>
          </p:nvGrpSpPr>
          <p:grpSpPr>
            <a:xfrm>
              <a:off x="6954953" y="2208094"/>
              <a:ext cx="2005094" cy="2453449"/>
              <a:chOff x="6954953" y="2208094"/>
              <a:chExt cx="2005094" cy="2453449"/>
            </a:xfrm>
          </p:grpSpPr>
          <p:sp>
            <p:nvSpPr>
              <p:cNvPr id="55" name="Google Shape;1613;p37"/>
              <p:cNvSpPr/>
              <p:nvPr/>
            </p:nvSpPr>
            <p:spPr>
              <a:xfrm>
                <a:off x="7435046" y="4152727"/>
                <a:ext cx="248437" cy="308663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9466" extrusionOk="0">
                    <a:moveTo>
                      <a:pt x="3762" y="0"/>
                    </a:moveTo>
                    <a:cubicBezTo>
                      <a:pt x="3637" y="0"/>
                      <a:pt x="3529" y="34"/>
                      <a:pt x="3449" y="136"/>
                    </a:cubicBezTo>
                    <a:cubicBezTo>
                      <a:pt x="2368" y="1346"/>
                      <a:pt x="1853" y="3559"/>
                      <a:pt x="1030" y="4975"/>
                    </a:cubicBezTo>
                    <a:cubicBezTo>
                      <a:pt x="772" y="5387"/>
                      <a:pt x="515" y="5799"/>
                      <a:pt x="283" y="6210"/>
                    </a:cubicBezTo>
                    <a:cubicBezTo>
                      <a:pt x="155" y="6416"/>
                      <a:pt x="26" y="6648"/>
                      <a:pt x="26" y="6880"/>
                    </a:cubicBezTo>
                    <a:cubicBezTo>
                      <a:pt x="0" y="7188"/>
                      <a:pt x="26" y="7729"/>
                      <a:pt x="180" y="7986"/>
                    </a:cubicBezTo>
                    <a:cubicBezTo>
                      <a:pt x="360" y="8295"/>
                      <a:pt x="695" y="8450"/>
                      <a:pt x="1030" y="8578"/>
                    </a:cubicBezTo>
                    <a:cubicBezTo>
                      <a:pt x="1544" y="8784"/>
                      <a:pt x="2059" y="9016"/>
                      <a:pt x="2600" y="9222"/>
                    </a:cubicBezTo>
                    <a:cubicBezTo>
                      <a:pt x="2893" y="9350"/>
                      <a:pt x="3212" y="9465"/>
                      <a:pt x="3520" y="9465"/>
                    </a:cubicBezTo>
                    <a:cubicBezTo>
                      <a:pt x="3645" y="9465"/>
                      <a:pt x="3768" y="9446"/>
                      <a:pt x="3887" y="9402"/>
                    </a:cubicBezTo>
                    <a:cubicBezTo>
                      <a:pt x="4170" y="9273"/>
                      <a:pt x="4376" y="9016"/>
                      <a:pt x="4556" y="8758"/>
                    </a:cubicBezTo>
                    <a:cubicBezTo>
                      <a:pt x="4890" y="8295"/>
                      <a:pt x="5174" y="7832"/>
                      <a:pt x="5431" y="7369"/>
                    </a:cubicBezTo>
                    <a:cubicBezTo>
                      <a:pt x="5817" y="6699"/>
                      <a:pt x="6177" y="5979"/>
                      <a:pt x="6538" y="5258"/>
                    </a:cubicBezTo>
                    <a:cubicBezTo>
                      <a:pt x="6898" y="4589"/>
                      <a:pt x="7181" y="3842"/>
                      <a:pt x="7413" y="3122"/>
                    </a:cubicBezTo>
                    <a:cubicBezTo>
                      <a:pt x="7516" y="2761"/>
                      <a:pt x="7619" y="2401"/>
                      <a:pt x="7567" y="2015"/>
                    </a:cubicBezTo>
                    <a:cubicBezTo>
                      <a:pt x="7541" y="1706"/>
                      <a:pt x="7387" y="1397"/>
                      <a:pt x="7233" y="1140"/>
                    </a:cubicBezTo>
                    <a:cubicBezTo>
                      <a:pt x="6975" y="754"/>
                      <a:pt x="6615" y="393"/>
                      <a:pt x="6203" y="188"/>
                    </a:cubicBezTo>
                    <a:cubicBezTo>
                      <a:pt x="5939" y="79"/>
                      <a:pt x="5657" y="8"/>
                      <a:pt x="5373" y="8"/>
                    </a:cubicBezTo>
                    <a:cubicBezTo>
                      <a:pt x="5185" y="8"/>
                      <a:pt x="4997" y="39"/>
                      <a:pt x="4813" y="110"/>
                    </a:cubicBezTo>
                    <a:cubicBezTo>
                      <a:pt x="4750" y="133"/>
                      <a:pt x="4683" y="141"/>
                      <a:pt x="4613" y="141"/>
                    </a:cubicBezTo>
                    <a:cubicBezTo>
                      <a:pt x="4335" y="141"/>
                      <a:pt x="4015" y="0"/>
                      <a:pt x="3762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614;p37"/>
              <p:cNvSpPr/>
              <p:nvPr/>
            </p:nvSpPr>
            <p:spPr>
              <a:xfrm>
                <a:off x="7196679" y="4314758"/>
                <a:ext cx="414637" cy="201645"/>
              </a:xfrm>
              <a:custGeom>
                <a:avLst/>
                <a:gdLst/>
                <a:ahLst/>
                <a:cxnLst/>
                <a:rect l="l" t="t" r="r" b="b"/>
                <a:pathLst>
                  <a:path w="12716" h="6184" extrusionOk="0">
                    <a:moveTo>
                      <a:pt x="7980" y="1"/>
                    </a:moveTo>
                    <a:cubicBezTo>
                      <a:pt x="7895" y="1"/>
                      <a:pt x="7808" y="25"/>
                      <a:pt x="7722" y="83"/>
                    </a:cubicBezTo>
                    <a:cubicBezTo>
                      <a:pt x="7516" y="186"/>
                      <a:pt x="7387" y="392"/>
                      <a:pt x="7207" y="546"/>
                    </a:cubicBezTo>
                    <a:cubicBezTo>
                      <a:pt x="6969" y="731"/>
                      <a:pt x="6677" y="794"/>
                      <a:pt x="6369" y="794"/>
                    </a:cubicBezTo>
                    <a:cubicBezTo>
                      <a:pt x="6077" y="794"/>
                      <a:pt x="5771" y="738"/>
                      <a:pt x="5483" y="675"/>
                    </a:cubicBezTo>
                    <a:cubicBezTo>
                      <a:pt x="4170" y="418"/>
                      <a:pt x="2857" y="263"/>
                      <a:pt x="1545" y="212"/>
                    </a:cubicBezTo>
                    <a:cubicBezTo>
                      <a:pt x="1184" y="212"/>
                      <a:pt x="798" y="212"/>
                      <a:pt x="489" y="418"/>
                    </a:cubicBezTo>
                    <a:cubicBezTo>
                      <a:pt x="129" y="649"/>
                      <a:pt x="0" y="1035"/>
                      <a:pt x="206" y="1422"/>
                    </a:cubicBezTo>
                    <a:cubicBezTo>
                      <a:pt x="412" y="1859"/>
                      <a:pt x="798" y="1936"/>
                      <a:pt x="1184" y="2142"/>
                    </a:cubicBezTo>
                    <a:cubicBezTo>
                      <a:pt x="1596" y="2348"/>
                      <a:pt x="2034" y="2580"/>
                      <a:pt x="2471" y="2786"/>
                    </a:cubicBezTo>
                    <a:cubicBezTo>
                      <a:pt x="4067" y="3609"/>
                      <a:pt x="5740" y="4201"/>
                      <a:pt x="7439" y="4793"/>
                    </a:cubicBezTo>
                    <a:cubicBezTo>
                      <a:pt x="8159" y="5051"/>
                      <a:pt x="8906" y="5334"/>
                      <a:pt x="9652" y="5591"/>
                    </a:cubicBezTo>
                    <a:cubicBezTo>
                      <a:pt x="10090" y="5746"/>
                      <a:pt x="10579" y="5926"/>
                      <a:pt x="10965" y="6183"/>
                    </a:cubicBezTo>
                    <a:cubicBezTo>
                      <a:pt x="11119" y="6080"/>
                      <a:pt x="11222" y="5951"/>
                      <a:pt x="11300" y="5771"/>
                    </a:cubicBezTo>
                    <a:cubicBezTo>
                      <a:pt x="11711" y="4896"/>
                      <a:pt x="12200" y="4021"/>
                      <a:pt x="12535" y="3120"/>
                    </a:cubicBezTo>
                    <a:cubicBezTo>
                      <a:pt x="12715" y="2631"/>
                      <a:pt x="12252" y="2605"/>
                      <a:pt x="11866" y="2425"/>
                    </a:cubicBezTo>
                    <a:cubicBezTo>
                      <a:pt x="11377" y="2194"/>
                      <a:pt x="10939" y="1962"/>
                      <a:pt x="10476" y="1679"/>
                    </a:cubicBezTo>
                    <a:cubicBezTo>
                      <a:pt x="9961" y="1370"/>
                      <a:pt x="9472" y="1035"/>
                      <a:pt x="8983" y="675"/>
                    </a:cubicBezTo>
                    <a:cubicBezTo>
                      <a:pt x="8711" y="466"/>
                      <a:pt x="8354" y="1"/>
                      <a:pt x="7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615;p37"/>
              <p:cNvSpPr/>
              <p:nvPr/>
            </p:nvSpPr>
            <p:spPr>
              <a:xfrm>
                <a:off x="7314167" y="4308628"/>
                <a:ext cx="26901" cy="57161"/>
              </a:xfrm>
              <a:custGeom>
                <a:avLst/>
                <a:gdLst/>
                <a:ahLst/>
                <a:cxnLst/>
                <a:rect l="l" t="t" r="r" b="b"/>
                <a:pathLst>
                  <a:path w="825" h="1753" extrusionOk="0">
                    <a:moveTo>
                      <a:pt x="117" y="1"/>
                    </a:moveTo>
                    <a:cubicBezTo>
                      <a:pt x="91" y="1"/>
                      <a:pt x="65" y="14"/>
                      <a:pt x="52" y="39"/>
                    </a:cubicBezTo>
                    <a:cubicBezTo>
                      <a:pt x="1" y="65"/>
                      <a:pt x="1" y="117"/>
                      <a:pt x="26" y="168"/>
                    </a:cubicBezTo>
                    <a:cubicBezTo>
                      <a:pt x="104" y="348"/>
                      <a:pt x="181" y="503"/>
                      <a:pt x="258" y="683"/>
                    </a:cubicBezTo>
                    <a:cubicBezTo>
                      <a:pt x="310" y="863"/>
                      <a:pt x="335" y="1018"/>
                      <a:pt x="361" y="1223"/>
                    </a:cubicBezTo>
                    <a:cubicBezTo>
                      <a:pt x="361" y="1275"/>
                      <a:pt x="361" y="1326"/>
                      <a:pt x="361" y="1352"/>
                    </a:cubicBezTo>
                    <a:lnTo>
                      <a:pt x="361" y="1429"/>
                    </a:lnTo>
                    <a:lnTo>
                      <a:pt x="361" y="1481"/>
                    </a:lnTo>
                    <a:cubicBezTo>
                      <a:pt x="361" y="1662"/>
                      <a:pt x="437" y="1753"/>
                      <a:pt x="530" y="1753"/>
                    </a:cubicBezTo>
                    <a:cubicBezTo>
                      <a:pt x="610" y="1753"/>
                      <a:pt x="702" y="1688"/>
                      <a:pt x="773" y="1558"/>
                    </a:cubicBezTo>
                    <a:cubicBezTo>
                      <a:pt x="773" y="1532"/>
                      <a:pt x="799" y="1507"/>
                      <a:pt x="799" y="1455"/>
                    </a:cubicBezTo>
                    <a:cubicBezTo>
                      <a:pt x="824" y="1326"/>
                      <a:pt x="799" y="1146"/>
                      <a:pt x="747" y="1018"/>
                    </a:cubicBezTo>
                    <a:cubicBezTo>
                      <a:pt x="670" y="683"/>
                      <a:pt x="438" y="297"/>
                      <a:pt x="181" y="39"/>
                    </a:cubicBezTo>
                    <a:cubicBezTo>
                      <a:pt x="168" y="14"/>
                      <a:pt x="142" y="1"/>
                      <a:pt x="117" y="1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616;p37"/>
              <p:cNvSpPr/>
              <p:nvPr/>
            </p:nvSpPr>
            <p:spPr>
              <a:xfrm>
                <a:off x="7364058" y="4318117"/>
                <a:ext cx="24847" cy="59183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815" extrusionOk="0">
                    <a:moveTo>
                      <a:pt x="129" y="1"/>
                    </a:moveTo>
                    <a:cubicBezTo>
                      <a:pt x="60" y="1"/>
                      <a:pt x="0" y="47"/>
                      <a:pt x="15" y="135"/>
                    </a:cubicBezTo>
                    <a:cubicBezTo>
                      <a:pt x="41" y="392"/>
                      <a:pt x="67" y="649"/>
                      <a:pt x="118" y="881"/>
                    </a:cubicBezTo>
                    <a:cubicBezTo>
                      <a:pt x="195" y="1164"/>
                      <a:pt x="221" y="1421"/>
                      <a:pt x="324" y="1679"/>
                    </a:cubicBezTo>
                    <a:cubicBezTo>
                      <a:pt x="367" y="1764"/>
                      <a:pt x="445" y="1814"/>
                      <a:pt x="529" y="1814"/>
                    </a:cubicBezTo>
                    <a:cubicBezTo>
                      <a:pt x="546" y="1814"/>
                      <a:pt x="564" y="1812"/>
                      <a:pt x="581" y="1808"/>
                    </a:cubicBezTo>
                    <a:cubicBezTo>
                      <a:pt x="684" y="1808"/>
                      <a:pt x="761" y="1705"/>
                      <a:pt x="761" y="1576"/>
                    </a:cubicBezTo>
                    <a:cubicBezTo>
                      <a:pt x="710" y="1319"/>
                      <a:pt x="633" y="1061"/>
                      <a:pt x="530" y="804"/>
                    </a:cubicBezTo>
                    <a:cubicBezTo>
                      <a:pt x="453" y="546"/>
                      <a:pt x="375" y="315"/>
                      <a:pt x="272" y="83"/>
                    </a:cubicBezTo>
                    <a:cubicBezTo>
                      <a:pt x="239" y="27"/>
                      <a:pt x="182" y="1"/>
                      <a:pt x="129" y="1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617;p37"/>
              <p:cNvSpPr/>
              <p:nvPr/>
            </p:nvSpPr>
            <p:spPr>
              <a:xfrm>
                <a:off x="8051442" y="3643939"/>
                <a:ext cx="741592" cy="915293"/>
              </a:xfrm>
              <a:custGeom>
                <a:avLst/>
                <a:gdLst/>
                <a:ahLst/>
                <a:cxnLst/>
                <a:rect l="l" t="t" r="r" b="b"/>
                <a:pathLst>
                  <a:path w="22743" h="28070" extrusionOk="0">
                    <a:moveTo>
                      <a:pt x="18547" y="9768"/>
                    </a:moveTo>
                    <a:cubicBezTo>
                      <a:pt x="18701" y="10514"/>
                      <a:pt x="18856" y="11286"/>
                      <a:pt x="19010" y="12058"/>
                    </a:cubicBezTo>
                    <a:cubicBezTo>
                      <a:pt x="19293" y="13397"/>
                      <a:pt x="19576" y="14735"/>
                      <a:pt x="19834" y="16074"/>
                    </a:cubicBezTo>
                    <a:cubicBezTo>
                      <a:pt x="18959" y="15739"/>
                      <a:pt x="18058" y="15482"/>
                      <a:pt x="17183" y="15173"/>
                    </a:cubicBezTo>
                    <a:cubicBezTo>
                      <a:pt x="16153" y="14812"/>
                      <a:pt x="15098" y="14452"/>
                      <a:pt x="14068" y="14092"/>
                    </a:cubicBezTo>
                    <a:cubicBezTo>
                      <a:pt x="13219" y="13809"/>
                      <a:pt x="12344" y="13500"/>
                      <a:pt x="11494" y="13217"/>
                    </a:cubicBezTo>
                    <a:cubicBezTo>
                      <a:pt x="12859" y="12676"/>
                      <a:pt x="14197" y="12136"/>
                      <a:pt x="15510" y="11492"/>
                    </a:cubicBezTo>
                    <a:cubicBezTo>
                      <a:pt x="16359" y="11055"/>
                      <a:pt x="17208" y="10591"/>
                      <a:pt x="17981" y="10025"/>
                    </a:cubicBezTo>
                    <a:cubicBezTo>
                      <a:pt x="18186" y="9948"/>
                      <a:pt x="18367" y="9845"/>
                      <a:pt x="18547" y="9768"/>
                    </a:cubicBezTo>
                    <a:close/>
                    <a:moveTo>
                      <a:pt x="4391" y="11235"/>
                    </a:moveTo>
                    <a:cubicBezTo>
                      <a:pt x="4493" y="11312"/>
                      <a:pt x="4596" y="11364"/>
                      <a:pt x="4725" y="11415"/>
                    </a:cubicBezTo>
                    <a:cubicBezTo>
                      <a:pt x="5008" y="11518"/>
                      <a:pt x="5291" y="11621"/>
                      <a:pt x="5575" y="11724"/>
                    </a:cubicBezTo>
                    <a:cubicBezTo>
                      <a:pt x="6089" y="11904"/>
                      <a:pt x="6630" y="12110"/>
                      <a:pt x="7145" y="12290"/>
                    </a:cubicBezTo>
                    <a:cubicBezTo>
                      <a:pt x="8123" y="12625"/>
                      <a:pt x="9075" y="12959"/>
                      <a:pt x="10053" y="13268"/>
                    </a:cubicBezTo>
                    <a:cubicBezTo>
                      <a:pt x="10027" y="13294"/>
                      <a:pt x="10002" y="13294"/>
                      <a:pt x="9976" y="13294"/>
                    </a:cubicBezTo>
                    <a:cubicBezTo>
                      <a:pt x="8020" y="14066"/>
                      <a:pt x="6064" y="14864"/>
                      <a:pt x="4262" y="15893"/>
                    </a:cubicBezTo>
                    <a:cubicBezTo>
                      <a:pt x="3850" y="16099"/>
                      <a:pt x="3464" y="16280"/>
                      <a:pt x="3052" y="16485"/>
                    </a:cubicBezTo>
                    <a:cubicBezTo>
                      <a:pt x="3490" y="14735"/>
                      <a:pt x="3927" y="12985"/>
                      <a:pt x="4391" y="11235"/>
                    </a:cubicBezTo>
                    <a:close/>
                    <a:moveTo>
                      <a:pt x="7160" y="0"/>
                    </a:moveTo>
                    <a:cubicBezTo>
                      <a:pt x="7087" y="0"/>
                      <a:pt x="7015" y="41"/>
                      <a:pt x="6964" y="142"/>
                    </a:cubicBezTo>
                    <a:cubicBezTo>
                      <a:pt x="6758" y="553"/>
                      <a:pt x="6656" y="1017"/>
                      <a:pt x="6501" y="1454"/>
                    </a:cubicBezTo>
                    <a:cubicBezTo>
                      <a:pt x="6372" y="1892"/>
                      <a:pt x="6244" y="2355"/>
                      <a:pt x="6115" y="2793"/>
                    </a:cubicBezTo>
                    <a:cubicBezTo>
                      <a:pt x="5858" y="3693"/>
                      <a:pt x="5600" y="4569"/>
                      <a:pt x="5343" y="5469"/>
                    </a:cubicBezTo>
                    <a:cubicBezTo>
                      <a:pt x="4828" y="7245"/>
                      <a:pt x="4339" y="9021"/>
                      <a:pt x="3876" y="10797"/>
                    </a:cubicBezTo>
                    <a:cubicBezTo>
                      <a:pt x="2923" y="14401"/>
                      <a:pt x="2023" y="18030"/>
                      <a:pt x="1225" y="21659"/>
                    </a:cubicBezTo>
                    <a:cubicBezTo>
                      <a:pt x="993" y="22663"/>
                      <a:pt x="761" y="23692"/>
                      <a:pt x="581" y="24696"/>
                    </a:cubicBezTo>
                    <a:cubicBezTo>
                      <a:pt x="375" y="25726"/>
                      <a:pt x="144" y="26729"/>
                      <a:pt x="15" y="27759"/>
                    </a:cubicBezTo>
                    <a:cubicBezTo>
                      <a:pt x="1" y="27859"/>
                      <a:pt x="82" y="27912"/>
                      <a:pt x="166" y="27912"/>
                    </a:cubicBezTo>
                    <a:cubicBezTo>
                      <a:pt x="233" y="27912"/>
                      <a:pt x="301" y="27879"/>
                      <a:pt x="324" y="27810"/>
                    </a:cubicBezTo>
                    <a:cubicBezTo>
                      <a:pt x="581" y="26910"/>
                      <a:pt x="761" y="26009"/>
                      <a:pt x="993" y="25108"/>
                    </a:cubicBezTo>
                    <a:cubicBezTo>
                      <a:pt x="1199" y="24207"/>
                      <a:pt x="1405" y="23332"/>
                      <a:pt x="1611" y="22431"/>
                    </a:cubicBezTo>
                    <a:cubicBezTo>
                      <a:pt x="1971" y="20887"/>
                      <a:pt x="2357" y="19342"/>
                      <a:pt x="2718" y="17824"/>
                    </a:cubicBezTo>
                    <a:cubicBezTo>
                      <a:pt x="2846" y="17721"/>
                      <a:pt x="2898" y="17541"/>
                      <a:pt x="2820" y="17412"/>
                    </a:cubicBezTo>
                    <a:cubicBezTo>
                      <a:pt x="2872" y="17361"/>
                      <a:pt x="2949" y="17309"/>
                      <a:pt x="3001" y="17283"/>
                    </a:cubicBezTo>
                    <a:cubicBezTo>
                      <a:pt x="3129" y="17206"/>
                      <a:pt x="3232" y="17129"/>
                      <a:pt x="3335" y="17052"/>
                    </a:cubicBezTo>
                    <a:cubicBezTo>
                      <a:pt x="3593" y="16872"/>
                      <a:pt x="3850" y="16717"/>
                      <a:pt x="4082" y="16563"/>
                    </a:cubicBezTo>
                    <a:cubicBezTo>
                      <a:pt x="4596" y="16254"/>
                      <a:pt x="5111" y="15971"/>
                      <a:pt x="5652" y="15713"/>
                    </a:cubicBezTo>
                    <a:cubicBezTo>
                      <a:pt x="6707" y="15147"/>
                      <a:pt x="7814" y="14684"/>
                      <a:pt x="8921" y="14220"/>
                    </a:cubicBezTo>
                    <a:cubicBezTo>
                      <a:pt x="9513" y="13989"/>
                      <a:pt x="10130" y="13757"/>
                      <a:pt x="10722" y="13526"/>
                    </a:cubicBezTo>
                    <a:cubicBezTo>
                      <a:pt x="12704" y="14195"/>
                      <a:pt x="14660" y="14864"/>
                      <a:pt x="16642" y="15533"/>
                    </a:cubicBezTo>
                    <a:cubicBezTo>
                      <a:pt x="17234" y="15739"/>
                      <a:pt x="17826" y="15945"/>
                      <a:pt x="18418" y="16151"/>
                    </a:cubicBezTo>
                    <a:cubicBezTo>
                      <a:pt x="18933" y="16331"/>
                      <a:pt x="19448" y="16537"/>
                      <a:pt x="19962" y="16691"/>
                    </a:cubicBezTo>
                    <a:cubicBezTo>
                      <a:pt x="20348" y="18545"/>
                      <a:pt x="20709" y="20372"/>
                      <a:pt x="21095" y="22199"/>
                    </a:cubicBezTo>
                    <a:cubicBezTo>
                      <a:pt x="21275" y="23126"/>
                      <a:pt x="21455" y="24078"/>
                      <a:pt x="21635" y="25005"/>
                    </a:cubicBezTo>
                    <a:lnTo>
                      <a:pt x="21944" y="26472"/>
                    </a:lnTo>
                    <a:cubicBezTo>
                      <a:pt x="22021" y="26935"/>
                      <a:pt x="22099" y="27450"/>
                      <a:pt x="22253" y="27913"/>
                    </a:cubicBezTo>
                    <a:cubicBezTo>
                      <a:pt x="22299" y="28018"/>
                      <a:pt x="22403" y="28070"/>
                      <a:pt x="22503" y="28070"/>
                    </a:cubicBezTo>
                    <a:cubicBezTo>
                      <a:pt x="22625" y="28070"/>
                      <a:pt x="22742" y="27992"/>
                      <a:pt x="22742" y="27836"/>
                    </a:cubicBezTo>
                    <a:cubicBezTo>
                      <a:pt x="22716" y="27424"/>
                      <a:pt x="22613" y="27013"/>
                      <a:pt x="22536" y="26601"/>
                    </a:cubicBezTo>
                    <a:cubicBezTo>
                      <a:pt x="22459" y="26189"/>
                      <a:pt x="22356" y="25777"/>
                      <a:pt x="22279" y="25340"/>
                    </a:cubicBezTo>
                    <a:cubicBezTo>
                      <a:pt x="22099" y="24490"/>
                      <a:pt x="21944" y="23641"/>
                      <a:pt x="21764" y="22766"/>
                    </a:cubicBezTo>
                    <a:cubicBezTo>
                      <a:pt x="21429" y="21093"/>
                      <a:pt x="21095" y="19420"/>
                      <a:pt x="20735" y="17721"/>
                    </a:cubicBezTo>
                    <a:cubicBezTo>
                      <a:pt x="20657" y="17361"/>
                      <a:pt x="20580" y="17000"/>
                      <a:pt x="20503" y="16640"/>
                    </a:cubicBezTo>
                    <a:cubicBezTo>
                      <a:pt x="20554" y="16537"/>
                      <a:pt x="20554" y="16434"/>
                      <a:pt x="20451" y="16331"/>
                    </a:cubicBezTo>
                    <a:cubicBezTo>
                      <a:pt x="19859" y="13423"/>
                      <a:pt x="19242" y="10514"/>
                      <a:pt x="18624" y="7606"/>
                    </a:cubicBezTo>
                    <a:cubicBezTo>
                      <a:pt x="18418" y="6653"/>
                      <a:pt x="18212" y="5727"/>
                      <a:pt x="18006" y="4800"/>
                    </a:cubicBezTo>
                    <a:cubicBezTo>
                      <a:pt x="17800" y="3848"/>
                      <a:pt x="17620" y="2844"/>
                      <a:pt x="17311" y="1918"/>
                    </a:cubicBezTo>
                    <a:cubicBezTo>
                      <a:pt x="17288" y="1847"/>
                      <a:pt x="17221" y="1814"/>
                      <a:pt x="17158" y="1814"/>
                    </a:cubicBezTo>
                    <a:cubicBezTo>
                      <a:pt x="17083" y="1814"/>
                      <a:pt x="17014" y="1860"/>
                      <a:pt x="17028" y="1943"/>
                    </a:cubicBezTo>
                    <a:cubicBezTo>
                      <a:pt x="17105" y="2793"/>
                      <a:pt x="17311" y="3616"/>
                      <a:pt x="17466" y="4440"/>
                    </a:cubicBezTo>
                    <a:cubicBezTo>
                      <a:pt x="17646" y="5289"/>
                      <a:pt x="17826" y="6139"/>
                      <a:pt x="17981" y="7014"/>
                    </a:cubicBezTo>
                    <a:cubicBezTo>
                      <a:pt x="18161" y="7786"/>
                      <a:pt x="18315" y="8558"/>
                      <a:pt x="18470" y="9356"/>
                    </a:cubicBezTo>
                    <a:cubicBezTo>
                      <a:pt x="18006" y="9562"/>
                      <a:pt x="17543" y="9793"/>
                      <a:pt x="17080" y="10025"/>
                    </a:cubicBezTo>
                    <a:cubicBezTo>
                      <a:pt x="16565" y="10257"/>
                      <a:pt x="16050" y="10514"/>
                      <a:pt x="15535" y="10746"/>
                    </a:cubicBezTo>
                    <a:cubicBezTo>
                      <a:pt x="14480" y="11235"/>
                      <a:pt x="13425" y="11724"/>
                      <a:pt x="12395" y="12213"/>
                    </a:cubicBezTo>
                    <a:cubicBezTo>
                      <a:pt x="11829" y="12470"/>
                      <a:pt x="11288" y="12702"/>
                      <a:pt x="10748" y="12959"/>
                    </a:cubicBezTo>
                    <a:cubicBezTo>
                      <a:pt x="9744" y="12625"/>
                      <a:pt x="8766" y="12290"/>
                      <a:pt x="7762" y="11956"/>
                    </a:cubicBezTo>
                    <a:cubicBezTo>
                      <a:pt x="7170" y="11750"/>
                      <a:pt x="6604" y="11569"/>
                      <a:pt x="6038" y="11389"/>
                    </a:cubicBezTo>
                    <a:cubicBezTo>
                      <a:pt x="5729" y="11286"/>
                      <a:pt x="5420" y="11183"/>
                      <a:pt x="5137" y="11106"/>
                    </a:cubicBezTo>
                    <a:cubicBezTo>
                      <a:pt x="4931" y="11055"/>
                      <a:pt x="4699" y="10952"/>
                      <a:pt x="4468" y="10952"/>
                    </a:cubicBezTo>
                    <a:cubicBezTo>
                      <a:pt x="4880" y="9407"/>
                      <a:pt x="5317" y="7863"/>
                      <a:pt x="5755" y="6319"/>
                    </a:cubicBezTo>
                    <a:cubicBezTo>
                      <a:pt x="6012" y="5341"/>
                      <a:pt x="6295" y="4363"/>
                      <a:pt x="6578" y="3385"/>
                    </a:cubicBezTo>
                    <a:cubicBezTo>
                      <a:pt x="6733" y="2896"/>
                      <a:pt x="6887" y="2381"/>
                      <a:pt x="7042" y="1892"/>
                    </a:cubicBezTo>
                    <a:cubicBezTo>
                      <a:pt x="7170" y="1377"/>
                      <a:pt x="7376" y="888"/>
                      <a:pt x="7453" y="347"/>
                    </a:cubicBezTo>
                    <a:cubicBezTo>
                      <a:pt x="7471" y="174"/>
                      <a:pt x="7313" y="0"/>
                      <a:pt x="7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618;p37"/>
              <p:cNvSpPr/>
              <p:nvPr/>
            </p:nvSpPr>
            <p:spPr>
              <a:xfrm>
                <a:off x="7555893" y="2671361"/>
                <a:ext cx="695779" cy="566588"/>
              </a:xfrm>
              <a:custGeom>
                <a:avLst/>
                <a:gdLst/>
                <a:ahLst/>
                <a:cxnLst/>
                <a:rect l="l" t="t" r="r" b="b"/>
                <a:pathLst>
                  <a:path w="21338" h="17376" extrusionOk="0">
                    <a:moveTo>
                      <a:pt x="18426" y="0"/>
                    </a:moveTo>
                    <a:cubicBezTo>
                      <a:pt x="18141" y="0"/>
                      <a:pt x="17861" y="83"/>
                      <a:pt x="17606" y="291"/>
                    </a:cubicBezTo>
                    <a:cubicBezTo>
                      <a:pt x="16808" y="935"/>
                      <a:pt x="16808" y="1938"/>
                      <a:pt x="16499" y="2813"/>
                    </a:cubicBezTo>
                    <a:cubicBezTo>
                      <a:pt x="15624" y="5259"/>
                      <a:pt x="14620" y="7601"/>
                      <a:pt x="14028" y="10149"/>
                    </a:cubicBezTo>
                    <a:cubicBezTo>
                      <a:pt x="14002" y="10303"/>
                      <a:pt x="13951" y="10458"/>
                      <a:pt x="13848" y="10561"/>
                    </a:cubicBezTo>
                    <a:cubicBezTo>
                      <a:pt x="13796" y="10638"/>
                      <a:pt x="13693" y="10689"/>
                      <a:pt x="13616" y="10741"/>
                    </a:cubicBezTo>
                    <a:cubicBezTo>
                      <a:pt x="11351" y="11976"/>
                      <a:pt x="9086" y="13212"/>
                      <a:pt x="6821" y="14447"/>
                    </a:cubicBezTo>
                    <a:cubicBezTo>
                      <a:pt x="6229" y="14756"/>
                      <a:pt x="5663" y="15065"/>
                      <a:pt x="5019" y="15219"/>
                    </a:cubicBezTo>
                    <a:cubicBezTo>
                      <a:pt x="4402" y="15348"/>
                      <a:pt x="3758" y="15348"/>
                      <a:pt x="3115" y="15348"/>
                    </a:cubicBezTo>
                    <a:lnTo>
                      <a:pt x="3141" y="15348"/>
                    </a:lnTo>
                    <a:cubicBezTo>
                      <a:pt x="2497" y="15374"/>
                      <a:pt x="1879" y="15451"/>
                      <a:pt x="1339" y="15734"/>
                    </a:cubicBezTo>
                    <a:cubicBezTo>
                      <a:pt x="824" y="16017"/>
                      <a:pt x="0" y="16970"/>
                      <a:pt x="850" y="17278"/>
                    </a:cubicBezTo>
                    <a:cubicBezTo>
                      <a:pt x="1043" y="17350"/>
                      <a:pt x="1256" y="17376"/>
                      <a:pt x="1479" y="17376"/>
                    </a:cubicBezTo>
                    <a:cubicBezTo>
                      <a:pt x="2058" y="17376"/>
                      <a:pt x="2704" y="17201"/>
                      <a:pt x="3244" y="17201"/>
                    </a:cubicBezTo>
                    <a:cubicBezTo>
                      <a:pt x="4247" y="17227"/>
                      <a:pt x="5303" y="17253"/>
                      <a:pt x="6332" y="17253"/>
                    </a:cubicBezTo>
                    <a:cubicBezTo>
                      <a:pt x="7336" y="17253"/>
                      <a:pt x="8443" y="16841"/>
                      <a:pt x="9447" y="16584"/>
                    </a:cubicBezTo>
                    <a:cubicBezTo>
                      <a:pt x="11609" y="16043"/>
                      <a:pt x="13796" y="15425"/>
                      <a:pt x="15881" y="14602"/>
                    </a:cubicBezTo>
                    <a:cubicBezTo>
                      <a:pt x="16833" y="14190"/>
                      <a:pt x="17812" y="13752"/>
                      <a:pt x="18507" y="12980"/>
                    </a:cubicBezTo>
                    <a:cubicBezTo>
                      <a:pt x="19330" y="12079"/>
                      <a:pt x="19690" y="10870"/>
                      <a:pt x="19922" y="9686"/>
                    </a:cubicBezTo>
                    <a:cubicBezTo>
                      <a:pt x="20102" y="8682"/>
                      <a:pt x="20180" y="7652"/>
                      <a:pt x="20437" y="6649"/>
                    </a:cubicBezTo>
                    <a:cubicBezTo>
                      <a:pt x="20643" y="5902"/>
                      <a:pt x="20900" y="5181"/>
                      <a:pt x="21055" y="4435"/>
                    </a:cubicBezTo>
                    <a:cubicBezTo>
                      <a:pt x="21338" y="2968"/>
                      <a:pt x="21183" y="1424"/>
                      <a:pt x="19845" y="523"/>
                    </a:cubicBezTo>
                    <a:cubicBezTo>
                      <a:pt x="19422" y="246"/>
                      <a:pt x="18916" y="0"/>
                      <a:pt x="18426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619;p37"/>
              <p:cNvSpPr/>
              <p:nvPr/>
            </p:nvSpPr>
            <p:spPr>
              <a:xfrm>
                <a:off x="7920976" y="2756763"/>
                <a:ext cx="1039071" cy="985301"/>
              </a:xfrm>
              <a:custGeom>
                <a:avLst/>
                <a:gdLst/>
                <a:ahLst/>
                <a:cxnLst/>
                <a:rect l="l" t="t" r="r" b="b"/>
                <a:pathLst>
                  <a:path w="31866" h="30217" extrusionOk="0">
                    <a:moveTo>
                      <a:pt x="29018" y="0"/>
                    </a:moveTo>
                    <a:cubicBezTo>
                      <a:pt x="28784" y="0"/>
                      <a:pt x="28532" y="29"/>
                      <a:pt x="28262" y="92"/>
                    </a:cubicBezTo>
                    <a:cubicBezTo>
                      <a:pt x="27773" y="220"/>
                      <a:pt x="27284" y="375"/>
                      <a:pt x="26872" y="684"/>
                    </a:cubicBezTo>
                    <a:cubicBezTo>
                      <a:pt x="25508" y="1687"/>
                      <a:pt x="25173" y="3824"/>
                      <a:pt x="24710" y="5342"/>
                    </a:cubicBezTo>
                    <a:cubicBezTo>
                      <a:pt x="24118" y="7427"/>
                      <a:pt x="23655" y="9538"/>
                      <a:pt x="23114" y="11648"/>
                    </a:cubicBezTo>
                    <a:cubicBezTo>
                      <a:pt x="22290" y="14968"/>
                      <a:pt x="21441" y="20039"/>
                      <a:pt x="18224" y="21918"/>
                    </a:cubicBezTo>
                    <a:cubicBezTo>
                      <a:pt x="16834" y="22741"/>
                      <a:pt x="15161" y="22844"/>
                      <a:pt x="13514" y="22922"/>
                    </a:cubicBezTo>
                    <a:cubicBezTo>
                      <a:pt x="13333" y="22947"/>
                      <a:pt x="13127" y="22947"/>
                      <a:pt x="12947" y="22973"/>
                    </a:cubicBezTo>
                    <a:cubicBezTo>
                      <a:pt x="10116" y="23153"/>
                      <a:pt x="7285" y="23694"/>
                      <a:pt x="4582" y="24595"/>
                    </a:cubicBezTo>
                    <a:cubicBezTo>
                      <a:pt x="2523" y="25264"/>
                      <a:pt x="1" y="28018"/>
                      <a:pt x="2600" y="29768"/>
                    </a:cubicBezTo>
                    <a:cubicBezTo>
                      <a:pt x="3105" y="30111"/>
                      <a:pt x="3812" y="30217"/>
                      <a:pt x="4574" y="30217"/>
                    </a:cubicBezTo>
                    <a:cubicBezTo>
                      <a:pt x="5753" y="30217"/>
                      <a:pt x="7063" y="29964"/>
                      <a:pt x="7954" y="29948"/>
                    </a:cubicBezTo>
                    <a:cubicBezTo>
                      <a:pt x="8818" y="29927"/>
                      <a:pt x="9681" y="29914"/>
                      <a:pt x="10545" y="29914"/>
                    </a:cubicBezTo>
                    <a:cubicBezTo>
                      <a:pt x="11766" y="29914"/>
                      <a:pt x="12987" y="29939"/>
                      <a:pt x="14208" y="30000"/>
                    </a:cubicBezTo>
                    <a:cubicBezTo>
                      <a:pt x="15365" y="30041"/>
                      <a:pt x="16530" y="30113"/>
                      <a:pt x="17690" y="30113"/>
                    </a:cubicBezTo>
                    <a:cubicBezTo>
                      <a:pt x="18671" y="30113"/>
                      <a:pt x="19650" y="30062"/>
                      <a:pt x="20617" y="29897"/>
                    </a:cubicBezTo>
                    <a:cubicBezTo>
                      <a:pt x="22522" y="29588"/>
                      <a:pt x="25688" y="28481"/>
                      <a:pt x="26563" y="26576"/>
                    </a:cubicBezTo>
                    <a:cubicBezTo>
                      <a:pt x="28107" y="23256"/>
                      <a:pt x="29394" y="19678"/>
                      <a:pt x="29780" y="16075"/>
                    </a:cubicBezTo>
                    <a:cubicBezTo>
                      <a:pt x="30012" y="14093"/>
                      <a:pt x="30861" y="12086"/>
                      <a:pt x="31247" y="10104"/>
                    </a:cubicBezTo>
                    <a:cubicBezTo>
                      <a:pt x="31633" y="8148"/>
                      <a:pt x="31865" y="6140"/>
                      <a:pt x="31814" y="4132"/>
                    </a:cubicBezTo>
                    <a:cubicBezTo>
                      <a:pt x="31768" y="2128"/>
                      <a:pt x="31020" y="0"/>
                      <a:pt x="290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620;p37"/>
              <p:cNvSpPr/>
              <p:nvPr/>
            </p:nvSpPr>
            <p:spPr>
              <a:xfrm>
                <a:off x="7821097" y="4207509"/>
                <a:ext cx="177972" cy="319325"/>
              </a:xfrm>
              <a:custGeom>
                <a:avLst/>
                <a:gdLst/>
                <a:ahLst/>
                <a:cxnLst/>
                <a:rect l="l" t="t" r="r" b="b"/>
                <a:pathLst>
                  <a:path w="5458" h="9793" extrusionOk="0">
                    <a:moveTo>
                      <a:pt x="2961" y="0"/>
                    </a:moveTo>
                    <a:cubicBezTo>
                      <a:pt x="2497" y="0"/>
                      <a:pt x="2008" y="181"/>
                      <a:pt x="1674" y="489"/>
                    </a:cubicBezTo>
                    <a:cubicBezTo>
                      <a:pt x="1365" y="824"/>
                      <a:pt x="567" y="670"/>
                      <a:pt x="438" y="1107"/>
                    </a:cubicBezTo>
                    <a:cubicBezTo>
                      <a:pt x="1" y="2677"/>
                      <a:pt x="438" y="4891"/>
                      <a:pt x="284" y="6512"/>
                    </a:cubicBezTo>
                    <a:cubicBezTo>
                      <a:pt x="232" y="7001"/>
                      <a:pt x="181" y="7490"/>
                      <a:pt x="130" y="7954"/>
                    </a:cubicBezTo>
                    <a:cubicBezTo>
                      <a:pt x="104" y="8211"/>
                      <a:pt x="104" y="8443"/>
                      <a:pt x="181" y="8674"/>
                    </a:cubicBezTo>
                    <a:cubicBezTo>
                      <a:pt x="284" y="8957"/>
                      <a:pt x="541" y="9446"/>
                      <a:pt x="799" y="9601"/>
                    </a:cubicBezTo>
                    <a:cubicBezTo>
                      <a:pt x="1008" y="9753"/>
                      <a:pt x="1273" y="9793"/>
                      <a:pt x="1533" y="9793"/>
                    </a:cubicBezTo>
                    <a:cubicBezTo>
                      <a:pt x="1624" y="9793"/>
                      <a:pt x="1715" y="9788"/>
                      <a:pt x="1803" y="9781"/>
                    </a:cubicBezTo>
                    <a:cubicBezTo>
                      <a:pt x="2369" y="9755"/>
                      <a:pt x="2935" y="9755"/>
                      <a:pt x="3501" y="9730"/>
                    </a:cubicBezTo>
                    <a:cubicBezTo>
                      <a:pt x="3939" y="9704"/>
                      <a:pt x="4428" y="9652"/>
                      <a:pt x="4737" y="9343"/>
                    </a:cubicBezTo>
                    <a:cubicBezTo>
                      <a:pt x="4943" y="9112"/>
                      <a:pt x="5020" y="8777"/>
                      <a:pt x="5097" y="8468"/>
                    </a:cubicBezTo>
                    <a:cubicBezTo>
                      <a:pt x="5200" y="7902"/>
                      <a:pt x="5252" y="7362"/>
                      <a:pt x="5303" y="6847"/>
                    </a:cubicBezTo>
                    <a:cubicBezTo>
                      <a:pt x="5354" y="6049"/>
                      <a:pt x="5380" y="5277"/>
                      <a:pt x="5406" y="4453"/>
                    </a:cubicBezTo>
                    <a:cubicBezTo>
                      <a:pt x="5457" y="3707"/>
                      <a:pt x="5380" y="2909"/>
                      <a:pt x="5303" y="2162"/>
                    </a:cubicBezTo>
                    <a:cubicBezTo>
                      <a:pt x="5252" y="1776"/>
                      <a:pt x="5174" y="1390"/>
                      <a:pt x="4994" y="1081"/>
                    </a:cubicBezTo>
                    <a:cubicBezTo>
                      <a:pt x="4814" y="798"/>
                      <a:pt x="4557" y="592"/>
                      <a:pt x="4299" y="438"/>
                    </a:cubicBezTo>
                    <a:cubicBezTo>
                      <a:pt x="3887" y="181"/>
                      <a:pt x="3424" y="26"/>
                      <a:pt x="2961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621;p37"/>
              <p:cNvSpPr/>
              <p:nvPr/>
            </p:nvSpPr>
            <p:spPr>
              <a:xfrm>
                <a:off x="7596164" y="4422855"/>
                <a:ext cx="403746" cy="161016"/>
              </a:xfrm>
              <a:custGeom>
                <a:avLst/>
                <a:gdLst/>
                <a:ahLst/>
                <a:cxnLst/>
                <a:rect l="l" t="t" r="r" b="b"/>
                <a:pathLst>
                  <a:path w="12382" h="4938" extrusionOk="0">
                    <a:moveTo>
                      <a:pt x="7101" y="1"/>
                    </a:moveTo>
                    <a:cubicBezTo>
                      <a:pt x="6919" y="1"/>
                      <a:pt x="6756" y="62"/>
                      <a:pt x="6641" y="243"/>
                    </a:cubicBezTo>
                    <a:cubicBezTo>
                      <a:pt x="6513" y="423"/>
                      <a:pt x="6487" y="680"/>
                      <a:pt x="6384" y="886"/>
                    </a:cubicBezTo>
                    <a:cubicBezTo>
                      <a:pt x="6127" y="1401"/>
                      <a:pt x="5457" y="1581"/>
                      <a:pt x="4865" y="1736"/>
                    </a:cubicBezTo>
                    <a:cubicBezTo>
                      <a:pt x="3579" y="2044"/>
                      <a:pt x="2317" y="2456"/>
                      <a:pt x="1082" y="2971"/>
                    </a:cubicBezTo>
                    <a:cubicBezTo>
                      <a:pt x="747" y="3126"/>
                      <a:pt x="413" y="3280"/>
                      <a:pt x="233" y="3589"/>
                    </a:cubicBezTo>
                    <a:cubicBezTo>
                      <a:pt x="1" y="3975"/>
                      <a:pt x="52" y="4361"/>
                      <a:pt x="387" y="4618"/>
                    </a:cubicBezTo>
                    <a:cubicBezTo>
                      <a:pt x="644" y="4824"/>
                      <a:pt x="890" y="4859"/>
                      <a:pt x="1163" y="4859"/>
                    </a:cubicBezTo>
                    <a:cubicBezTo>
                      <a:pt x="1299" y="4859"/>
                      <a:pt x="1442" y="4850"/>
                      <a:pt x="1597" y="4850"/>
                    </a:cubicBezTo>
                    <a:cubicBezTo>
                      <a:pt x="2086" y="4876"/>
                      <a:pt x="2549" y="4901"/>
                      <a:pt x="3038" y="4927"/>
                    </a:cubicBezTo>
                    <a:cubicBezTo>
                      <a:pt x="3274" y="4934"/>
                      <a:pt x="3509" y="4937"/>
                      <a:pt x="3745" y="4937"/>
                    </a:cubicBezTo>
                    <a:cubicBezTo>
                      <a:pt x="5285" y="4937"/>
                      <a:pt x="6826" y="4800"/>
                      <a:pt x="8366" y="4644"/>
                    </a:cubicBezTo>
                    <a:cubicBezTo>
                      <a:pt x="9164" y="4567"/>
                      <a:pt x="9936" y="4490"/>
                      <a:pt x="10734" y="4438"/>
                    </a:cubicBezTo>
                    <a:cubicBezTo>
                      <a:pt x="11027" y="4406"/>
                      <a:pt x="11341" y="4373"/>
                      <a:pt x="11649" y="4373"/>
                    </a:cubicBezTo>
                    <a:cubicBezTo>
                      <a:pt x="11828" y="4373"/>
                      <a:pt x="12005" y="4384"/>
                      <a:pt x="12175" y="4412"/>
                    </a:cubicBezTo>
                    <a:cubicBezTo>
                      <a:pt x="12252" y="4258"/>
                      <a:pt x="12304" y="4078"/>
                      <a:pt x="12304" y="3898"/>
                    </a:cubicBezTo>
                    <a:cubicBezTo>
                      <a:pt x="12304" y="2920"/>
                      <a:pt x="12381" y="1916"/>
                      <a:pt x="12304" y="963"/>
                    </a:cubicBezTo>
                    <a:cubicBezTo>
                      <a:pt x="12289" y="661"/>
                      <a:pt x="12122" y="598"/>
                      <a:pt x="11899" y="598"/>
                    </a:cubicBezTo>
                    <a:cubicBezTo>
                      <a:pt x="11742" y="598"/>
                      <a:pt x="11558" y="629"/>
                      <a:pt x="11377" y="629"/>
                    </a:cubicBezTo>
                    <a:cubicBezTo>
                      <a:pt x="10863" y="629"/>
                      <a:pt x="10348" y="577"/>
                      <a:pt x="9833" y="526"/>
                    </a:cubicBezTo>
                    <a:cubicBezTo>
                      <a:pt x="9241" y="474"/>
                      <a:pt x="8623" y="371"/>
                      <a:pt x="8031" y="243"/>
                    </a:cubicBezTo>
                    <a:cubicBezTo>
                      <a:pt x="7772" y="178"/>
                      <a:pt x="7410" y="1"/>
                      <a:pt x="7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22;p37"/>
              <p:cNvSpPr/>
              <p:nvPr/>
            </p:nvSpPr>
            <p:spPr>
              <a:xfrm>
                <a:off x="8229843" y="3116433"/>
                <a:ext cx="33" cy="2543"/>
              </a:xfrm>
              <a:custGeom>
                <a:avLst/>
                <a:gdLst/>
                <a:ahLst/>
                <a:cxnLst/>
                <a:rect l="l" t="t" r="r" b="b"/>
                <a:pathLst>
                  <a:path w="1" h="78" extrusionOk="0">
                    <a:moveTo>
                      <a:pt x="1" y="78"/>
                    </a:moveTo>
                    <a:lnTo>
                      <a:pt x="1" y="78"/>
                    </a:lnTo>
                    <a:cubicBezTo>
                      <a:pt x="1" y="52"/>
                      <a:pt x="1" y="26"/>
                      <a:pt x="1" y="0"/>
                    </a:cubicBezTo>
                    <a:lnTo>
                      <a:pt x="1" y="78"/>
                    </a:lnTo>
                    <a:close/>
                  </a:path>
                </a:pathLst>
              </a:custGeom>
              <a:solidFill>
                <a:srgbClr val="7A4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23;p37"/>
              <p:cNvSpPr/>
              <p:nvPr/>
            </p:nvSpPr>
            <p:spPr>
              <a:xfrm>
                <a:off x="8261734" y="2639698"/>
                <a:ext cx="2543" cy="9293"/>
              </a:xfrm>
              <a:custGeom>
                <a:avLst/>
                <a:gdLst/>
                <a:ahLst/>
                <a:cxnLst/>
                <a:rect l="l" t="t" r="r" b="b"/>
                <a:pathLst>
                  <a:path w="78" h="285" extrusionOk="0">
                    <a:moveTo>
                      <a:pt x="78" y="1"/>
                    </a:moveTo>
                    <a:lnTo>
                      <a:pt x="1" y="284"/>
                    </a:lnTo>
                    <a:lnTo>
                      <a:pt x="1" y="284"/>
                    </a:lnTo>
                    <a:close/>
                  </a:path>
                </a:pathLst>
              </a:custGeom>
              <a:solidFill>
                <a:srgbClr val="7A4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24;p37"/>
              <p:cNvSpPr/>
              <p:nvPr/>
            </p:nvSpPr>
            <p:spPr>
              <a:xfrm>
                <a:off x="8067029" y="2535058"/>
                <a:ext cx="240382" cy="347237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10649" extrusionOk="0">
                    <a:moveTo>
                      <a:pt x="4804" y="1"/>
                    </a:moveTo>
                    <a:cubicBezTo>
                      <a:pt x="4290" y="1"/>
                      <a:pt x="3760" y="172"/>
                      <a:pt x="3295" y="559"/>
                    </a:cubicBezTo>
                    <a:cubicBezTo>
                      <a:pt x="2986" y="816"/>
                      <a:pt x="2703" y="1074"/>
                      <a:pt x="2445" y="1382"/>
                    </a:cubicBezTo>
                    <a:cubicBezTo>
                      <a:pt x="2008" y="1897"/>
                      <a:pt x="1673" y="2489"/>
                      <a:pt x="1416" y="3133"/>
                    </a:cubicBezTo>
                    <a:cubicBezTo>
                      <a:pt x="850" y="4626"/>
                      <a:pt x="335" y="7096"/>
                      <a:pt x="0" y="8615"/>
                    </a:cubicBezTo>
                    <a:cubicBezTo>
                      <a:pt x="1519" y="9696"/>
                      <a:pt x="3475" y="9850"/>
                      <a:pt x="5122" y="10648"/>
                    </a:cubicBezTo>
                    <a:cubicBezTo>
                      <a:pt x="6255" y="8615"/>
                      <a:pt x="6512" y="6401"/>
                      <a:pt x="6898" y="4162"/>
                    </a:cubicBezTo>
                    <a:cubicBezTo>
                      <a:pt x="6975" y="3673"/>
                      <a:pt x="7053" y="3184"/>
                      <a:pt x="7130" y="2695"/>
                    </a:cubicBezTo>
                    <a:cubicBezTo>
                      <a:pt x="7371" y="1153"/>
                      <a:pt x="6138" y="1"/>
                      <a:pt x="48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25;p37"/>
              <p:cNvSpPr/>
              <p:nvPr/>
            </p:nvSpPr>
            <p:spPr>
              <a:xfrm>
                <a:off x="7747239" y="3141085"/>
                <a:ext cx="974443" cy="1158544"/>
              </a:xfrm>
              <a:custGeom>
                <a:avLst/>
                <a:gdLst/>
                <a:ahLst/>
                <a:cxnLst/>
                <a:rect l="l" t="t" r="r" b="b"/>
                <a:pathLst>
                  <a:path w="29884" h="35530" extrusionOk="0">
                    <a:moveTo>
                      <a:pt x="25100" y="1"/>
                    </a:moveTo>
                    <a:cubicBezTo>
                      <a:pt x="24384" y="1"/>
                      <a:pt x="23654" y="154"/>
                      <a:pt x="22985" y="428"/>
                    </a:cubicBezTo>
                    <a:cubicBezTo>
                      <a:pt x="21570" y="995"/>
                      <a:pt x="20386" y="2050"/>
                      <a:pt x="19279" y="3131"/>
                    </a:cubicBezTo>
                    <a:cubicBezTo>
                      <a:pt x="17812" y="4546"/>
                      <a:pt x="16499" y="5653"/>
                      <a:pt x="14723" y="6606"/>
                    </a:cubicBezTo>
                    <a:cubicBezTo>
                      <a:pt x="13488" y="7249"/>
                      <a:pt x="12227" y="7815"/>
                      <a:pt x="10991" y="8433"/>
                    </a:cubicBezTo>
                    <a:cubicBezTo>
                      <a:pt x="9473" y="9179"/>
                      <a:pt x="7285" y="10003"/>
                      <a:pt x="5535" y="11110"/>
                    </a:cubicBezTo>
                    <a:cubicBezTo>
                      <a:pt x="4557" y="11316"/>
                      <a:pt x="3681" y="11625"/>
                      <a:pt x="2858" y="12551"/>
                    </a:cubicBezTo>
                    <a:cubicBezTo>
                      <a:pt x="2755" y="12680"/>
                      <a:pt x="2652" y="12809"/>
                      <a:pt x="2549" y="12937"/>
                    </a:cubicBezTo>
                    <a:cubicBezTo>
                      <a:pt x="1700" y="14044"/>
                      <a:pt x="1236" y="15434"/>
                      <a:pt x="927" y="16798"/>
                    </a:cubicBezTo>
                    <a:cubicBezTo>
                      <a:pt x="387" y="19269"/>
                      <a:pt x="284" y="21791"/>
                      <a:pt x="181" y="24314"/>
                    </a:cubicBezTo>
                    <a:cubicBezTo>
                      <a:pt x="1" y="28071"/>
                      <a:pt x="310" y="31134"/>
                      <a:pt x="799" y="35304"/>
                    </a:cubicBezTo>
                    <a:cubicBezTo>
                      <a:pt x="812" y="35458"/>
                      <a:pt x="1970" y="35497"/>
                      <a:pt x="3183" y="35497"/>
                    </a:cubicBezTo>
                    <a:cubicBezTo>
                      <a:pt x="4396" y="35497"/>
                      <a:pt x="5663" y="35458"/>
                      <a:pt x="5895" y="35458"/>
                    </a:cubicBezTo>
                    <a:cubicBezTo>
                      <a:pt x="5919" y="35458"/>
                      <a:pt x="5944" y="35457"/>
                      <a:pt x="5972" y="35457"/>
                    </a:cubicBezTo>
                    <a:cubicBezTo>
                      <a:pt x="6363" y="35457"/>
                      <a:pt x="7131" y="35529"/>
                      <a:pt x="7876" y="35529"/>
                    </a:cubicBezTo>
                    <a:cubicBezTo>
                      <a:pt x="8849" y="35529"/>
                      <a:pt x="9782" y="35406"/>
                      <a:pt x="9782" y="34841"/>
                    </a:cubicBezTo>
                    <a:cubicBezTo>
                      <a:pt x="9884" y="30028"/>
                      <a:pt x="9962" y="25240"/>
                      <a:pt x="10039" y="20453"/>
                    </a:cubicBezTo>
                    <a:cubicBezTo>
                      <a:pt x="10039" y="19887"/>
                      <a:pt x="10065" y="19320"/>
                      <a:pt x="10348" y="18831"/>
                    </a:cubicBezTo>
                    <a:cubicBezTo>
                      <a:pt x="11120" y="17544"/>
                      <a:pt x="13822" y="17570"/>
                      <a:pt x="15135" y="17287"/>
                    </a:cubicBezTo>
                    <a:cubicBezTo>
                      <a:pt x="17297" y="16798"/>
                      <a:pt x="19459" y="16309"/>
                      <a:pt x="21621" y="15820"/>
                    </a:cubicBezTo>
                    <a:cubicBezTo>
                      <a:pt x="23500" y="15382"/>
                      <a:pt x="25405" y="14945"/>
                      <a:pt x="27026" y="13915"/>
                    </a:cubicBezTo>
                    <a:cubicBezTo>
                      <a:pt x="29883" y="12062"/>
                      <a:pt x="29858" y="9282"/>
                      <a:pt x="29677" y="6219"/>
                    </a:cubicBezTo>
                    <a:cubicBezTo>
                      <a:pt x="29549" y="4135"/>
                      <a:pt x="29137" y="1818"/>
                      <a:pt x="27412" y="660"/>
                    </a:cubicBezTo>
                    <a:cubicBezTo>
                      <a:pt x="26736" y="205"/>
                      <a:pt x="25927" y="1"/>
                      <a:pt x="251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626;p37"/>
              <p:cNvSpPr/>
              <p:nvPr/>
            </p:nvSpPr>
            <p:spPr>
              <a:xfrm>
                <a:off x="7429992" y="3223845"/>
                <a:ext cx="1133045" cy="1065059"/>
              </a:xfrm>
              <a:custGeom>
                <a:avLst/>
                <a:gdLst/>
                <a:ahLst/>
                <a:cxnLst/>
                <a:rect l="l" t="t" r="r" b="b"/>
                <a:pathLst>
                  <a:path w="34748" h="32663" extrusionOk="0">
                    <a:moveTo>
                      <a:pt x="30218" y="1"/>
                    </a:moveTo>
                    <a:cubicBezTo>
                      <a:pt x="28365" y="27"/>
                      <a:pt x="26666" y="722"/>
                      <a:pt x="24967" y="1314"/>
                    </a:cubicBezTo>
                    <a:cubicBezTo>
                      <a:pt x="23551" y="1803"/>
                      <a:pt x="22393" y="2111"/>
                      <a:pt x="21055" y="2858"/>
                    </a:cubicBezTo>
                    <a:cubicBezTo>
                      <a:pt x="17940" y="4557"/>
                      <a:pt x="14672" y="6024"/>
                      <a:pt x="11892" y="8314"/>
                    </a:cubicBezTo>
                    <a:cubicBezTo>
                      <a:pt x="7902" y="11635"/>
                      <a:pt x="5380" y="16396"/>
                      <a:pt x="3141" y="21081"/>
                    </a:cubicBezTo>
                    <a:cubicBezTo>
                      <a:pt x="2085" y="23320"/>
                      <a:pt x="1004" y="25559"/>
                      <a:pt x="1" y="27824"/>
                    </a:cubicBezTo>
                    <a:cubicBezTo>
                      <a:pt x="129" y="27876"/>
                      <a:pt x="258" y="27953"/>
                      <a:pt x="387" y="28004"/>
                    </a:cubicBezTo>
                    <a:cubicBezTo>
                      <a:pt x="3475" y="29394"/>
                      <a:pt x="6461" y="30990"/>
                      <a:pt x="9395" y="32663"/>
                    </a:cubicBezTo>
                    <a:cubicBezTo>
                      <a:pt x="10064" y="31531"/>
                      <a:pt x="12381" y="27721"/>
                      <a:pt x="12432" y="27567"/>
                    </a:cubicBezTo>
                    <a:cubicBezTo>
                      <a:pt x="14389" y="23037"/>
                      <a:pt x="13333" y="21158"/>
                      <a:pt x="15598" y="16757"/>
                    </a:cubicBezTo>
                    <a:cubicBezTo>
                      <a:pt x="16165" y="15624"/>
                      <a:pt x="16834" y="14517"/>
                      <a:pt x="17812" y="13694"/>
                    </a:cubicBezTo>
                    <a:cubicBezTo>
                      <a:pt x="18841" y="12819"/>
                      <a:pt x="20154" y="12355"/>
                      <a:pt x="21467" y="11969"/>
                    </a:cubicBezTo>
                    <a:cubicBezTo>
                      <a:pt x="24427" y="11068"/>
                      <a:pt x="28210" y="10425"/>
                      <a:pt x="31016" y="8649"/>
                    </a:cubicBezTo>
                    <a:cubicBezTo>
                      <a:pt x="32122" y="7980"/>
                      <a:pt x="33075" y="7105"/>
                      <a:pt x="33795" y="5998"/>
                    </a:cubicBezTo>
                    <a:cubicBezTo>
                      <a:pt x="34465" y="4917"/>
                      <a:pt x="34748" y="3501"/>
                      <a:pt x="34259" y="2343"/>
                    </a:cubicBezTo>
                    <a:cubicBezTo>
                      <a:pt x="33641" y="799"/>
                      <a:pt x="31865" y="1"/>
                      <a:pt x="30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27;p37"/>
              <p:cNvSpPr/>
              <p:nvPr/>
            </p:nvSpPr>
            <p:spPr>
              <a:xfrm>
                <a:off x="8127453" y="2512004"/>
                <a:ext cx="610184" cy="857675"/>
              </a:xfrm>
              <a:custGeom>
                <a:avLst/>
                <a:gdLst/>
                <a:ahLst/>
                <a:cxnLst/>
                <a:rect l="l" t="t" r="r" b="b"/>
                <a:pathLst>
                  <a:path w="18713" h="26303" extrusionOk="0">
                    <a:moveTo>
                      <a:pt x="5875" y="1"/>
                    </a:moveTo>
                    <a:cubicBezTo>
                      <a:pt x="4298" y="1"/>
                      <a:pt x="2752" y="533"/>
                      <a:pt x="1699" y="1832"/>
                    </a:cubicBezTo>
                    <a:cubicBezTo>
                      <a:pt x="1339" y="2270"/>
                      <a:pt x="1030" y="2759"/>
                      <a:pt x="773" y="3273"/>
                    </a:cubicBezTo>
                    <a:cubicBezTo>
                      <a:pt x="0" y="4972"/>
                      <a:pt x="309" y="7160"/>
                      <a:pt x="592" y="8730"/>
                    </a:cubicBezTo>
                    <a:cubicBezTo>
                      <a:pt x="773" y="9785"/>
                      <a:pt x="979" y="10866"/>
                      <a:pt x="1184" y="11947"/>
                    </a:cubicBezTo>
                    <a:cubicBezTo>
                      <a:pt x="1390" y="13028"/>
                      <a:pt x="1468" y="14058"/>
                      <a:pt x="1596" y="15165"/>
                    </a:cubicBezTo>
                    <a:cubicBezTo>
                      <a:pt x="1751" y="16580"/>
                      <a:pt x="1854" y="17970"/>
                      <a:pt x="1751" y="19411"/>
                    </a:cubicBezTo>
                    <a:cubicBezTo>
                      <a:pt x="1699" y="20518"/>
                      <a:pt x="824" y="22757"/>
                      <a:pt x="1957" y="23555"/>
                    </a:cubicBezTo>
                    <a:cubicBezTo>
                      <a:pt x="2549" y="23993"/>
                      <a:pt x="3913" y="23890"/>
                      <a:pt x="4633" y="24019"/>
                    </a:cubicBezTo>
                    <a:cubicBezTo>
                      <a:pt x="5560" y="24173"/>
                      <a:pt x="6461" y="24379"/>
                      <a:pt x="7362" y="24585"/>
                    </a:cubicBezTo>
                    <a:cubicBezTo>
                      <a:pt x="10580" y="25320"/>
                      <a:pt x="13839" y="26302"/>
                      <a:pt x="17157" y="26302"/>
                    </a:cubicBezTo>
                    <a:cubicBezTo>
                      <a:pt x="17555" y="26302"/>
                      <a:pt x="17953" y="26288"/>
                      <a:pt x="18352" y="26258"/>
                    </a:cubicBezTo>
                    <a:cubicBezTo>
                      <a:pt x="18584" y="26232"/>
                      <a:pt x="18712" y="26001"/>
                      <a:pt x="18635" y="25795"/>
                    </a:cubicBezTo>
                    <a:cubicBezTo>
                      <a:pt x="18249" y="24765"/>
                      <a:pt x="18481" y="23581"/>
                      <a:pt x="18326" y="22552"/>
                    </a:cubicBezTo>
                    <a:cubicBezTo>
                      <a:pt x="18120" y="21110"/>
                      <a:pt x="17323" y="19746"/>
                      <a:pt x="17014" y="18305"/>
                    </a:cubicBezTo>
                    <a:cubicBezTo>
                      <a:pt x="16911" y="17790"/>
                      <a:pt x="16782" y="17301"/>
                      <a:pt x="16602" y="16838"/>
                    </a:cubicBezTo>
                    <a:cubicBezTo>
                      <a:pt x="15778" y="14676"/>
                      <a:pt x="15006" y="12617"/>
                      <a:pt x="14414" y="10352"/>
                    </a:cubicBezTo>
                    <a:cubicBezTo>
                      <a:pt x="14079" y="9065"/>
                      <a:pt x="14208" y="7855"/>
                      <a:pt x="13745" y="6619"/>
                    </a:cubicBezTo>
                    <a:cubicBezTo>
                      <a:pt x="12715" y="3840"/>
                      <a:pt x="11403" y="1523"/>
                      <a:pt x="8494" y="468"/>
                    </a:cubicBezTo>
                    <a:cubicBezTo>
                      <a:pt x="7667" y="171"/>
                      <a:pt x="6766" y="1"/>
                      <a:pt x="58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28;p37"/>
              <p:cNvSpPr/>
              <p:nvPr/>
            </p:nvSpPr>
            <p:spPr>
              <a:xfrm>
                <a:off x="8125757" y="2251398"/>
                <a:ext cx="209014" cy="325488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9982" extrusionOk="0">
                    <a:moveTo>
                      <a:pt x="3570" y="0"/>
                    </a:moveTo>
                    <a:cubicBezTo>
                      <a:pt x="2967" y="0"/>
                      <a:pt x="2374" y="84"/>
                      <a:pt x="1828" y="327"/>
                    </a:cubicBezTo>
                    <a:cubicBezTo>
                      <a:pt x="1391" y="533"/>
                      <a:pt x="979" y="893"/>
                      <a:pt x="696" y="1305"/>
                    </a:cubicBezTo>
                    <a:cubicBezTo>
                      <a:pt x="413" y="1794"/>
                      <a:pt x="413" y="2360"/>
                      <a:pt x="284" y="2875"/>
                    </a:cubicBezTo>
                    <a:cubicBezTo>
                      <a:pt x="104" y="3750"/>
                      <a:pt x="1" y="4702"/>
                      <a:pt x="284" y="5552"/>
                    </a:cubicBezTo>
                    <a:cubicBezTo>
                      <a:pt x="361" y="5886"/>
                      <a:pt x="541" y="6221"/>
                      <a:pt x="799" y="6452"/>
                    </a:cubicBezTo>
                    <a:cubicBezTo>
                      <a:pt x="1082" y="6710"/>
                      <a:pt x="1391" y="6658"/>
                      <a:pt x="1442" y="7096"/>
                    </a:cubicBezTo>
                    <a:cubicBezTo>
                      <a:pt x="1520" y="7894"/>
                      <a:pt x="1648" y="8614"/>
                      <a:pt x="1417" y="9361"/>
                    </a:cubicBezTo>
                    <a:cubicBezTo>
                      <a:pt x="1854" y="9695"/>
                      <a:pt x="2343" y="9979"/>
                      <a:pt x="2884" y="9979"/>
                    </a:cubicBezTo>
                    <a:cubicBezTo>
                      <a:pt x="2925" y="9980"/>
                      <a:pt x="2966" y="9981"/>
                      <a:pt x="3007" y="9981"/>
                    </a:cubicBezTo>
                    <a:cubicBezTo>
                      <a:pt x="3535" y="9981"/>
                      <a:pt x="4075" y="9829"/>
                      <a:pt x="4505" y="9567"/>
                    </a:cubicBezTo>
                    <a:cubicBezTo>
                      <a:pt x="5046" y="9206"/>
                      <a:pt x="5432" y="8614"/>
                      <a:pt x="5741" y="7997"/>
                    </a:cubicBezTo>
                    <a:cubicBezTo>
                      <a:pt x="5689" y="7919"/>
                      <a:pt x="5689" y="7868"/>
                      <a:pt x="5663" y="7791"/>
                    </a:cubicBezTo>
                    <a:cubicBezTo>
                      <a:pt x="5535" y="7302"/>
                      <a:pt x="5458" y="6787"/>
                      <a:pt x="5406" y="6272"/>
                    </a:cubicBezTo>
                    <a:cubicBezTo>
                      <a:pt x="5355" y="5912"/>
                      <a:pt x="5200" y="5346"/>
                      <a:pt x="5355" y="4985"/>
                    </a:cubicBezTo>
                    <a:cubicBezTo>
                      <a:pt x="5432" y="4857"/>
                      <a:pt x="5509" y="4728"/>
                      <a:pt x="5586" y="4599"/>
                    </a:cubicBezTo>
                    <a:cubicBezTo>
                      <a:pt x="5741" y="4290"/>
                      <a:pt x="5895" y="4007"/>
                      <a:pt x="5998" y="3698"/>
                    </a:cubicBezTo>
                    <a:cubicBezTo>
                      <a:pt x="6255" y="3106"/>
                      <a:pt x="6410" y="2463"/>
                      <a:pt x="6384" y="1819"/>
                    </a:cubicBezTo>
                    <a:cubicBezTo>
                      <a:pt x="6358" y="1614"/>
                      <a:pt x="6333" y="1227"/>
                      <a:pt x="6230" y="1047"/>
                    </a:cubicBezTo>
                    <a:cubicBezTo>
                      <a:pt x="6127" y="893"/>
                      <a:pt x="6024" y="738"/>
                      <a:pt x="5921" y="610"/>
                    </a:cubicBezTo>
                    <a:cubicBezTo>
                      <a:pt x="5483" y="146"/>
                      <a:pt x="4634" y="69"/>
                      <a:pt x="4068" y="18"/>
                    </a:cubicBezTo>
                    <a:cubicBezTo>
                      <a:pt x="3901" y="7"/>
                      <a:pt x="3735" y="0"/>
                      <a:pt x="3570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29;p37"/>
              <p:cNvSpPr/>
              <p:nvPr/>
            </p:nvSpPr>
            <p:spPr>
              <a:xfrm>
                <a:off x="8099768" y="2208094"/>
                <a:ext cx="250947" cy="210188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6446" extrusionOk="0">
                    <a:moveTo>
                      <a:pt x="1811" y="0"/>
                    </a:moveTo>
                    <a:cubicBezTo>
                      <a:pt x="1252" y="0"/>
                      <a:pt x="709" y="228"/>
                      <a:pt x="335" y="625"/>
                    </a:cubicBezTo>
                    <a:cubicBezTo>
                      <a:pt x="154" y="831"/>
                      <a:pt x="0" y="1088"/>
                      <a:pt x="77" y="1346"/>
                    </a:cubicBezTo>
                    <a:cubicBezTo>
                      <a:pt x="103" y="1474"/>
                      <a:pt x="180" y="1603"/>
                      <a:pt x="257" y="1706"/>
                    </a:cubicBezTo>
                    <a:cubicBezTo>
                      <a:pt x="906" y="2587"/>
                      <a:pt x="1409" y="3008"/>
                      <a:pt x="2443" y="3008"/>
                    </a:cubicBezTo>
                    <a:cubicBezTo>
                      <a:pt x="2557" y="3008"/>
                      <a:pt x="2678" y="3003"/>
                      <a:pt x="2806" y="2993"/>
                    </a:cubicBezTo>
                    <a:cubicBezTo>
                      <a:pt x="3102" y="2960"/>
                      <a:pt x="3399" y="2917"/>
                      <a:pt x="3689" y="2917"/>
                    </a:cubicBezTo>
                    <a:cubicBezTo>
                      <a:pt x="3852" y="2917"/>
                      <a:pt x="4012" y="2930"/>
                      <a:pt x="4170" y="2967"/>
                    </a:cubicBezTo>
                    <a:cubicBezTo>
                      <a:pt x="4479" y="3019"/>
                      <a:pt x="5019" y="3276"/>
                      <a:pt x="5096" y="3636"/>
                    </a:cubicBezTo>
                    <a:cubicBezTo>
                      <a:pt x="5148" y="3894"/>
                      <a:pt x="4865" y="4151"/>
                      <a:pt x="4968" y="4460"/>
                    </a:cubicBezTo>
                    <a:cubicBezTo>
                      <a:pt x="4991" y="4575"/>
                      <a:pt x="5096" y="4670"/>
                      <a:pt x="5211" y="4670"/>
                    </a:cubicBezTo>
                    <a:cubicBezTo>
                      <a:pt x="5224" y="4670"/>
                      <a:pt x="5237" y="4669"/>
                      <a:pt x="5251" y="4666"/>
                    </a:cubicBezTo>
                    <a:cubicBezTo>
                      <a:pt x="5309" y="4607"/>
                      <a:pt x="5576" y="4297"/>
                      <a:pt x="5723" y="4297"/>
                    </a:cubicBezTo>
                    <a:cubicBezTo>
                      <a:pt x="5770" y="4297"/>
                      <a:pt x="5805" y="4328"/>
                      <a:pt x="5817" y="4409"/>
                    </a:cubicBezTo>
                    <a:cubicBezTo>
                      <a:pt x="5817" y="4589"/>
                      <a:pt x="5663" y="4846"/>
                      <a:pt x="5611" y="5026"/>
                    </a:cubicBezTo>
                    <a:cubicBezTo>
                      <a:pt x="5534" y="5335"/>
                      <a:pt x="5482" y="5644"/>
                      <a:pt x="5611" y="5927"/>
                    </a:cubicBezTo>
                    <a:cubicBezTo>
                      <a:pt x="5711" y="6148"/>
                      <a:pt x="5889" y="6446"/>
                      <a:pt x="6121" y="6446"/>
                    </a:cubicBezTo>
                    <a:cubicBezTo>
                      <a:pt x="6187" y="6446"/>
                      <a:pt x="6258" y="6422"/>
                      <a:pt x="6332" y="6365"/>
                    </a:cubicBezTo>
                    <a:cubicBezTo>
                      <a:pt x="6589" y="6159"/>
                      <a:pt x="6538" y="5799"/>
                      <a:pt x="6692" y="5541"/>
                    </a:cubicBezTo>
                    <a:cubicBezTo>
                      <a:pt x="6821" y="5309"/>
                      <a:pt x="6975" y="5078"/>
                      <a:pt x="7078" y="4846"/>
                    </a:cubicBezTo>
                    <a:lnTo>
                      <a:pt x="7104" y="4846"/>
                    </a:lnTo>
                    <a:cubicBezTo>
                      <a:pt x="7336" y="4409"/>
                      <a:pt x="7541" y="3945"/>
                      <a:pt x="7593" y="3353"/>
                    </a:cubicBezTo>
                    <a:cubicBezTo>
                      <a:pt x="7696" y="1963"/>
                      <a:pt x="6872" y="985"/>
                      <a:pt x="5740" y="290"/>
                    </a:cubicBezTo>
                    <a:cubicBezTo>
                      <a:pt x="5508" y="136"/>
                      <a:pt x="5276" y="33"/>
                      <a:pt x="5045" y="7"/>
                    </a:cubicBezTo>
                    <a:cubicBezTo>
                      <a:pt x="5023" y="6"/>
                      <a:pt x="5001" y="6"/>
                      <a:pt x="4980" y="6"/>
                    </a:cubicBezTo>
                    <a:cubicBezTo>
                      <a:pt x="4545" y="6"/>
                      <a:pt x="4175" y="243"/>
                      <a:pt x="3758" y="316"/>
                    </a:cubicBezTo>
                    <a:cubicBezTo>
                      <a:pt x="3694" y="324"/>
                      <a:pt x="3632" y="328"/>
                      <a:pt x="3569" y="328"/>
                    </a:cubicBezTo>
                    <a:cubicBezTo>
                      <a:pt x="3024" y="328"/>
                      <a:pt x="2513" y="54"/>
                      <a:pt x="1982" y="7"/>
                    </a:cubicBezTo>
                    <a:cubicBezTo>
                      <a:pt x="1925" y="3"/>
                      <a:pt x="1868" y="0"/>
                      <a:pt x="1811" y="0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30;p37"/>
              <p:cNvSpPr/>
              <p:nvPr/>
            </p:nvSpPr>
            <p:spPr>
              <a:xfrm>
                <a:off x="7705272" y="2741991"/>
                <a:ext cx="786428" cy="480504"/>
              </a:xfrm>
              <a:custGeom>
                <a:avLst/>
                <a:gdLst/>
                <a:ahLst/>
                <a:cxnLst/>
                <a:rect l="l" t="t" r="r" b="b"/>
                <a:pathLst>
                  <a:path w="24118" h="14736" extrusionOk="0">
                    <a:moveTo>
                      <a:pt x="21587" y="1"/>
                    </a:moveTo>
                    <a:cubicBezTo>
                      <a:pt x="20696" y="1"/>
                      <a:pt x="19744" y="494"/>
                      <a:pt x="19176" y="1265"/>
                    </a:cubicBezTo>
                    <a:cubicBezTo>
                      <a:pt x="17683" y="3324"/>
                      <a:pt x="16293" y="5461"/>
                      <a:pt x="15032" y="7674"/>
                    </a:cubicBezTo>
                    <a:cubicBezTo>
                      <a:pt x="14878" y="7983"/>
                      <a:pt x="14698" y="8266"/>
                      <a:pt x="14440" y="8498"/>
                    </a:cubicBezTo>
                    <a:cubicBezTo>
                      <a:pt x="14183" y="8704"/>
                      <a:pt x="13874" y="8807"/>
                      <a:pt x="13565" y="8910"/>
                    </a:cubicBezTo>
                    <a:cubicBezTo>
                      <a:pt x="10811" y="9810"/>
                      <a:pt x="7825" y="10531"/>
                      <a:pt x="5226" y="11844"/>
                    </a:cubicBezTo>
                    <a:cubicBezTo>
                      <a:pt x="4402" y="12256"/>
                      <a:pt x="3630" y="12770"/>
                      <a:pt x="2755" y="13028"/>
                    </a:cubicBezTo>
                    <a:cubicBezTo>
                      <a:pt x="1906" y="13259"/>
                      <a:pt x="953" y="13259"/>
                      <a:pt x="284" y="13826"/>
                    </a:cubicBezTo>
                    <a:cubicBezTo>
                      <a:pt x="130" y="13980"/>
                      <a:pt x="1" y="14186"/>
                      <a:pt x="78" y="14366"/>
                    </a:cubicBezTo>
                    <a:cubicBezTo>
                      <a:pt x="155" y="14546"/>
                      <a:pt x="387" y="14572"/>
                      <a:pt x="593" y="14598"/>
                    </a:cubicBezTo>
                    <a:cubicBezTo>
                      <a:pt x="1258" y="14637"/>
                      <a:pt x="1952" y="14735"/>
                      <a:pt x="2631" y="14735"/>
                    </a:cubicBezTo>
                    <a:cubicBezTo>
                      <a:pt x="2846" y="14735"/>
                      <a:pt x="3059" y="14725"/>
                      <a:pt x="3270" y="14701"/>
                    </a:cubicBezTo>
                    <a:cubicBezTo>
                      <a:pt x="3978" y="14622"/>
                      <a:pt x="4670" y="14588"/>
                      <a:pt x="5371" y="14588"/>
                    </a:cubicBezTo>
                    <a:cubicBezTo>
                      <a:pt x="5588" y="14588"/>
                      <a:pt x="5805" y="14592"/>
                      <a:pt x="6024" y="14598"/>
                    </a:cubicBezTo>
                    <a:cubicBezTo>
                      <a:pt x="6089" y="14598"/>
                      <a:pt x="6153" y="14598"/>
                      <a:pt x="6218" y="14598"/>
                    </a:cubicBezTo>
                    <a:cubicBezTo>
                      <a:pt x="10425" y="14598"/>
                      <a:pt x="14603" y="13775"/>
                      <a:pt x="18507" y="12178"/>
                    </a:cubicBezTo>
                    <a:cubicBezTo>
                      <a:pt x="19279" y="11869"/>
                      <a:pt x="20051" y="11509"/>
                      <a:pt x="20669" y="10943"/>
                    </a:cubicBezTo>
                    <a:cubicBezTo>
                      <a:pt x="20695" y="10917"/>
                      <a:pt x="20721" y="10891"/>
                      <a:pt x="20746" y="10866"/>
                    </a:cubicBezTo>
                    <a:cubicBezTo>
                      <a:pt x="21930" y="9759"/>
                      <a:pt x="22677" y="7854"/>
                      <a:pt x="23140" y="6361"/>
                    </a:cubicBezTo>
                    <a:cubicBezTo>
                      <a:pt x="23629" y="4869"/>
                      <a:pt x="24118" y="2887"/>
                      <a:pt x="23526" y="1368"/>
                    </a:cubicBezTo>
                    <a:cubicBezTo>
                      <a:pt x="23147" y="403"/>
                      <a:pt x="22392" y="1"/>
                      <a:pt x="21587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31;p37"/>
              <p:cNvSpPr/>
              <p:nvPr/>
            </p:nvSpPr>
            <p:spPr>
              <a:xfrm>
                <a:off x="8240767" y="2562840"/>
                <a:ext cx="290402" cy="417702"/>
              </a:xfrm>
              <a:custGeom>
                <a:avLst/>
                <a:gdLst/>
                <a:ahLst/>
                <a:cxnLst/>
                <a:rect l="l" t="t" r="r" b="b"/>
                <a:pathLst>
                  <a:path w="8906" h="12810" extrusionOk="0">
                    <a:moveTo>
                      <a:pt x="5780" y="0"/>
                    </a:moveTo>
                    <a:cubicBezTo>
                      <a:pt x="5563" y="0"/>
                      <a:pt x="5350" y="52"/>
                      <a:pt x="5148" y="170"/>
                    </a:cubicBezTo>
                    <a:cubicBezTo>
                      <a:pt x="4916" y="325"/>
                      <a:pt x="4736" y="556"/>
                      <a:pt x="4556" y="788"/>
                    </a:cubicBezTo>
                    <a:cubicBezTo>
                      <a:pt x="3732" y="1920"/>
                      <a:pt x="2909" y="3079"/>
                      <a:pt x="2265" y="4314"/>
                    </a:cubicBezTo>
                    <a:cubicBezTo>
                      <a:pt x="2214" y="4391"/>
                      <a:pt x="2188" y="4494"/>
                      <a:pt x="2136" y="4571"/>
                    </a:cubicBezTo>
                    <a:cubicBezTo>
                      <a:pt x="1879" y="5112"/>
                      <a:pt x="0" y="7969"/>
                      <a:pt x="206" y="8406"/>
                    </a:cubicBezTo>
                    <a:cubicBezTo>
                      <a:pt x="566" y="9153"/>
                      <a:pt x="1313" y="9616"/>
                      <a:pt x="2034" y="10002"/>
                    </a:cubicBezTo>
                    <a:cubicBezTo>
                      <a:pt x="3681" y="10955"/>
                      <a:pt x="5354" y="11881"/>
                      <a:pt x="7001" y="12808"/>
                    </a:cubicBezTo>
                    <a:cubicBezTo>
                      <a:pt x="7002" y="12809"/>
                      <a:pt x="7004" y="12809"/>
                      <a:pt x="7005" y="12809"/>
                    </a:cubicBezTo>
                    <a:cubicBezTo>
                      <a:pt x="7121" y="12809"/>
                      <a:pt x="7748" y="9947"/>
                      <a:pt x="7825" y="9642"/>
                    </a:cubicBezTo>
                    <a:cubicBezTo>
                      <a:pt x="8211" y="8304"/>
                      <a:pt x="8674" y="6965"/>
                      <a:pt x="8828" y="5627"/>
                    </a:cubicBezTo>
                    <a:cubicBezTo>
                      <a:pt x="8906" y="5086"/>
                      <a:pt x="8726" y="4546"/>
                      <a:pt x="8494" y="4057"/>
                    </a:cubicBezTo>
                    <a:cubicBezTo>
                      <a:pt x="8494" y="4031"/>
                      <a:pt x="8468" y="3979"/>
                      <a:pt x="8468" y="3954"/>
                    </a:cubicBezTo>
                    <a:cubicBezTo>
                      <a:pt x="8442" y="3851"/>
                      <a:pt x="8417" y="3722"/>
                      <a:pt x="8391" y="3619"/>
                    </a:cubicBezTo>
                    <a:cubicBezTo>
                      <a:pt x="8365" y="3619"/>
                      <a:pt x="8365" y="3593"/>
                      <a:pt x="8365" y="3568"/>
                    </a:cubicBezTo>
                    <a:cubicBezTo>
                      <a:pt x="8339" y="3516"/>
                      <a:pt x="8314" y="3490"/>
                      <a:pt x="8288" y="3439"/>
                    </a:cubicBezTo>
                    <a:cubicBezTo>
                      <a:pt x="8237" y="3336"/>
                      <a:pt x="8185" y="3259"/>
                      <a:pt x="8134" y="3182"/>
                    </a:cubicBezTo>
                    <a:cubicBezTo>
                      <a:pt x="8108" y="3130"/>
                      <a:pt x="8082" y="3079"/>
                      <a:pt x="8056" y="3053"/>
                    </a:cubicBezTo>
                    <a:lnTo>
                      <a:pt x="8056" y="3053"/>
                    </a:lnTo>
                    <a:cubicBezTo>
                      <a:pt x="8037" y="3024"/>
                      <a:pt x="8005" y="2976"/>
                      <a:pt x="8005" y="2976"/>
                    </a:cubicBezTo>
                    <a:cubicBezTo>
                      <a:pt x="7747" y="2641"/>
                      <a:pt x="7464" y="2358"/>
                      <a:pt x="7207" y="2023"/>
                    </a:cubicBezTo>
                    <a:cubicBezTo>
                      <a:pt x="6744" y="1406"/>
                      <a:pt x="6435" y="736"/>
                      <a:pt x="6126" y="41"/>
                    </a:cubicBezTo>
                    <a:cubicBezTo>
                      <a:pt x="6010" y="15"/>
                      <a:pt x="5895" y="0"/>
                      <a:pt x="5780" y="0"/>
                    </a:cubicBezTo>
                    <a:close/>
                  </a:path>
                </a:pathLst>
              </a:custGeom>
              <a:solidFill>
                <a:srgbClr val="2C6A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32;p37"/>
              <p:cNvSpPr/>
              <p:nvPr/>
            </p:nvSpPr>
            <p:spPr>
              <a:xfrm>
                <a:off x="8268451" y="2346843"/>
                <a:ext cx="43661" cy="6052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56" extrusionOk="0">
                    <a:moveTo>
                      <a:pt x="633" y="1"/>
                    </a:moveTo>
                    <a:cubicBezTo>
                      <a:pt x="580" y="1"/>
                      <a:pt x="523" y="9"/>
                      <a:pt x="464" y="25"/>
                    </a:cubicBezTo>
                    <a:cubicBezTo>
                      <a:pt x="258" y="102"/>
                      <a:pt x="78" y="282"/>
                      <a:pt x="1" y="514"/>
                    </a:cubicBezTo>
                    <a:lnTo>
                      <a:pt x="361" y="1852"/>
                    </a:lnTo>
                    <a:cubicBezTo>
                      <a:pt x="382" y="1854"/>
                      <a:pt x="402" y="1855"/>
                      <a:pt x="423" y="1855"/>
                    </a:cubicBezTo>
                    <a:cubicBezTo>
                      <a:pt x="685" y="1855"/>
                      <a:pt x="940" y="1709"/>
                      <a:pt x="1107" y="1518"/>
                    </a:cubicBezTo>
                    <a:cubicBezTo>
                      <a:pt x="1287" y="1286"/>
                      <a:pt x="1339" y="977"/>
                      <a:pt x="1287" y="694"/>
                    </a:cubicBezTo>
                    <a:cubicBezTo>
                      <a:pt x="1243" y="357"/>
                      <a:pt x="1002" y="1"/>
                      <a:pt x="633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33;p37"/>
              <p:cNvSpPr/>
              <p:nvPr/>
            </p:nvSpPr>
            <p:spPr>
              <a:xfrm>
                <a:off x="8260071" y="2680752"/>
                <a:ext cx="61791" cy="183743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635" extrusionOk="0">
                    <a:moveTo>
                      <a:pt x="1845" y="1"/>
                    </a:moveTo>
                    <a:cubicBezTo>
                      <a:pt x="1829" y="1"/>
                      <a:pt x="1812" y="9"/>
                      <a:pt x="1802" y="29"/>
                    </a:cubicBezTo>
                    <a:cubicBezTo>
                      <a:pt x="1390" y="904"/>
                      <a:pt x="1030" y="1805"/>
                      <a:pt x="721" y="2731"/>
                    </a:cubicBezTo>
                    <a:cubicBezTo>
                      <a:pt x="412" y="3658"/>
                      <a:pt x="129" y="4610"/>
                      <a:pt x="0" y="5563"/>
                    </a:cubicBezTo>
                    <a:cubicBezTo>
                      <a:pt x="0" y="5607"/>
                      <a:pt x="35" y="5635"/>
                      <a:pt x="69" y="5635"/>
                    </a:cubicBezTo>
                    <a:cubicBezTo>
                      <a:pt x="94" y="5635"/>
                      <a:pt x="118" y="5621"/>
                      <a:pt x="129" y="5588"/>
                    </a:cubicBezTo>
                    <a:cubicBezTo>
                      <a:pt x="412" y="4662"/>
                      <a:pt x="618" y="3709"/>
                      <a:pt x="927" y="2783"/>
                    </a:cubicBezTo>
                    <a:cubicBezTo>
                      <a:pt x="1210" y="1856"/>
                      <a:pt x="1519" y="955"/>
                      <a:pt x="1879" y="55"/>
                    </a:cubicBezTo>
                    <a:cubicBezTo>
                      <a:pt x="1895" y="23"/>
                      <a:pt x="1872" y="1"/>
                      <a:pt x="1845" y="1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34;p37"/>
              <p:cNvSpPr/>
              <p:nvPr/>
            </p:nvSpPr>
            <p:spPr>
              <a:xfrm>
                <a:off x="8447341" y="2799056"/>
                <a:ext cx="80182" cy="17415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5341" extrusionOk="0">
                    <a:moveTo>
                      <a:pt x="2328" y="1"/>
                    </a:moveTo>
                    <a:cubicBezTo>
                      <a:pt x="2291" y="1"/>
                      <a:pt x="2255" y="18"/>
                      <a:pt x="2236" y="56"/>
                    </a:cubicBezTo>
                    <a:cubicBezTo>
                      <a:pt x="1953" y="931"/>
                      <a:pt x="1644" y="1806"/>
                      <a:pt x="1335" y="2655"/>
                    </a:cubicBezTo>
                    <a:cubicBezTo>
                      <a:pt x="1181" y="3093"/>
                      <a:pt x="1001" y="3505"/>
                      <a:pt x="846" y="3942"/>
                    </a:cubicBezTo>
                    <a:cubicBezTo>
                      <a:pt x="769" y="4148"/>
                      <a:pt x="692" y="4328"/>
                      <a:pt x="615" y="4534"/>
                    </a:cubicBezTo>
                    <a:cubicBezTo>
                      <a:pt x="548" y="4689"/>
                      <a:pt x="444" y="5168"/>
                      <a:pt x="219" y="5168"/>
                    </a:cubicBezTo>
                    <a:cubicBezTo>
                      <a:pt x="183" y="5168"/>
                      <a:pt x="143" y="5155"/>
                      <a:pt x="100" y="5126"/>
                    </a:cubicBezTo>
                    <a:cubicBezTo>
                      <a:pt x="93" y="5123"/>
                      <a:pt x="86" y="5121"/>
                      <a:pt x="79" y="5121"/>
                    </a:cubicBezTo>
                    <a:cubicBezTo>
                      <a:pt x="36" y="5121"/>
                      <a:pt x="0" y="5185"/>
                      <a:pt x="23" y="5229"/>
                    </a:cubicBezTo>
                    <a:cubicBezTo>
                      <a:pt x="89" y="5308"/>
                      <a:pt x="158" y="5340"/>
                      <a:pt x="227" y="5340"/>
                    </a:cubicBezTo>
                    <a:cubicBezTo>
                      <a:pt x="425" y="5340"/>
                      <a:pt x="615" y="5073"/>
                      <a:pt x="692" y="4920"/>
                    </a:cubicBezTo>
                    <a:cubicBezTo>
                      <a:pt x="923" y="4406"/>
                      <a:pt x="1129" y="3891"/>
                      <a:pt x="1335" y="3376"/>
                    </a:cubicBezTo>
                    <a:cubicBezTo>
                      <a:pt x="1721" y="2295"/>
                      <a:pt x="2107" y="1214"/>
                      <a:pt x="2442" y="133"/>
                    </a:cubicBezTo>
                    <a:cubicBezTo>
                      <a:pt x="2458" y="51"/>
                      <a:pt x="2392" y="1"/>
                      <a:pt x="2328" y="1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35;p37"/>
              <p:cNvSpPr/>
              <p:nvPr/>
            </p:nvSpPr>
            <p:spPr>
              <a:xfrm>
                <a:off x="8130518" y="2674720"/>
                <a:ext cx="3189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718" extrusionOk="0">
                    <a:moveTo>
                      <a:pt x="137" y="0"/>
                    </a:moveTo>
                    <a:cubicBezTo>
                      <a:pt x="71" y="0"/>
                      <a:pt x="0" y="75"/>
                      <a:pt x="35" y="162"/>
                    </a:cubicBezTo>
                    <a:cubicBezTo>
                      <a:pt x="473" y="960"/>
                      <a:pt x="370" y="1913"/>
                      <a:pt x="421" y="2788"/>
                    </a:cubicBezTo>
                    <a:cubicBezTo>
                      <a:pt x="473" y="3740"/>
                      <a:pt x="576" y="4692"/>
                      <a:pt x="756" y="5645"/>
                    </a:cubicBezTo>
                    <a:cubicBezTo>
                      <a:pt x="766" y="5695"/>
                      <a:pt x="803" y="5718"/>
                      <a:pt x="844" y="5718"/>
                    </a:cubicBezTo>
                    <a:cubicBezTo>
                      <a:pt x="907" y="5718"/>
                      <a:pt x="977" y="5662"/>
                      <a:pt x="962" y="5567"/>
                    </a:cubicBezTo>
                    <a:cubicBezTo>
                      <a:pt x="782" y="4564"/>
                      <a:pt x="653" y="3560"/>
                      <a:pt x="601" y="2530"/>
                    </a:cubicBezTo>
                    <a:cubicBezTo>
                      <a:pt x="576" y="1681"/>
                      <a:pt x="627" y="806"/>
                      <a:pt x="215" y="59"/>
                    </a:cubicBezTo>
                    <a:cubicBezTo>
                      <a:pt x="199" y="18"/>
                      <a:pt x="168" y="0"/>
                      <a:pt x="137" y="0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36;p37"/>
              <p:cNvSpPr/>
              <p:nvPr/>
            </p:nvSpPr>
            <p:spPr>
              <a:xfrm>
                <a:off x="8277679" y="2361060"/>
                <a:ext cx="21847" cy="2145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58" extrusionOk="0">
                    <a:moveTo>
                      <a:pt x="618" y="1"/>
                    </a:moveTo>
                    <a:cubicBezTo>
                      <a:pt x="541" y="1"/>
                      <a:pt x="464" y="1"/>
                      <a:pt x="387" y="26"/>
                    </a:cubicBezTo>
                    <a:cubicBezTo>
                      <a:pt x="284" y="52"/>
                      <a:pt x="232" y="104"/>
                      <a:pt x="155" y="181"/>
                    </a:cubicBezTo>
                    <a:cubicBezTo>
                      <a:pt x="52" y="310"/>
                      <a:pt x="1" y="464"/>
                      <a:pt x="1" y="618"/>
                    </a:cubicBezTo>
                    <a:cubicBezTo>
                      <a:pt x="1" y="644"/>
                      <a:pt x="20" y="657"/>
                      <a:pt x="39" y="657"/>
                    </a:cubicBezTo>
                    <a:cubicBezTo>
                      <a:pt x="59" y="657"/>
                      <a:pt x="78" y="644"/>
                      <a:pt x="78" y="618"/>
                    </a:cubicBezTo>
                    <a:cubicBezTo>
                      <a:pt x="104" y="490"/>
                      <a:pt x="155" y="361"/>
                      <a:pt x="258" y="258"/>
                    </a:cubicBezTo>
                    <a:cubicBezTo>
                      <a:pt x="310" y="232"/>
                      <a:pt x="361" y="181"/>
                      <a:pt x="438" y="155"/>
                    </a:cubicBezTo>
                    <a:cubicBezTo>
                      <a:pt x="490" y="129"/>
                      <a:pt x="567" y="104"/>
                      <a:pt x="618" y="78"/>
                    </a:cubicBezTo>
                    <a:cubicBezTo>
                      <a:pt x="670" y="78"/>
                      <a:pt x="670" y="1"/>
                      <a:pt x="618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37;p37"/>
              <p:cNvSpPr/>
              <p:nvPr/>
            </p:nvSpPr>
            <p:spPr>
              <a:xfrm>
                <a:off x="8169615" y="2471472"/>
                <a:ext cx="47672" cy="7956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44" extrusionOk="0">
                    <a:moveTo>
                      <a:pt x="1280" y="1"/>
                    </a:moveTo>
                    <a:cubicBezTo>
                      <a:pt x="1210" y="1"/>
                      <a:pt x="1135" y="12"/>
                      <a:pt x="1050" y="12"/>
                    </a:cubicBezTo>
                    <a:cubicBezTo>
                      <a:pt x="947" y="38"/>
                      <a:pt x="844" y="38"/>
                      <a:pt x="741" y="38"/>
                    </a:cubicBezTo>
                    <a:cubicBezTo>
                      <a:pt x="638" y="38"/>
                      <a:pt x="535" y="38"/>
                      <a:pt x="432" y="12"/>
                    </a:cubicBezTo>
                    <a:lnTo>
                      <a:pt x="72" y="12"/>
                    </a:lnTo>
                    <a:cubicBezTo>
                      <a:pt x="66" y="9"/>
                      <a:pt x="61" y="8"/>
                      <a:pt x="56" y="8"/>
                    </a:cubicBezTo>
                    <a:cubicBezTo>
                      <a:pt x="15" y="8"/>
                      <a:pt x="0" y="92"/>
                      <a:pt x="46" y="115"/>
                    </a:cubicBezTo>
                    <a:cubicBezTo>
                      <a:pt x="97" y="115"/>
                      <a:pt x="149" y="141"/>
                      <a:pt x="200" y="167"/>
                    </a:cubicBezTo>
                    <a:cubicBezTo>
                      <a:pt x="252" y="192"/>
                      <a:pt x="329" y="192"/>
                      <a:pt x="380" y="218"/>
                    </a:cubicBezTo>
                    <a:cubicBezTo>
                      <a:pt x="483" y="244"/>
                      <a:pt x="612" y="244"/>
                      <a:pt x="741" y="244"/>
                    </a:cubicBezTo>
                    <a:lnTo>
                      <a:pt x="1075" y="244"/>
                    </a:lnTo>
                    <a:cubicBezTo>
                      <a:pt x="1178" y="244"/>
                      <a:pt x="1307" y="218"/>
                      <a:pt x="1410" y="167"/>
                    </a:cubicBezTo>
                    <a:cubicBezTo>
                      <a:pt x="1461" y="115"/>
                      <a:pt x="1461" y="38"/>
                      <a:pt x="1384" y="12"/>
                    </a:cubicBezTo>
                    <a:cubicBezTo>
                      <a:pt x="1350" y="4"/>
                      <a:pt x="1316" y="1"/>
                      <a:pt x="1280" y="1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38;p37"/>
              <p:cNvSpPr/>
              <p:nvPr/>
            </p:nvSpPr>
            <p:spPr>
              <a:xfrm>
                <a:off x="8161985" y="2497754"/>
                <a:ext cx="160429" cy="83866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572" extrusionOk="0">
                    <a:moveTo>
                      <a:pt x="4791" y="1"/>
                    </a:moveTo>
                    <a:cubicBezTo>
                      <a:pt x="4752" y="1"/>
                      <a:pt x="4709" y="18"/>
                      <a:pt x="4681" y="56"/>
                    </a:cubicBezTo>
                    <a:cubicBezTo>
                      <a:pt x="4552" y="236"/>
                      <a:pt x="4475" y="442"/>
                      <a:pt x="4347" y="648"/>
                    </a:cubicBezTo>
                    <a:cubicBezTo>
                      <a:pt x="4244" y="879"/>
                      <a:pt x="4115" y="1085"/>
                      <a:pt x="3960" y="1265"/>
                    </a:cubicBezTo>
                    <a:cubicBezTo>
                      <a:pt x="3652" y="1626"/>
                      <a:pt x="3291" y="1935"/>
                      <a:pt x="2879" y="2115"/>
                    </a:cubicBezTo>
                    <a:cubicBezTo>
                      <a:pt x="2533" y="2264"/>
                      <a:pt x="2180" y="2332"/>
                      <a:pt x="1831" y="2332"/>
                    </a:cubicBezTo>
                    <a:cubicBezTo>
                      <a:pt x="1221" y="2332"/>
                      <a:pt x="624" y="2124"/>
                      <a:pt x="100" y="1780"/>
                    </a:cubicBezTo>
                    <a:cubicBezTo>
                      <a:pt x="93" y="1777"/>
                      <a:pt x="86" y="1775"/>
                      <a:pt x="79" y="1775"/>
                    </a:cubicBezTo>
                    <a:cubicBezTo>
                      <a:pt x="36" y="1775"/>
                      <a:pt x="0" y="1839"/>
                      <a:pt x="22" y="1883"/>
                    </a:cubicBezTo>
                    <a:cubicBezTo>
                      <a:pt x="510" y="2337"/>
                      <a:pt x="1185" y="2572"/>
                      <a:pt x="1860" y="2572"/>
                    </a:cubicBezTo>
                    <a:cubicBezTo>
                      <a:pt x="2218" y="2572"/>
                      <a:pt x="2575" y="2506"/>
                      <a:pt x="2905" y="2372"/>
                    </a:cubicBezTo>
                    <a:cubicBezTo>
                      <a:pt x="3368" y="2192"/>
                      <a:pt x="3755" y="1883"/>
                      <a:pt x="4089" y="1497"/>
                    </a:cubicBezTo>
                    <a:cubicBezTo>
                      <a:pt x="4244" y="1291"/>
                      <a:pt x="4398" y="1085"/>
                      <a:pt x="4527" y="853"/>
                    </a:cubicBezTo>
                    <a:cubicBezTo>
                      <a:pt x="4655" y="622"/>
                      <a:pt x="4810" y="390"/>
                      <a:pt x="4887" y="133"/>
                    </a:cubicBezTo>
                    <a:cubicBezTo>
                      <a:pt x="4920" y="51"/>
                      <a:pt x="4859" y="1"/>
                      <a:pt x="4791" y="1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39;p37"/>
              <p:cNvSpPr/>
              <p:nvPr/>
            </p:nvSpPr>
            <p:spPr>
              <a:xfrm>
                <a:off x="7688511" y="4477442"/>
                <a:ext cx="46400" cy="49629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522" extrusionOk="0">
                    <a:moveTo>
                      <a:pt x="114" y="0"/>
                    </a:moveTo>
                    <a:cubicBezTo>
                      <a:pt x="77" y="0"/>
                      <a:pt x="45" y="24"/>
                      <a:pt x="26" y="62"/>
                    </a:cubicBezTo>
                    <a:cubicBezTo>
                      <a:pt x="0" y="113"/>
                      <a:pt x="26" y="165"/>
                      <a:pt x="77" y="190"/>
                    </a:cubicBezTo>
                    <a:cubicBezTo>
                      <a:pt x="232" y="319"/>
                      <a:pt x="360" y="448"/>
                      <a:pt x="489" y="576"/>
                    </a:cubicBezTo>
                    <a:cubicBezTo>
                      <a:pt x="644" y="705"/>
                      <a:pt x="721" y="834"/>
                      <a:pt x="824" y="1014"/>
                    </a:cubicBezTo>
                    <a:cubicBezTo>
                      <a:pt x="850" y="1065"/>
                      <a:pt x="875" y="1091"/>
                      <a:pt x="901" y="1143"/>
                    </a:cubicBezTo>
                    <a:lnTo>
                      <a:pt x="927" y="1194"/>
                    </a:lnTo>
                    <a:lnTo>
                      <a:pt x="927" y="1220"/>
                    </a:lnTo>
                    <a:cubicBezTo>
                      <a:pt x="927" y="1220"/>
                      <a:pt x="927" y="1220"/>
                      <a:pt x="952" y="1246"/>
                    </a:cubicBezTo>
                    <a:cubicBezTo>
                      <a:pt x="978" y="1323"/>
                      <a:pt x="1004" y="1400"/>
                      <a:pt x="1055" y="1426"/>
                    </a:cubicBezTo>
                    <a:cubicBezTo>
                      <a:pt x="1156" y="1493"/>
                      <a:pt x="1229" y="1522"/>
                      <a:pt x="1280" y="1522"/>
                    </a:cubicBezTo>
                    <a:cubicBezTo>
                      <a:pt x="1423" y="1522"/>
                      <a:pt x="1389" y="1294"/>
                      <a:pt x="1313" y="1065"/>
                    </a:cubicBezTo>
                    <a:cubicBezTo>
                      <a:pt x="1261" y="885"/>
                      <a:pt x="1184" y="731"/>
                      <a:pt x="1133" y="654"/>
                    </a:cubicBezTo>
                    <a:cubicBezTo>
                      <a:pt x="875" y="396"/>
                      <a:pt x="515" y="139"/>
                      <a:pt x="155" y="10"/>
                    </a:cubicBezTo>
                    <a:cubicBezTo>
                      <a:pt x="141" y="3"/>
                      <a:pt x="127" y="0"/>
                      <a:pt x="114" y="0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40;p37"/>
              <p:cNvSpPr/>
              <p:nvPr/>
            </p:nvSpPr>
            <p:spPr>
              <a:xfrm>
                <a:off x="7736935" y="4464300"/>
                <a:ext cx="45585" cy="49922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531" extrusionOk="0">
                    <a:moveTo>
                      <a:pt x="183" y="0"/>
                    </a:moveTo>
                    <a:cubicBezTo>
                      <a:pt x="91" y="0"/>
                      <a:pt x="1" y="84"/>
                      <a:pt x="59" y="182"/>
                    </a:cubicBezTo>
                    <a:cubicBezTo>
                      <a:pt x="188" y="413"/>
                      <a:pt x="343" y="619"/>
                      <a:pt x="497" y="825"/>
                    </a:cubicBezTo>
                    <a:cubicBezTo>
                      <a:pt x="651" y="1057"/>
                      <a:pt x="806" y="1288"/>
                      <a:pt x="1012" y="1468"/>
                    </a:cubicBezTo>
                    <a:cubicBezTo>
                      <a:pt x="1054" y="1511"/>
                      <a:pt x="1105" y="1530"/>
                      <a:pt x="1158" y="1530"/>
                    </a:cubicBezTo>
                    <a:cubicBezTo>
                      <a:pt x="1202" y="1530"/>
                      <a:pt x="1249" y="1517"/>
                      <a:pt x="1295" y="1494"/>
                    </a:cubicBezTo>
                    <a:cubicBezTo>
                      <a:pt x="1372" y="1417"/>
                      <a:pt x="1398" y="1288"/>
                      <a:pt x="1346" y="1211"/>
                    </a:cubicBezTo>
                    <a:cubicBezTo>
                      <a:pt x="1218" y="979"/>
                      <a:pt x="1012" y="773"/>
                      <a:pt x="832" y="593"/>
                    </a:cubicBezTo>
                    <a:cubicBezTo>
                      <a:pt x="651" y="387"/>
                      <a:pt x="471" y="207"/>
                      <a:pt x="265" y="27"/>
                    </a:cubicBezTo>
                    <a:cubicBezTo>
                      <a:pt x="241" y="9"/>
                      <a:pt x="212" y="0"/>
                      <a:pt x="183" y="0"/>
                    </a:cubicBezTo>
                    <a:close/>
                  </a:path>
                </a:pathLst>
              </a:custGeom>
              <a:solidFill>
                <a:srgbClr val="5CC9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41;p37"/>
              <p:cNvSpPr/>
              <p:nvPr/>
            </p:nvSpPr>
            <p:spPr>
              <a:xfrm>
                <a:off x="8140985" y="2406385"/>
                <a:ext cx="45259" cy="15130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464" extrusionOk="0">
                    <a:moveTo>
                      <a:pt x="1233" y="1"/>
                    </a:moveTo>
                    <a:cubicBezTo>
                      <a:pt x="1130" y="26"/>
                      <a:pt x="1053" y="78"/>
                      <a:pt x="950" y="104"/>
                    </a:cubicBezTo>
                    <a:cubicBezTo>
                      <a:pt x="847" y="129"/>
                      <a:pt x="769" y="155"/>
                      <a:pt x="666" y="155"/>
                    </a:cubicBezTo>
                    <a:cubicBezTo>
                      <a:pt x="642" y="159"/>
                      <a:pt x="617" y="160"/>
                      <a:pt x="593" y="160"/>
                    </a:cubicBezTo>
                    <a:cubicBezTo>
                      <a:pt x="437" y="160"/>
                      <a:pt x="278" y="97"/>
                      <a:pt x="100" y="52"/>
                    </a:cubicBezTo>
                    <a:cubicBezTo>
                      <a:pt x="93" y="49"/>
                      <a:pt x="86" y="47"/>
                      <a:pt x="79" y="47"/>
                    </a:cubicBezTo>
                    <a:cubicBezTo>
                      <a:pt x="36" y="47"/>
                      <a:pt x="1" y="111"/>
                      <a:pt x="23" y="155"/>
                    </a:cubicBezTo>
                    <a:cubicBezTo>
                      <a:pt x="152" y="387"/>
                      <a:pt x="461" y="438"/>
                      <a:pt x="692" y="464"/>
                    </a:cubicBezTo>
                    <a:cubicBezTo>
                      <a:pt x="821" y="464"/>
                      <a:pt x="950" y="438"/>
                      <a:pt x="1053" y="387"/>
                    </a:cubicBezTo>
                    <a:cubicBezTo>
                      <a:pt x="1104" y="361"/>
                      <a:pt x="1181" y="335"/>
                      <a:pt x="1233" y="309"/>
                    </a:cubicBezTo>
                    <a:cubicBezTo>
                      <a:pt x="1284" y="258"/>
                      <a:pt x="1336" y="207"/>
                      <a:pt x="1361" y="129"/>
                    </a:cubicBezTo>
                    <a:cubicBezTo>
                      <a:pt x="1387" y="52"/>
                      <a:pt x="1310" y="1"/>
                      <a:pt x="1233" y="1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42;p37"/>
              <p:cNvSpPr/>
              <p:nvPr/>
            </p:nvSpPr>
            <p:spPr>
              <a:xfrm>
                <a:off x="6954953" y="3245700"/>
                <a:ext cx="974475" cy="29375"/>
              </a:xfrm>
              <a:custGeom>
                <a:avLst/>
                <a:gdLst/>
                <a:ahLst/>
                <a:cxnLst/>
                <a:rect l="l" t="t" r="r" b="b"/>
                <a:pathLst>
                  <a:path w="44375" h="901" extrusionOk="0">
                    <a:moveTo>
                      <a:pt x="1" y="0"/>
                    </a:moveTo>
                    <a:lnTo>
                      <a:pt x="1" y="901"/>
                    </a:lnTo>
                    <a:lnTo>
                      <a:pt x="44374" y="901"/>
                    </a:lnTo>
                    <a:lnTo>
                      <a:pt x="44374" y="0"/>
                    </a:ln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43;p37"/>
              <p:cNvSpPr/>
              <p:nvPr/>
            </p:nvSpPr>
            <p:spPr>
              <a:xfrm>
                <a:off x="7759826" y="3311040"/>
                <a:ext cx="543730" cy="970758"/>
              </a:xfrm>
              <a:custGeom>
                <a:avLst/>
                <a:gdLst/>
                <a:ahLst/>
                <a:cxnLst/>
                <a:rect l="l" t="t" r="r" b="b"/>
                <a:pathLst>
                  <a:path w="16675" h="29771" extrusionOk="0">
                    <a:moveTo>
                      <a:pt x="16596" y="0"/>
                    </a:moveTo>
                    <a:cubicBezTo>
                      <a:pt x="16590" y="0"/>
                      <a:pt x="16584" y="1"/>
                      <a:pt x="16577" y="4"/>
                    </a:cubicBezTo>
                    <a:cubicBezTo>
                      <a:pt x="14260" y="802"/>
                      <a:pt x="11969" y="1677"/>
                      <a:pt x="9730" y="2706"/>
                    </a:cubicBezTo>
                    <a:cubicBezTo>
                      <a:pt x="7568" y="3710"/>
                      <a:pt x="5406" y="4894"/>
                      <a:pt x="3553" y="6438"/>
                    </a:cubicBezTo>
                    <a:cubicBezTo>
                      <a:pt x="2678" y="7159"/>
                      <a:pt x="1906" y="8008"/>
                      <a:pt x="1365" y="9038"/>
                    </a:cubicBezTo>
                    <a:cubicBezTo>
                      <a:pt x="825" y="10093"/>
                      <a:pt x="541" y="11277"/>
                      <a:pt x="387" y="12461"/>
                    </a:cubicBezTo>
                    <a:cubicBezTo>
                      <a:pt x="1" y="15112"/>
                      <a:pt x="1" y="17789"/>
                      <a:pt x="52" y="20466"/>
                    </a:cubicBezTo>
                    <a:cubicBezTo>
                      <a:pt x="104" y="23529"/>
                      <a:pt x="155" y="26592"/>
                      <a:pt x="207" y="29654"/>
                    </a:cubicBezTo>
                    <a:cubicBezTo>
                      <a:pt x="207" y="29732"/>
                      <a:pt x="265" y="29770"/>
                      <a:pt x="323" y="29770"/>
                    </a:cubicBezTo>
                    <a:cubicBezTo>
                      <a:pt x="381" y="29770"/>
                      <a:pt x="438" y="29732"/>
                      <a:pt x="438" y="29654"/>
                    </a:cubicBezTo>
                    <a:cubicBezTo>
                      <a:pt x="361" y="27003"/>
                      <a:pt x="336" y="24327"/>
                      <a:pt x="284" y="21650"/>
                    </a:cubicBezTo>
                    <a:cubicBezTo>
                      <a:pt x="233" y="19024"/>
                      <a:pt x="155" y="16373"/>
                      <a:pt x="438" y="13748"/>
                    </a:cubicBezTo>
                    <a:cubicBezTo>
                      <a:pt x="541" y="12487"/>
                      <a:pt x="722" y="11226"/>
                      <a:pt x="1159" y="10042"/>
                    </a:cubicBezTo>
                    <a:cubicBezTo>
                      <a:pt x="1545" y="8935"/>
                      <a:pt x="2214" y="7983"/>
                      <a:pt x="3064" y="7159"/>
                    </a:cubicBezTo>
                    <a:cubicBezTo>
                      <a:pt x="3913" y="6335"/>
                      <a:pt x="4866" y="5640"/>
                      <a:pt x="5869" y="5023"/>
                    </a:cubicBezTo>
                    <a:cubicBezTo>
                      <a:pt x="6873" y="4379"/>
                      <a:pt x="7928" y="3813"/>
                      <a:pt x="8984" y="3272"/>
                    </a:cubicBezTo>
                    <a:cubicBezTo>
                      <a:pt x="11455" y="2063"/>
                      <a:pt x="14054" y="1136"/>
                      <a:pt x="16628" y="132"/>
                    </a:cubicBezTo>
                    <a:cubicBezTo>
                      <a:pt x="16675" y="109"/>
                      <a:pt x="16658" y="0"/>
                      <a:pt x="16596" y="0"/>
                    </a:cubicBez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44;p37"/>
              <p:cNvSpPr/>
              <p:nvPr/>
            </p:nvSpPr>
            <p:spPr>
              <a:xfrm>
                <a:off x="7843760" y="3256584"/>
                <a:ext cx="26053" cy="140495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43087" extrusionOk="0">
                    <a:moveTo>
                      <a:pt x="1" y="1"/>
                    </a:moveTo>
                    <a:lnTo>
                      <a:pt x="1" y="43087"/>
                    </a:lnTo>
                    <a:lnTo>
                      <a:pt x="799" y="43087"/>
                    </a:lnTo>
                    <a:lnTo>
                      <a:pt x="799" y="1"/>
                    </a:ln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45;p37"/>
              <p:cNvSpPr/>
              <p:nvPr/>
            </p:nvSpPr>
            <p:spPr>
              <a:xfrm>
                <a:off x="7004300" y="3275075"/>
                <a:ext cx="31874" cy="1377922"/>
              </a:xfrm>
              <a:custGeom>
                <a:avLst/>
                <a:gdLst/>
                <a:ahLst/>
                <a:cxnLst/>
                <a:rect l="l" t="t" r="r" b="b"/>
                <a:pathLst>
                  <a:path w="902" h="43087" extrusionOk="0">
                    <a:moveTo>
                      <a:pt x="1" y="1"/>
                    </a:moveTo>
                    <a:lnTo>
                      <a:pt x="1" y="43087"/>
                    </a:lnTo>
                    <a:lnTo>
                      <a:pt x="902" y="43087"/>
                    </a:lnTo>
                    <a:lnTo>
                      <a:pt x="902" y="1"/>
                    </a:lnTo>
                    <a:close/>
                  </a:path>
                </a:pathLst>
              </a:custGeom>
              <a:solidFill>
                <a:srgbClr val="1108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46;p37"/>
              <p:cNvSpPr/>
              <p:nvPr/>
            </p:nvSpPr>
            <p:spPr>
              <a:xfrm>
                <a:off x="7404818" y="2831925"/>
                <a:ext cx="494362" cy="414604"/>
              </a:xfrm>
              <a:custGeom>
                <a:avLst/>
                <a:gdLst/>
                <a:ahLst/>
                <a:cxnLst/>
                <a:rect l="l" t="t" r="r" b="b"/>
                <a:pathLst>
                  <a:path w="15161" h="12715" extrusionOk="0">
                    <a:moveTo>
                      <a:pt x="670" y="0"/>
                    </a:moveTo>
                    <a:lnTo>
                      <a:pt x="0" y="77"/>
                    </a:lnTo>
                    <a:lnTo>
                      <a:pt x="1699" y="12715"/>
                    </a:lnTo>
                    <a:lnTo>
                      <a:pt x="15161" y="12612"/>
                    </a:lnTo>
                    <a:lnTo>
                      <a:pt x="15161" y="11917"/>
                    </a:lnTo>
                    <a:lnTo>
                      <a:pt x="2317" y="12020"/>
                    </a:lnTo>
                    <a:lnTo>
                      <a:pt x="6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47;p37"/>
              <p:cNvSpPr/>
              <p:nvPr/>
            </p:nvSpPr>
            <p:spPr>
              <a:xfrm>
                <a:off x="7679805" y="3019782"/>
                <a:ext cx="496156" cy="201514"/>
              </a:xfrm>
              <a:custGeom>
                <a:avLst/>
                <a:gdLst/>
                <a:ahLst/>
                <a:cxnLst/>
                <a:rect l="l" t="t" r="r" b="b"/>
                <a:pathLst>
                  <a:path w="15216" h="6180" extrusionOk="0">
                    <a:moveTo>
                      <a:pt x="15142" y="0"/>
                    </a:moveTo>
                    <a:cubicBezTo>
                      <a:pt x="15135" y="0"/>
                      <a:pt x="15127" y="2"/>
                      <a:pt x="15118" y="4"/>
                    </a:cubicBezTo>
                    <a:cubicBezTo>
                      <a:pt x="13059" y="648"/>
                      <a:pt x="11026" y="1497"/>
                      <a:pt x="9070" y="2424"/>
                    </a:cubicBezTo>
                    <a:cubicBezTo>
                      <a:pt x="8066" y="2861"/>
                      <a:pt x="7114" y="3350"/>
                      <a:pt x="6136" y="3865"/>
                    </a:cubicBezTo>
                    <a:cubicBezTo>
                      <a:pt x="5647" y="4123"/>
                      <a:pt x="5183" y="4406"/>
                      <a:pt x="4668" y="4612"/>
                    </a:cubicBezTo>
                    <a:cubicBezTo>
                      <a:pt x="4154" y="4818"/>
                      <a:pt x="3639" y="4920"/>
                      <a:pt x="3098" y="4998"/>
                    </a:cubicBezTo>
                    <a:cubicBezTo>
                      <a:pt x="2017" y="5152"/>
                      <a:pt x="885" y="5255"/>
                      <a:pt x="61" y="6027"/>
                    </a:cubicBezTo>
                    <a:cubicBezTo>
                      <a:pt x="1" y="6088"/>
                      <a:pt x="51" y="6180"/>
                      <a:pt x="125" y="6180"/>
                    </a:cubicBezTo>
                    <a:cubicBezTo>
                      <a:pt x="145" y="6180"/>
                      <a:pt x="168" y="6173"/>
                      <a:pt x="190" y="6156"/>
                    </a:cubicBezTo>
                    <a:cubicBezTo>
                      <a:pt x="936" y="5435"/>
                      <a:pt x="2017" y="5332"/>
                      <a:pt x="2995" y="5204"/>
                    </a:cubicBezTo>
                    <a:cubicBezTo>
                      <a:pt x="3510" y="5126"/>
                      <a:pt x="4025" y="5023"/>
                      <a:pt x="4514" y="4843"/>
                    </a:cubicBezTo>
                    <a:cubicBezTo>
                      <a:pt x="4977" y="4689"/>
                      <a:pt x="5441" y="4431"/>
                      <a:pt x="5878" y="4200"/>
                    </a:cubicBezTo>
                    <a:cubicBezTo>
                      <a:pt x="7783" y="3170"/>
                      <a:pt x="9739" y="2244"/>
                      <a:pt x="11721" y="1420"/>
                    </a:cubicBezTo>
                    <a:cubicBezTo>
                      <a:pt x="12853" y="957"/>
                      <a:pt x="14012" y="545"/>
                      <a:pt x="15170" y="107"/>
                    </a:cubicBezTo>
                    <a:cubicBezTo>
                      <a:pt x="15216" y="84"/>
                      <a:pt x="15200" y="0"/>
                      <a:pt x="15142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648;p37"/>
              <p:cNvSpPr/>
              <p:nvPr/>
            </p:nvSpPr>
            <p:spPr>
              <a:xfrm>
                <a:off x="8336668" y="3064325"/>
                <a:ext cx="34727" cy="31271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59" extrusionOk="0">
                    <a:moveTo>
                      <a:pt x="1009" y="0"/>
                    </a:moveTo>
                    <a:cubicBezTo>
                      <a:pt x="989" y="0"/>
                      <a:pt x="965" y="9"/>
                      <a:pt x="946" y="28"/>
                    </a:cubicBezTo>
                    <a:cubicBezTo>
                      <a:pt x="868" y="208"/>
                      <a:pt x="714" y="337"/>
                      <a:pt x="560" y="492"/>
                    </a:cubicBezTo>
                    <a:cubicBezTo>
                      <a:pt x="508" y="543"/>
                      <a:pt x="405" y="595"/>
                      <a:pt x="328" y="646"/>
                    </a:cubicBezTo>
                    <a:cubicBezTo>
                      <a:pt x="251" y="698"/>
                      <a:pt x="174" y="749"/>
                      <a:pt x="71" y="800"/>
                    </a:cubicBezTo>
                    <a:cubicBezTo>
                      <a:pt x="0" y="847"/>
                      <a:pt x="37" y="958"/>
                      <a:pt x="102" y="958"/>
                    </a:cubicBezTo>
                    <a:cubicBezTo>
                      <a:pt x="108" y="958"/>
                      <a:pt x="115" y="957"/>
                      <a:pt x="122" y="955"/>
                    </a:cubicBezTo>
                    <a:cubicBezTo>
                      <a:pt x="251" y="929"/>
                      <a:pt x="354" y="903"/>
                      <a:pt x="431" y="826"/>
                    </a:cubicBezTo>
                    <a:cubicBezTo>
                      <a:pt x="534" y="775"/>
                      <a:pt x="637" y="698"/>
                      <a:pt x="714" y="620"/>
                    </a:cubicBezTo>
                    <a:cubicBezTo>
                      <a:pt x="868" y="466"/>
                      <a:pt x="971" y="260"/>
                      <a:pt x="1049" y="54"/>
                    </a:cubicBezTo>
                    <a:cubicBezTo>
                      <a:pt x="1065" y="22"/>
                      <a:pt x="1041" y="0"/>
                      <a:pt x="1009" y="0"/>
                    </a:cubicBezTo>
                    <a:close/>
                  </a:path>
                </a:pathLst>
              </a:custGeom>
              <a:solidFill>
                <a:srgbClr val="C463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99" name="Picture 98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00" name="Picture 99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01" name="Picture 100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50"/>
          <p:cNvSpPr/>
          <p:nvPr/>
        </p:nvSpPr>
        <p:spPr>
          <a:xfrm rot="5400000">
            <a:off x="7249748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50"/>
          <p:cNvSpPr/>
          <p:nvPr/>
        </p:nvSpPr>
        <p:spPr>
          <a:xfrm rot="5400000">
            <a:off x="5672102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50"/>
          <p:cNvSpPr/>
          <p:nvPr/>
        </p:nvSpPr>
        <p:spPr>
          <a:xfrm rot="5400000">
            <a:off x="4094455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50"/>
          <p:cNvSpPr/>
          <p:nvPr/>
        </p:nvSpPr>
        <p:spPr>
          <a:xfrm rot="5400000">
            <a:off x="2516809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50"/>
          <p:cNvSpPr/>
          <p:nvPr/>
        </p:nvSpPr>
        <p:spPr>
          <a:xfrm rot="5400000">
            <a:off x="939162" y="2245438"/>
            <a:ext cx="717000" cy="1129200"/>
          </a:xfrm>
          <a:prstGeom prst="round2SameRect">
            <a:avLst>
              <a:gd name="adj1" fmla="val 49646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Proses DESIGN THINKINg</a:t>
            </a:r>
            <a:endParaRPr/>
          </a:p>
        </p:txBody>
      </p:sp>
      <p:sp>
        <p:nvSpPr>
          <p:cNvPr id="2652" name="Google Shape;2652;p50"/>
          <p:cNvSpPr txBox="1">
            <a:spLocks noGrp="1"/>
          </p:cNvSpPr>
          <p:nvPr>
            <p:ph type="subTitle" idx="4294967295"/>
          </p:nvPr>
        </p:nvSpPr>
        <p:spPr>
          <a:xfrm>
            <a:off x="7293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empati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3" name="Google Shape;2653;p50"/>
          <p:cNvSpPr txBox="1">
            <a:spLocks noGrp="1"/>
          </p:cNvSpPr>
          <p:nvPr>
            <p:ph type="subTitle" idx="4294967295"/>
          </p:nvPr>
        </p:nvSpPr>
        <p:spPr>
          <a:xfrm>
            <a:off x="23091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definisi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4" name="Google Shape;2654;p50"/>
          <p:cNvSpPr txBox="1">
            <a:spLocks noGrp="1"/>
          </p:cNvSpPr>
          <p:nvPr>
            <p:ph type="subTitle" idx="4294967295"/>
          </p:nvPr>
        </p:nvSpPr>
        <p:spPr>
          <a:xfrm>
            <a:off x="38889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ide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5" name="Google Shape;2655;p50"/>
          <p:cNvSpPr txBox="1">
            <a:spLocks noGrp="1"/>
          </p:cNvSpPr>
          <p:nvPr>
            <p:ph type="subTitle" idx="4294967295"/>
          </p:nvPr>
        </p:nvSpPr>
        <p:spPr>
          <a:xfrm>
            <a:off x="54687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prototipe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6" name="Google Shape;2656;p50"/>
          <p:cNvSpPr txBox="1">
            <a:spLocks noGrp="1"/>
          </p:cNvSpPr>
          <p:nvPr>
            <p:ph type="subTitle" idx="4294967295"/>
          </p:nvPr>
        </p:nvSpPr>
        <p:spPr>
          <a:xfrm>
            <a:off x="7048500" y="2598388"/>
            <a:ext cx="1133100" cy="42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T</a:t>
            </a:r>
            <a:r>
              <a:rPr lang="en" sz="1800" dirty="0" smtClean="0">
                <a:solidFill>
                  <a:schemeClr val="accent6"/>
                </a:solidFill>
                <a:latin typeface="Bayon"/>
                <a:ea typeface="Bayon"/>
                <a:cs typeface="Bayon"/>
                <a:sym typeface="Bayon"/>
              </a:rPr>
              <a:t>es/implementasi</a:t>
            </a:r>
            <a:endParaRPr sz="1800">
              <a:solidFill>
                <a:schemeClr val="accent6"/>
              </a:solidFill>
              <a:latin typeface="Bayon"/>
              <a:ea typeface="Bayon"/>
              <a:cs typeface="Bayon"/>
              <a:sym typeface="Bayon"/>
            </a:endParaRPr>
          </a:p>
        </p:txBody>
      </p:sp>
      <p:sp>
        <p:nvSpPr>
          <p:cNvPr id="2657" name="Google Shape;2657;p50"/>
          <p:cNvSpPr txBox="1">
            <a:spLocks noGrp="1"/>
          </p:cNvSpPr>
          <p:nvPr>
            <p:ph type="subTitle" idx="4294967295"/>
          </p:nvPr>
        </p:nvSpPr>
        <p:spPr>
          <a:xfrm>
            <a:off x="7293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Mencari permasalahan di lapangan</a:t>
            </a:r>
            <a:endParaRPr sz="1400"/>
          </a:p>
        </p:txBody>
      </p:sp>
      <p:sp>
        <p:nvSpPr>
          <p:cNvPr id="2658" name="Google Shape;2658;p50"/>
          <p:cNvSpPr txBox="1">
            <a:spLocks noGrp="1"/>
          </p:cNvSpPr>
          <p:nvPr>
            <p:ph type="subTitle" idx="4294967295"/>
          </p:nvPr>
        </p:nvSpPr>
        <p:spPr>
          <a:xfrm>
            <a:off x="23091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Memahami permasalahan</a:t>
            </a:r>
            <a:endParaRPr sz="1400"/>
          </a:p>
        </p:txBody>
      </p:sp>
      <p:sp>
        <p:nvSpPr>
          <p:cNvPr id="2659" name="Google Shape;2659;p50"/>
          <p:cNvSpPr txBox="1">
            <a:spLocks noGrp="1"/>
          </p:cNvSpPr>
          <p:nvPr>
            <p:ph type="subTitle" idx="4294967295"/>
          </p:nvPr>
        </p:nvSpPr>
        <p:spPr>
          <a:xfrm>
            <a:off x="38889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Menemukan ide/konsep untuk menyelesaikan/memecahkan</a:t>
            </a:r>
            <a:endParaRPr sz="1400"/>
          </a:p>
        </p:txBody>
      </p:sp>
      <p:sp>
        <p:nvSpPr>
          <p:cNvPr id="2660" name="Google Shape;2660;p50"/>
          <p:cNvSpPr txBox="1">
            <a:spLocks noGrp="1"/>
          </p:cNvSpPr>
          <p:nvPr>
            <p:ph type="subTitle" idx="4294967295"/>
          </p:nvPr>
        </p:nvSpPr>
        <p:spPr>
          <a:xfrm>
            <a:off x="54687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Merancang ide/konsep tersebut</a:t>
            </a:r>
            <a:endParaRPr sz="1400"/>
          </a:p>
        </p:txBody>
      </p:sp>
      <p:sp>
        <p:nvSpPr>
          <p:cNvPr id="2661" name="Google Shape;2661;p50"/>
          <p:cNvSpPr txBox="1">
            <a:spLocks noGrp="1"/>
          </p:cNvSpPr>
          <p:nvPr>
            <p:ph type="subTitle" idx="4294967295"/>
          </p:nvPr>
        </p:nvSpPr>
        <p:spPr>
          <a:xfrm>
            <a:off x="7048500" y="3438450"/>
            <a:ext cx="1375500" cy="62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 smtClean="0"/>
              <a:t>Mengimplementasikan secara alangsung</a:t>
            </a:r>
            <a:endParaRPr sz="1400"/>
          </a:p>
        </p:txBody>
      </p:sp>
      <p:sp>
        <p:nvSpPr>
          <p:cNvPr id="2662" name="Google Shape;2662;p50"/>
          <p:cNvSpPr/>
          <p:nvPr/>
        </p:nvSpPr>
        <p:spPr>
          <a:xfrm>
            <a:off x="1981486" y="2678338"/>
            <a:ext cx="210000" cy="26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50"/>
          <p:cNvSpPr/>
          <p:nvPr/>
        </p:nvSpPr>
        <p:spPr>
          <a:xfrm>
            <a:off x="3559132" y="2678338"/>
            <a:ext cx="210000" cy="26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50"/>
          <p:cNvSpPr/>
          <p:nvPr/>
        </p:nvSpPr>
        <p:spPr>
          <a:xfrm>
            <a:off x="5136779" y="2678338"/>
            <a:ext cx="210000" cy="26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50"/>
          <p:cNvSpPr/>
          <p:nvPr/>
        </p:nvSpPr>
        <p:spPr>
          <a:xfrm>
            <a:off x="6714425" y="2678338"/>
            <a:ext cx="210000" cy="26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666;p50"/>
          <p:cNvGrpSpPr/>
          <p:nvPr/>
        </p:nvGrpSpPr>
        <p:grpSpPr>
          <a:xfrm>
            <a:off x="2610649" y="1476292"/>
            <a:ext cx="620090" cy="618484"/>
            <a:chOff x="-48629225" y="3938500"/>
            <a:chExt cx="299300" cy="298525"/>
          </a:xfrm>
        </p:grpSpPr>
        <p:sp>
          <p:nvSpPr>
            <p:cNvPr id="2667" name="Google Shape;2667;p50"/>
            <p:cNvSpPr/>
            <p:nvPr/>
          </p:nvSpPr>
          <p:spPr>
            <a:xfrm>
              <a:off x="-48629225" y="3938500"/>
              <a:ext cx="299300" cy="298525"/>
            </a:xfrm>
            <a:custGeom>
              <a:avLst/>
              <a:gdLst/>
              <a:ahLst/>
              <a:cxnLst/>
              <a:rect l="l" t="t" r="r" b="b"/>
              <a:pathLst>
                <a:path w="11972" h="11941" extrusionOk="0">
                  <a:moveTo>
                    <a:pt x="5955" y="2111"/>
                  </a:moveTo>
                  <a:cubicBezTo>
                    <a:pt x="8097" y="2111"/>
                    <a:pt x="9830" y="3844"/>
                    <a:pt x="9830" y="5986"/>
                  </a:cubicBezTo>
                  <a:cubicBezTo>
                    <a:pt x="9798" y="8129"/>
                    <a:pt x="8066" y="9830"/>
                    <a:pt x="5955" y="9830"/>
                  </a:cubicBezTo>
                  <a:cubicBezTo>
                    <a:pt x="3875" y="9830"/>
                    <a:pt x="2080" y="8129"/>
                    <a:pt x="2080" y="5986"/>
                  </a:cubicBezTo>
                  <a:cubicBezTo>
                    <a:pt x="2080" y="3844"/>
                    <a:pt x="3812" y="2111"/>
                    <a:pt x="5955" y="2111"/>
                  </a:cubicBezTo>
                  <a:close/>
                  <a:moveTo>
                    <a:pt x="5293" y="0"/>
                  </a:moveTo>
                  <a:cubicBezTo>
                    <a:pt x="5167" y="0"/>
                    <a:pt x="5041" y="63"/>
                    <a:pt x="4978" y="189"/>
                  </a:cubicBezTo>
                  <a:lnTo>
                    <a:pt x="4631" y="882"/>
                  </a:lnTo>
                  <a:cubicBezTo>
                    <a:pt x="4190" y="1009"/>
                    <a:pt x="3749" y="1166"/>
                    <a:pt x="3371" y="1418"/>
                  </a:cubicBezTo>
                  <a:lnTo>
                    <a:pt x="2615" y="1166"/>
                  </a:lnTo>
                  <a:cubicBezTo>
                    <a:pt x="2584" y="1158"/>
                    <a:pt x="2550" y="1154"/>
                    <a:pt x="2517" y="1154"/>
                  </a:cubicBezTo>
                  <a:cubicBezTo>
                    <a:pt x="2416" y="1154"/>
                    <a:pt x="2316" y="1190"/>
                    <a:pt x="2269" y="1261"/>
                  </a:cubicBezTo>
                  <a:lnTo>
                    <a:pt x="1260" y="2237"/>
                  </a:lnTo>
                  <a:cubicBezTo>
                    <a:pt x="1197" y="2300"/>
                    <a:pt x="1166" y="2458"/>
                    <a:pt x="1197" y="2584"/>
                  </a:cubicBezTo>
                  <a:lnTo>
                    <a:pt x="1418" y="3340"/>
                  </a:lnTo>
                  <a:cubicBezTo>
                    <a:pt x="1197" y="3718"/>
                    <a:pt x="1040" y="4159"/>
                    <a:pt x="914" y="4600"/>
                  </a:cubicBezTo>
                  <a:lnTo>
                    <a:pt x="221" y="4947"/>
                  </a:lnTo>
                  <a:cubicBezTo>
                    <a:pt x="95" y="5010"/>
                    <a:pt x="0" y="5136"/>
                    <a:pt x="0" y="5262"/>
                  </a:cubicBezTo>
                  <a:lnTo>
                    <a:pt x="0" y="6679"/>
                  </a:lnTo>
                  <a:cubicBezTo>
                    <a:pt x="0" y="6805"/>
                    <a:pt x="95" y="6931"/>
                    <a:pt x="221" y="6994"/>
                  </a:cubicBezTo>
                  <a:lnTo>
                    <a:pt x="914" y="7341"/>
                  </a:lnTo>
                  <a:cubicBezTo>
                    <a:pt x="1040" y="7782"/>
                    <a:pt x="1229" y="8223"/>
                    <a:pt x="1418" y="8601"/>
                  </a:cubicBezTo>
                  <a:lnTo>
                    <a:pt x="1197" y="9357"/>
                  </a:lnTo>
                  <a:cubicBezTo>
                    <a:pt x="1166" y="9483"/>
                    <a:pt x="1197" y="9641"/>
                    <a:pt x="1260" y="9704"/>
                  </a:cubicBezTo>
                  <a:lnTo>
                    <a:pt x="2269" y="10680"/>
                  </a:lnTo>
                  <a:cubicBezTo>
                    <a:pt x="2316" y="10751"/>
                    <a:pt x="2416" y="10787"/>
                    <a:pt x="2517" y="10787"/>
                  </a:cubicBezTo>
                  <a:cubicBezTo>
                    <a:pt x="2550" y="10787"/>
                    <a:pt x="2584" y="10783"/>
                    <a:pt x="2615" y="10775"/>
                  </a:cubicBezTo>
                  <a:lnTo>
                    <a:pt x="3371" y="10523"/>
                  </a:lnTo>
                  <a:cubicBezTo>
                    <a:pt x="3749" y="10775"/>
                    <a:pt x="4190" y="10933"/>
                    <a:pt x="4631" y="11059"/>
                  </a:cubicBezTo>
                  <a:lnTo>
                    <a:pt x="4978" y="11752"/>
                  </a:lnTo>
                  <a:cubicBezTo>
                    <a:pt x="5041" y="11878"/>
                    <a:pt x="5167" y="11941"/>
                    <a:pt x="5293" y="11941"/>
                  </a:cubicBezTo>
                  <a:lnTo>
                    <a:pt x="6711" y="11941"/>
                  </a:lnTo>
                  <a:cubicBezTo>
                    <a:pt x="6837" y="11941"/>
                    <a:pt x="6931" y="11878"/>
                    <a:pt x="7026" y="11752"/>
                  </a:cubicBezTo>
                  <a:lnTo>
                    <a:pt x="7372" y="11059"/>
                  </a:lnTo>
                  <a:cubicBezTo>
                    <a:pt x="7813" y="10933"/>
                    <a:pt x="8255" y="10775"/>
                    <a:pt x="8633" y="10523"/>
                  </a:cubicBezTo>
                  <a:lnTo>
                    <a:pt x="9389" y="10775"/>
                  </a:lnTo>
                  <a:cubicBezTo>
                    <a:pt x="9420" y="10783"/>
                    <a:pt x="9452" y="10787"/>
                    <a:pt x="9483" y="10787"/>
                  </a:cubicBezTo>
                  <a:cubicBezTo>
                    <a:pt x="9576" y="10787"/>
                    <a:pt x="9664" y="10751"/>
                    <a:pt x="9735" y="10680"/>
                  </a:cubicBezTo>
                  <a:lnTo>
                    <a:pt x="10712" y="9704"/>
                  </a:lnTo>
                  <a:cubicBezTo>
                    <a:pt x="10806" y="9641"/>
                    <a:pt x="10838" y="9483"/>
                    <a:pt x="10806" y="9357"/>
                  </a:cubicBezTo>
                  <a:lnTo>
                    <a:pt x="10554" y="8601"/>
                  </a:lnTo>
                  <a:cubicBezTo>
                    <a:pt x="10806" y="8223"/>
                    <a:pt x="10964" y="7782"/>
                    <a:pt x="11058" y="7341"/>
                  </a:cubicBezTo>
                  <a:lnTo>
                    <a:pt x="11783" y="6994"/>
                  </a:lnTo>
                  <a:cubicBezTo>
                    <a:pt x="11909" y="6931"/>
                    <a:pt x="11972" y="6805"/>
                    <a:pt x="11972" y="6679"/>
                  </a:cubicBezTo>
                  <a:lnTo>
                    <a:pt x="11972" y="5262"/>
                  </a:lnTo>
                  <a:cubicBezTo>
                    <a:pt x="11972" y="5136"/>
                    <a:pt x="11909" y="5041"/>
                    <a:pt x="11783" y="4947"/>
                  </a:cubicBezTo>
                  <a:lnTo>
                    <a:pt x="11058" y="4600"/>
                  </a:lnTo>
                  <a:cubicBezTo>
                    <a:pt x="10964" y="4159"/>
                    <a:pt x="10743" y="3718"/>
                    <a:pt x="10554" y="3340"/>
                  </a:cubicBezTo>
                  <a:lnTo>
                    <a:pt x="10806" y="2584"/>
                  </a:lnTo>
                  <a:cubicBezTo>
                    <a:pt x="10838" y="2458"/>
                    <a:pt x="10806" y="2300"/>
                    <a:pt x="10712" y="2237"/>
                  </a:cubicBezTo>
                  <a:lnTo>
                    <a:pt x="9735" y="1261"/>
                  </a:lnTo>
                  <a:cubicBezTo>
                    <a:pt x="9664" y="1190"/>
                    <a:pt x="9558" y="1154"/>
                    <a:pt x="9469" y="1154"/>
                  </a:cubicBezTo>
                  <a:cubicBezTo>
                    <a:pt x="9440" y="1154"/>
                    <a:pt x="9412" y="1158"/>
                    <a:pt x="9389" y="1166"/>
                  </a:cubicBezTo>
                  <a:lnTo>
                    <a:pt x="8633" y="1418"/>
                  </a:lnTo>
                  <a:cubicBezTo>
                    <a:pt x="8255" y="1166"/>
                    <a:pt x="7813" y="1009"/>
                    <a:pt x="7372" y="882"/>
                  </a:cubicBezTo>
                  <a:lnTo>
                    <a:pt x="7026" y="189"/>
                  </a:lnTo>
                  <a:cubicBezTo>
                    <a:pt x="6931" y="63"/>
                    <a:pt x="6837" y="0"/>
                    <a:pt x="6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0"/>
            <p:cNvSpPr/>
            <p:nvPr/>
          </p:nvSpPr>
          <p:spPr>
            <a:xfrm>
              <a:off x="-48496900" y="4119650"/>
              <a:ext cx="35450" cy="47275"/>
            </a:xfrm>
            <a:custGeom>
              <a:avLst/>
              <a:gdLst/>
              <a:ahLst/>
              <a:cxnLst/>
              <a:rect l="l" t="t" r="r" b="b"/>
              <a:pathLst>
                <a:path w="1418" h="1891" extrusionOk="0">
                  <a:moveTo>
                    <a:pt x="0" y="0"/>
                  </a:moveTo>
                  <a:lnTo>
                    <a:pt x="0" y="1796"/>
                  </a:lnTo>
                  <a:cubicBezTo>
                    <a:pt x="221" y="1828"/>
                    <a:pt x="473" y="1891"/>
                    <a:pt x="693" y="1891"/>
                  </a:cubicBezTo>
                  <a:cubicBezTo>
                    <a:pt x="945" y="1891"/>
                    <a:pt x="1166" y="1828"/>
                    <a:pt x="1418" y="1796"/>
                  </a:cubicBezTo>
                  <a:lnTo>
                    <a:pt x="1418" y="0"/>
                  </a:lnTo>
                  <a:cubicBezTo>
                    <a:pt x="1166" y="63"/>
                    <a:pt x="945" y="95"/>
                    <a:pt x="693" y="95"/>
                  </a:cubicBezTo>
                  <a:cubicBezTo>
                    <a:pt x="473" y="95"/>
                    <a:pt x="189" y="6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0"/>
            <p:cNvSpPr/>
            <p:nvPr/>
          </p:nvSpPr>
          <p:spPr>
            <a:xfrm>
              <a:off x="-48495325" y="4073175"/>
              <a:ext cx="29950" cy="31325"/>
            </a:xfrm>
            <a:custGeom>
              <a:avLst/>
              <a:gdLst/>
              <a:ahLst/>
              <a:cxnLst/>
              <a:rect l="l" t="t" r="r" b="b"/>
              <a:pathLst>
                <a:path w="1198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205" y="1214"/>
                    <a:pt x="410" y="1253"/>
                    <a:pt x="610" y="1253"/>
                  </a:cubicBezTo>
                  <a:cubicBezTo>
                    <a:pt x="811" y="1253"/>
                    <a:pt x="1008" y="1214"/>
                    <a:pt x="1197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0"/>
            <p:cNvSpPr/>
            <p:nvPr/>
          </p:nvSpPr>
          <p:spPr>
            <a:xfrm>
              <a:off x="-48559125" y="4009375"/>
              <a:ext cx="159900" cy="149675"/>
            </a:xfrm>
            <a:custGeom>
              <a:avLst/>
              <a:gdLst/>
              <a:ahLst/>
              <a:cxnLst/>
              <a:rect l="l" t="t" r="r" b="b"/>
              <a:pathLst>
                <a:path w="6396" h="5987" extrusionOk="0">
                  <a:moveTo>
                    <a:pt x="3151" y="1"/>
                  </a:moveTo>
                  <a:cubicBezTo>
                    <a:pt x="1418" y="1"/>
                    <a:pt x="0" y="1418"/>
                    <a:pt x="0" y="3151"/>
                  </a:cubicBezTo>
                  <a:cubicBezTo>
                    <a:pt x="0" y="4348"/>
                    <a:pt x="725" y="5420"/>
                    <a:pt x="1764" y="5987"/>
                  </a:cubicBezTo>
                  <a:lnTo>
                    <a:pt x="1764" y="3844"/>
                  </a:lnTo>
                  <a:cubicBezTo>
                    <a:pt x="1764" y="3687"/>
                    <a:pt x="2804" y="1734"/>
                    <a:pt x="2867" y="1608"/>
                  </a:cubicBezTo>
                  <a:cubicBezTo>
                    <a:pt x="2930" y="1482"/>
                    <a:pt x="3064" y="1418"/>
                    <a:pt x="3194" y="1418"/>
                  </a:cubicBezTo>
                  <a:cubicBezTo>
                    <a:pt x="3324" y="1418"/>
                    <a:pt x="3450" y="1482"/>
                    <a:pt x="3497" y="1608"/>
                  </a:cubicBezTo>
                  <a:cubicBezTo>
                    <a:pt x="3592" y="1734"/>
                    <a:pt x="4600" y="3718"/>
                    <a:pt x="4600" y="3844"/>
                  </a:cubicBezTo>
                  <a:lnTo>
                    <a:pt x="4600" y="5987"/>
                  </a:lnTo>
                  <a:cubicBezTo>
                    <a:pt x="5640" y="5451"/>
                    <a:pt x="6396" y="4411"/>
                    <a:pt x="6396" y="3151"/>
                  </a:cubicBezTo>
                  <a:cubicBezTo>
                    <a:pt x="6333" y="1418"/>
                    <a:pt x="4915" y="1"/>
                    <a:pt x="3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671;p50"/>
          <p:cNvGrpSpPr/>
          <p:nvPr/>
        </p:nvGrpSpPr>
        <p:grpSpPr>
          <a:xfrm>
            <a:off x="4176566" y="1475542"/>
            <a:ext cx="657147" cy="620104"/>
            <a:chOff x="-46422300" y="3936925"/>
            <a:chExt cx="320575" cy="302475"/>
          </a:xfrm>
        </p:grpSpPr>
        <p:sp>
          <p:nvSpPr>
            <p:cNvPr id="2672" name="Google Shape;2672;p50"/>
            <p:cNvSpPr/>
            <p:nvPr/>
          </p:nvSpPr>
          <p:spPr>
            <a:xfrm>
              <a:off x="-46254550" y="3936925"/>
              <a:ext cx="152825" cy="300900"/>
            </a:xfrm>
            <a:custGeom>
              <a:avLst/>
              <a:gdLst/>
              <a:ahLst/>
              <a:cxnLst/>
              <a:rect l="l" t="t" r="r" b="b"/>
              <a:pathLst>
                <a:path w="6113" h="120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0617"/>
                  </a:lnTo>
                  <a:cubicBezTo>
                    <a:pt x="1" y="11405"/>
                    <a:pt x="631" y="12035"/>
                    <a:pt x="1418" y="12035"/>
                  </a:cubicBezTo>
                  <a:cubicBezTo>
                    <a:pt x="2332" y="12035"/>
                    <a:pt x="3120" y="11405"/>
                    <a:pt x="3403" y="10554"/>
                  </a:cubicBezTo>
                  <a:lnTo>
                    <a:pt x="3403" y="10554"/>
                  </a:lnTo>
                  <a:cubicBezTo>
                    <a:pt x="3309" y="10554"/>
                    <a:pt x="3246" y="10617"/>
                    <a:pt x="3151" y="10617"/>
                  </a:cubicBezTo>
                  <a:cubicBezTo>
                    <a:pt x="2332" y="10617"/>
                    <a:pt x="1513" y="10302"/>
                    <a:pt x="914" y="9672"/>
                  </a:cubicBezTo>
                  <a:cubicBezTo>
                    <a:pt x="788" y="9546"/>
                    <a:pt x="788" y="9294"/>
                    <a:pt x="914" y="9137"/>
                  </a:cubicBezTo>
                  <a:cubicBezTo>
                    <a:pt x="1024" y="9095"/>
                    <a:pt x="1128" y="9072"/>
                    <a:pt x="1221" y="9072"/>
                  </a:cubicBezTo>
                  <a:cubicBezTo>
                    <a:pt x="1341" y="9072"/>
                    <a:pt x="1442" y="9111"/>
                    <a:pt x="1513" y="9200"/>
                  </a:cubicBezTo>
                  <a:cubicBezTo>
                    <a:pt x="1998" y="9685"/>
                    <a:pt x="2614" y="9906"/>
                    <a:pt x="3224" y="9906"/>
                  </a:cubicBezTo>
                  <a:cubicBezTo>
                    <a:pt x="4477" y="9906"/>
                    <a:pt x="5703" y="8971"/>
                    <a:pt x="5703" y="7467"/>
                  </a:cubicBezTo>
                  <a:cubicBezTo>
                    <a:pt x="5703" y="7215"/>
                    <a:pt x="5672" y="6994"/>
                    <a:pt x="5609" y="6742"/>
                  </a:cubicBezTo>
                  <a:cubicBezTo>
                    <a:pt x="5010" y="7372"/>
                    <a:pt x="4191" y="7814"/>
                    <a:pt x="3246" y="7814"/>
                  </a:cubicBezTo>
                  <a:cubicBezTo>
                    <a:pt x="3025" y="7814"/>
                    <a:pt x="2868" y="7656"/>
                    <a:pt x="2868" y="7467"/>
                  </a:cubicBezTo>
                  <a:cubicBezTo>
                    <a:pt x="2868" y="7246"/>
                    <a:pt x="3025" y="7089"/>
                    <a:pt x="3246" y="7089"/>
                  </a:cubicBezTo>
                  <a:cubicBezTo>
                    <a:pt x="4065" y="7089"/>
                    <a:pt x="4821" y="6679"/>
                    <a:pt x="5231" y="6049"/>
                  </a:cubicBezTo>
                  <a:cubicBezTo>
                    <a:pt x="6113" y="4789"/>
                    <a:pt x="5640" y="3088"/>
                    <a:pt x="4254" y="2426"/>
                  </a:cubicBezTo>
                  <a:cubicBezTo>
                    <a:pt x="4128" y="3844"/>
                    <a:pt x="2931" y="4978"/>
                    <a:pt x="1450" y="4978"/>
                  </a:cubicBezTo>
                  <a:cubicBezTo>
                    <a:pt x="1261" y="4978"/>
                    <a:pt x="1103" y="4821"/>
                    <a:pt x="1103" y="4632"/>
                  </a:cubicBezTo>
                  <a:cubicBezTo>
                    <a:pt x="1103" y="4411"/>
                    <a:pt x="1261" y="4253"/>
                    <a:pt x="1450" y="4253"/>
                  </a:cubicBezTo>
                  <a:cubicBezTo>
                    <a:pt x="2616" y="4253"/>
                    <a:pt x="3561" y="3308"/>
                    <a:pt x="3561" y="2174"/>
                  </a:cubicBezTo>
                  <a:lnTo>
                    <a:pt x="3561" y="2143"/>
                  </a:lnTo>
                  <a:cubicBezTo>
                    <a:pt x="3561" y="945"/>
                    <a:pt x="2616" y="0"/>
                    <a:pt x="1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0"/>
            <p:cNvSpPr/>
            <p:nvPr/>
          </p:nvSpPr>
          <p:spPr>
            <a:xfrm>
              <a:off x="-46422300" y="3938500"/>
              <a:ext cx="152025" cy="300900"/>
            </a:xfrm>
            <a:custGeom>
              <a:avLst/>
              <a:gdLst/>
              <a:ahLst/>
              <a:cxnLst/>
              <a:rect l="l" t="t" r="r" b="b"/>
              <a:pathLst>
                <a:path w="6081" h="12036" extrusionOk="0">
                  <a:moveTo>
                    <a:pt x="4726" y="0"/>
                  </a:moveTo>
                  <a:cubicBezTo>
                    <a:pt x="3529" y="0"/>
                    <a:pt x="2584" y="977"/>
                    <a:pt x="2584" y="2111"/>
                  </a:cubicBezTo>
                  <a:lnTo>
                    <a:pt x="2584" y="2143"/>
                  </a:lnTo>
                  <a:cubicBezTo>
                    <a:pt x="2584" y="3308"/>
                    <a:pt x="3529" y="4253"/>
                    <a:pt x="4663" y="4253"/>
                  </a:cubicBezTo>
                  <a:cubicBezTo>
                    <a:pt x="4883" y="4253"/>
                    <a:pt x="5041" y="4411"/>
                    <a:pt x="5041" y="4600"/>
                  </a:cubicBezTo>
                  <a:cubicBezTo>
                    <a:pt x="5041" y="4789"/>
                    <a:pt x="4883" y="4947"/>
                    <a:pt x="4663" y="4947"/>
                  </a:cubicBezTo>
                  <a:cubicBezTo>
                    <a:pt x="3214" y="4947"/>
                    <a:pt x="2048" y="3812"/>
                    <a:pt x="1890" y="2395"/>
                  </a:cubicBezTo>
                  <a:cubicBezTo>
                    <a:pt x="441" y="3056"/>
                    <a:pt x="0" y="4758"/>
                    <a:pt x="882" y="6018"/>
                  </a:cubicBezTo>
                  <a:cubicBezTo>
                    <a:pt x="1323" y="6648"/>
                    <a:pt x="2111" y="7057"/>
                    <a:pt x="2930" y="7057"/>
                  </a:cubicBezTo>
                  <a:cubicBezTo>
                    <a:pt x="3151" y="7057"/>
                    <a:pt x="3277" y="7215"/>
                    <a:pt x="3277" y="7435"/>
                  </a:cubicBezTo>
                  <a:cubicBezTo>
                    <a:pt x="3277" y="7625"/>
                    <a:pt x="3151" y="7782"/>
                    <a:pt x="2930" y="7782"/>
                  </a:cubicBezTo>
                  <a:cubicBezTo>
                    <a:pt x="1985" y="7782"/>
                    <a:pt x="1166" y="7341"/>
                    <a:pt x="567" y="6711"/>
                  </a:cubicBezTo>
                  <a:cubicBezTo>
                    <a:pt x="504" y="6963"/>
                    <a:pt x="441" y="7183"/>
                    <a:pt x="441" y="7435"/>
                  </a:cubicBezTo>
                  <a:cubicBezTo>
                    <a:pt x="441" y="8940"/>
                    <a:pt x="1695" y="9874"/>
                    <a:pt x="2958" y="9874"/>
                  </a:cubicBezTo>
                  <a:cubicBezTo>
                    <a:pt x="3572" y="9874"/>
                    <a:pt x="4188" y="9653"/>
                    <a:pt x="4663" y="9168"/>
                  </a:cubicBezTo>
                  <a:cubicBezTo>
                    <a:pt x="4726" y="9105"/>
                    <a:pt x="4813" y="9074"/>
                    <a:pt x="4903" y="9074"/>
                  </a:cubicBezTo>
                  <a:cubicBezTo>
                    <a:pt x="4994" y="9074"/>
                    <a:pt x="5088" y="9105"/>
                    <a:pt x="5167" y="9168"/>
                  </a:cubicBezTo>
                  <a:cubicBezTo>
                    <a:pt x="5293" y="9263"/>
                    <a:pt x="5293" y="9515"/>
                    <a:pt x="5167" y="9672"/>
                  </a:cubicBezTo>
                  <a:cubicBezTo>
                    <a:pt x="4600" y="10271"/>
                    <a:pt x="3812" y="10617"/>
                    <a:pt x="2930" y="10617"/>
                  </a:cubicBezTo>
                  <a:cubicBezTo>
                    <a:pt x="2867" y="10617"/>
                    <a:pt x="2773" y="10617"/>
                    <a:pt x="2710" y="10586"/>
                  </a:cubicBezTo>
                  <a:lnTo>
                    <a:pt x="2710" y="10586"/>
                  </a:lnTo>
                  <a:cubicBezTo>
                    <a:pt x="2962" y="11405"/>
                    <a:pt x="3749" y="12035"/>
                    <a:pt x="4663" y="12035"/>
                  </a:cubicBezTo>
                  <a:cubicBezTo>
                    <a:pt x="5450" y="12035"/>
                    <a:pt x="6081" y="11405"/>
                    <a:pt x="6081" y="10617"/>
                  </a:cubicBezTo>
                  <a:lnTo>
                    <a:pt x="6081" y="1450"/>
                  </a:lnTo>
                  <a:cubicBezTo>
                    <a:pt x="6081" y="599"/>
                    <a:pt x="5450" y="0"/>
                    <a:pt x="4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2674;p50"/>
          <p:cNvGrpSpPr/>
          <p:nvPr/>
        </p:nvGrpSpPr>
        <p:grpSpPr>
          <a:xfrm>
            <a:off x="1047756" y="1458579"/>
            <a:ext cx="620090" cy="619697"/>
            <a:chOff x="-49764975" y="3183375"/>
            <a:chExt cx="299300" cy="299125"/>
          </a:xfrm>
        </p:grpSpPr>
        <p:sp>
          <p:nvSpPr>
            <p:cNvPr id="2675" name="Google Shape;2675;p50"/>
            <p:cNvSpPr/>
            <p:nvPr/>
          </p:nvSpPr>
          <p:spPr>
            <a:xfrm>
              <a:off x="-49606675" y="3233575"/>
              <a:ext cx="70125" cy="103200"/>
            </a:xfrm>
            <a:custGeom>
              <a:avLst/>
              <a:gdLst/>
              <a:ahLst/>
              <a:cxnLst/>
              <a:rect l="l" t="t" r="r" b="b"/>
              <a:pathLst>
                <a:path w="2805" h="4128" extrusionOk="0">
                  <a:moveTo>
                    <a:pt x="2805" y="1"/>
                  </a:moveTo>
                  <a:lnTo>
                    <a:pt x="1" y="1355"/>
                  </a:lnTo>
                  <a:lnTo>
                    <a:pt x="1" y="4128"/>
                  </a:lnTo>
                  <a:lnTo>
                    <a:pt x="2805" y="2710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0"/>
            <p:cNvSpPr/>
            <p:nvPr/>
          </p:nvSpPr>
          <p:spPr>
            <a:xfrm>
              <a:off x="-496767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2080" y="0"/>
                  </a:moveTo>
                  <a:lnTo>
                    <a:pt x="1" y="1072"/>
                  </a:lnTo>
                  <a:lnTo>
                    <a:pt x="1" y="4726"/>
                  </a:lnTo>
                  <a:lnTo>
                    <a:pt x="2080" y="35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0"/>
            <p:cNvSpPr/>
            <p:nvPr/>
          </p:nvSpPr>
          <p:spPr>
            <a:xfrm>
              <a:off x="-49694100" y="3233575"/>
              <a:ext cx="69325" cy="103200"/>
            </a:xfrm>
            <a:custGeom>
              <a:avLst/>
              <a:gdLst/>
              <a:ahLst/>
              <a:cxnLst/>
              <a:rect l="l" t="t" r="r" b="b"/>
              <a:pathLst>
                <a:path w="2773" h="4128" extrusionOk="0">
                  <a:moveTo>
                    <a:pt x="1" y="1"/>
                  </a:moveTo>
                  <a:lnTo>
                    <a:pt x="1" y="2710"/>
                  </a:lnTo>
                  <a:lnTo>
                    <a:pt x="2773" y="4128"/>
                  </a:lnTo>
                  <a:lnTo>
                    <a:pt x="2773" y="13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0"/>
            <p:cNvSpPr/>
            <p:nvPr/>
          </p:nvSpPr>
          <p:spPr>
            <a:xfrm>
              <a:off x="-49756325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048" y="1"/>
                  </a:moveTo>
                  <a:lnTo>
                    <a:pt x="1" y="1040"/>
                  </a:lnTo>
                  <a:lnTo>
                    <a:pt x="2836" y="2458"/>
                  </a:lnTo>
                  <a:lnTo>
                    <a:pt x="4852" y="141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0"/>
            <p:cNvSpPr/>
            <p:nvPr/>
          </p:nvSpPr>
          <p:spPr>
            <a:xfrm>
              <a:off x="-496066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1" y="0"/>
                  </a:moveTo>
                  <a:lnTo>
                    <a:pt x="1" y="3529"/>
                  </a:lnTo>
                  <a:lnTo>
                    <a:pt x="2080" y="4726"/>
                  </a:lnTo>
                  <a:lnTo>
                    <a:pt x="2080" y="10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0"/>
            <p:cNvSpPr/>
            <p:nvPr/>
          </p:nvSpPr>
          <p:spPr>
            <a:xfrm>
              <a:off x="-49595650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773" y="1"/>
                  </a:moveTo>
                  <a:lnTo>
                    <a:pt x="1" y="1418"/>
                  </a:lnTo>
                  <a:lnTo>
                    <a:pt x="1985" y="2458"/>
                  </a:lnTo>
                  <a:lnTo>
                    <a:pt x="4852" y="1040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0"/>
            <p:cNvSpPr/>
            <p:nvPr/>
          </p:nvSpPr>
          <p:spPr>
            <a:xfrm>
              <a:off x="-497649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0" y="1"/>
                  </a:moveTo>
                  <a:lnTo>
                    <a:pt x="0" y="3309"/>
                  </a:lnTo>
                  <a:cubicBezTo>
                    <a:pt x="0" y="3403"/>
                    <a:pt x="63" y="3529"/>
                    <a:pt x="189" y="3624"/>
                  </a:cubicBezTo>
                  <a:lnTo>
                    <a:pt x="2804" y="5073"/>
                  </a:lnTo>
                  <a:lnTo>
                    <a:pt x="2804" y="1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0"/>
            <p:cNvSpPr/>
            <p:nvPr/>
          </p:nvSpPr>
          <p:spPr>
            <a:xfrm>
              <a:off x="-495357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2804" y="1"/>
                  </a:moveTo>
                  <a:lnTo>
                    <a:pt x="0" y="1419"/>
                  </a:lnTo>
                  <a:lnTo>
                    <a:pt x="0" y="5073"/>
                  </a:lnTo>
                  <a:lnTo>
                    <a:pt x="2583" y="3624"/>
                  </a:lnTo>
                  <a:cubicBezTo>
                    <a:pt x="2709" y="3529"/>
                    <a:pt x="2804" y="3403"/>
                    <a:pt x="2804" y="3309"/>
                  </a:cubicBezTo>
                  <a:lnTo>
                    <a:pt x="28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0"/>
            <p:cNvSpPr/>
            <p:nvPr/>
          </p:nvSpPr>
          <p:spPr>
            <a:xfrm>
              <a:off x="-49685425" y="3183375"/>
              <a:ext cx="140200" cy="69925"/>
            </a:xfrm>
            <a:custGeom>
              <a:avLst/>
              <a:gdLst/>
              <a:ahLst/>
              <a:cxnLst/>
              <a:rect l="l" t="t" r="r" b="b"/>
              <a:pathLst>
                <a:path w="5608" h="2797" extrusionOk="0">
                  <a:moveTo>
                    <a:pt x="2792" y="0"/>
                  </a:moveTo>
                  <a:cubicBezTo>
                    <a:pt x="2741" y="0"/>
                    <a:pt x="2694" y="8"/>
                    <a:pt x="2647" y="24"/>
                  </a:cubicBezTo>
                  <a:lnTo>
                    <a:pt x="0" y="1378"/>
                  </a:lnTo>
                  <a:lnTo>
                    <a:pt x="2804" y="2796"/>
                  </a:lnTo>
                  <a:lnTo>
                    <a:pt x="5608" y="1378"/>
                  </a:lnTo>
                  <a:lnTo>
                    <a:pt x="2962" y="24"/>
                  </a:lnTo>
                  <a:cubicBezTo>
                    <a:pt x="2899" y="8"/>
                    <a:pt x="2843" y="0"/>
                    <a:pt x="2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2684;p50"/>
          <p:cNvGrpSpPr/>
          <p:nvPr/>
        </p:nvGrpSpPr>
        <p:grpSpPr>
          <a:xfrm>
            <a:off x="5754877" y="1468269"/>
            <a:ext cx="620090" cy="622827"/>
            <a:chOff x="-49764975" y="3551225"/>
            <a:chExt cx="299300" cy="300650"/>
          </a:xfrm>
        </p:grpSpPr>
        <p:sp>
          <p:nvSpPr>
            <p:cNvPr id="2685" name="Google Shape;2685;p50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0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0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0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0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0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0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0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0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0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0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2696;p50"/>
          <p:cNvGrpSpPr/>
          <p:nvPr/>
        </p:nvGrpSpPr>
        <p:grpSpPr>
          <a:xfrm>
            <a:off x="7315258" y="1470030"/>
            <a:ext cx="621777" cy="621777"/>
            <a:chOff x="-47154800" y="3569100"/>
            <a:chExt cx="300100" cy="300100"/>
          </a:xfrm>
        </p:grpSpPr>
        <p:sp>
          <p:nvSpPr>
            <p:cNvPr id="2697" name="Google Shape;2697;p50"/>
            <p:cNvSpPr/>
            <p:nvPr/>
          </p:nvSpPr>
          <p:spPr>
            <a:xfrm>
              <a:off x="-46994900" y="3728200"/>
              <a:ext cx="140200" cy="141000"/>
            </a:xfrm>
            <a:custGeom>
              <a:avLst/>
              <a:gdLst/>
              <a:ahLst/>
              <a:cxnLst/>
              <a:rect l="l" t="t" r="r" b="b"/>
              <a:pathLst>
                <a:path w="5608" h="5640" extrusionOk="0">
                  <a:moveTo>
                    <a:pt x="2772" y="1733"/>
                  </a:moveTo>
                  <a:cubicBezTo>
                    <a:pt x="2961" y="1733"/>
                    <a:pt x="3119" y="1891"/>
                    <a:pt x="3119" y="2111"/>
                  </a:cubicBezTo>
                  <a:lnTo>
                    <a:pt x="3119" y="2458"/>
                  </a:lnTo>
                  <a:lnTo>
                    <a:pt x="3466" y="2458"/>
                  </a:lnTo>
                  <a:cubicBezTo>
                    <a:pt x="3655" y="2458"/>
                    <a:pt x="3812" y="2615"/>
                    <a:pt x="3812" y="2804"/>
                  </a:cubicBezTo>
                  <a:cubicBezTo>
                    <a:pt x="3812" y="2994"/>
                    <a:pt x="3655" y="3151"/>
                    <a:pt x="3466" y="3151"/>
                  </a:cubicBezTo>
                  <a:lnTo>
                    <a:pt x="2772" y="3151"/>
                  </a:lnTo>
                  <a:cubicBezTo>
                    <a:pt x="2552" y="3151"/>
                    <a:pt x="2426" y="2994"/>
                    <a:pt x="2426" y="2804"/>
                  </a:cubicBezTo>
                  <a:lnTo>
                    <a:pt x="2426" y="2111"/>
                  </a:lnTo>
                  <a:cubicBezTo>
                    <a:pt x="2426" y="1891"/>
                    <a:pt x="2552" y="1733"/>
                    <a:pt x="2772" y="1733"/>
                  </a:cubicBezTo>
                  <a:close/>
                  <a:moveTo>
                    <a:pt x="2457" y="1"/>
                  </a:moveTo>
                  <a:cubicBezTo>
                    <a:pt x="1197" y="158"/>
                    <a:pt x="221" y="1166"/>
                    <a:pt x="0" y="2458"/>
                  </a:cubicBezTo>
                  <a:lnTo>
                    <a:pt x="693" y="2458"/>
                  </a:lnTo>
                  <a:cubicBezTo>
                    <a:pt x="882" y="2458"/>
                    <a:pt x="1040" y="2615"/>
                    <a:pt x="1040" y="2804"/>
                  </a:cubicBezTo>
                  <a:cubicBezTo>
                    <a:pt x="1040" y="2994"/>
                    <a:pt x="882" y="3151"/>
                    <a:pt x="693" y="3151"/>
                  </a:cubicBezTo>
                  <a:lnTo>
                    <a:pt x="0" y="3151"/>
                  </a:lnTo>
                  <a:cubicBezTo>
                    <a:pt x="158" y="4411"/>
                    <a:pt x="1166" y="5451"/>
                    <a:pt x="2457" y="5608"/>
                  </a:cubicBezTo>
                  <a:lnTo>
                    <a:pt x="2457" y="4947"/>
                  </a:lnTo>
                  <a:cubicBezTo>
                    <a:pt x="2457" y="4726"/>
                    <a:pt x="2615" y="4569"/>
                    <a:pt x="2804" y="4569"/>
                  </a:cubicBezTo>
                  <a:cubicBezTo>
                    <a:pt x="2993" y="4569"/>
                    <a:pt x="3151" y="4726"/>
                    <a:pt x="3151" y="4947"/>
                  </a:cubicBezTo>
                  <a:lnTo>
                    <a:pt x="3151" y="5640"/>
                  </a:lnTo>
                  <a:cubicBezTo>
                    <a:pt x="4411" y="5482"/>
                    <a:pt x="5450" y="4474"/>
                    <a:pt x="5608" y="3214"/>
                  </a:cubicBezTo>
                  <a:lnTo>
                    <a:pt x="4883" y="3214"/>
                  </a:lnTo>
                  <a:cubicBezTo>
                    <a:pt x="4694" y="3151"/>
                    <a:pt x="4537" y="2994"/>
                    <a:pt x="4537" y="2804"/>
                  </a:cubicBezTo>
                  <a:cubicBezTo>
                    <a:pt x="4537" y="2615"/>
                    <a:pt x="4694" y="2458"/>
                    <a:pt x="4883" y="2458"/>
                  </a:cubicBezTo>
                  <a:lnTo>
                    <a:pt x="5608" y="2458"/>
                  </a:lnTo>
                  <a:cubicBezTo>
                    <a:pt x="5450" y="1198"/>
                    <a:pt x="4411" y="221"/>
                    <a:pt x="3151" y="1"/>
                  </a:cubicBezTo>
                  <a:lnTo>
                    <a:pt x="3151" y="694"/>
                  </a:lnTo>
                  <a:cubicBezTo>
                    <a:pt x="3151" y="883"/>
                    <a:pt x="2993" y="1040"/>
                    <a:pt x="2804" y="1040"/>
                  </a:cubicBezTo>
                  <a:cubicBezTo>
                    <a:pt x="2615" y="1040"/>
                    <a:pt x="2457" y="883"/>
                    <a:pt x="2457" y="694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0"/>
            <p:cNvSpPr/>
            <p:nvPr/>
          </p:nvSpPr>
          <p:spPr>
            <a:xfrm>
              <a:off x="-469783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0"/>
                  </a:lnTo>
                  <a:lnTo>
                    <a:pt x="1891" y="18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0"/>
            <p:cNvSpPr/>
            <p:nvPr/>
          </p:nvSpPr>
          <p:spPr>
            <a:xfrm>
              <a:off x="-47075250" y="366520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316" y="536"/>
                    <a:pt x="505" y="284"/>
                    <a:pt x="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0"/>
            <p:cNvSpPr/>
            <p:nvPr/>
          </p:nvSpPr>
          <p:spPr>
            <a:xfrm>
              <a:off x="-47110700" y="36313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481"/>
                    <a:pt x="253" y="1859"/>
                    <a:pt x="694" y="2048"/>
                  </a:cubicBezTo>
                  <a:lnTo>
                    <a:pt x="694" y="1040"/>
                  </a:lnTo>
                  <a:cubicBezTo>
                    <a:pt x="694" y="851"/>
                    <a:pt x="851" y="694"/>
                    <a:pt x="1040" y="694"/>
                  </a:cubicBezTo>
                  <a:lnTo>
                    <a:pt x="2049" y="694"/>
                  </a:lnTo>
                  <a:cubicBezTo>
                    <a:pt x="1891" y="316"/>
                    <a:pt x="1482" y="0"/>
                    <a:pt x="10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0"/>
            <p:cNvSpPr/>
            <p:nvPr/>
          </p:nvSpPr>
          <p:spPr>
            <a:xfrm>
              <a:off x="-47075250" y="3665200"/>
              <a:ext cx="53575" cy="54350"/>
            </a:xfrm>
            <a:custGeom>
              <a:avLst/>
              <a:gdLst/>
              <a:ahLst/>
              <a:cxnLst/>
              <a:rect l="l" t="t" r="r" b="b"/>
              <a:pathLst>
                <a:path w="2143" h="2174" extrusionOk="0">
                  <a:moveTo>
                    <a:pt x="1355" y="0"/>
                  </a:moveTo>
                  <a:cubicBezTo>
                    <a:pt x="1229" y="693"/>
                    <a:pt x="694" y="1229"/>
                    <a:pt x="1" y="1386"/>
                  </a:cubicBezTo>
                  <a:lnTo>
                    <a:pt x="1" y="2174"/>
                  </a:lnTo>
                  <a:lnTo>
                    <a:pt x="2143" y="2174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0"/>
            <p:cNvSpPr/>
            <p:nvPr/>
          </p:nvSpPr>
          <p:spPr>
            <a:xfrm>
              <a:off x="-47154800" y="3569100"/>
              <a:ext cx="229225" cy="300100"/>
            </a:xfrm>
            <a:custGeom>
              <a:avLst/>
              <a:gdLst/>
              <a:ahLst/>
              <a:cxnLst/>
              <a:rect l="l" t="t" r="r" b="b"/>
              <a:pathLst>
                <a:path w="9169" h="12004" extrusionOk="0">
                  <a:moveTo>
                    <a:pt x="2804" y="1765"/>
                  </a:moveTo>
                  <a:cubicBezTo>
                    <a:pt x="3687" y="1765"/>
                    <a:pt x="4380" y="2363"/>
                    <a:pt x="4537" y="3183"/>
                  </a:cubicBezTo>
                  <a:lnTo>
                    <a:pt x="5703" y="3183"/>
                  </a:lnTo>
                  <a:cubicBezTo>
                    <a:pt x="5892" y="3183"/>
                    <a:pt x="6049" y="3340"/>
                    <a:pt x="6049" y="3529"/>
                  </a:cubicBezTo>
                  <a:lnTo>
                    <a:pt x="6049" y="6428"/>
                  </a:lnTo>
                  <a:cubicBezTo>
                    <a:pt x="6049" y="6617"/>
                    <a:pt x="5892" y="6774"/>
                    <a:pt x="5703" y="6774"/>
                  </a:cubicBezTo>
                  <a:lnTo>
                    <a:pt x="2804" y="6774"/>
                  </a:lnTo>
                  <a:cubicBezTo>
                    <a:pt x="2615" y="6774"/>
                    <a:pt x="2458" y="6617"/>
                    <a:pt x="2458" y="6428"/>
                  </a:cubicBezTo>
                  <a:lnTo>
                    <a:pt x="2458" y="5262"/>
                  </a:lnTo>
                  <a:cubicBezTo>
                    <a:pt x="1670" y="5104"/>
                    <a:pt x="1040" y="4411"/>
                    <a:pt x="1040" y="3529"/>
                  </a:cubicBezTo>
                  <a:cubicBezTo>
                    <a:pt x="1040" y="2552"/>
                    <a:pt x="1828" y="1765"/>
                    <a:pt x="2804" y="1765"/>
                  </a:cubicBezTo>
                  <a:close/>
                  <a:moveTo>
                    <a:pt x="4191" y="8160"/>
                  </a:moveTo>
                  <a:cubicBezTo>
                    <a:pt x="4380" y="8160"/>
                    <a:pt x="4537" y="8318"/>
                    <a:pt x="4537" y="8507"/>
                  </a:cubicBezTo>
                  <a:cubicBezTo>
                    <a:pt x="4537" y="8696"/>
                    <a:pt x="4380" y="8853"/>
                    <a:pt x="4191" y="8853"/>
                  </a:cubicBezTo>
                  <a:lnTo>
                    <a:pt x="1387" y="8853"/>
                  </a:lnTo>
                  <a:cubicBezTo>
                    <a:pt x="1198" y="8853"/>
                    <a:pt x="1040" y="8696"/>
                    <a:pt x="1040" y="8507"/>
                  </a:cubicBezTo>
                  <a:cubicBezTo>
                    <a:pt x="1040" y="8318"/>
                    <a:pt x="1198" y="8160"/>
                    <a:pt x="1387" y="8160"/>
                  </a:cubicBezTo>
                  <a:close/>
                  <a:moveTo>
                    <a:pt x="4191" y="9515"/>
                  </a:moveTo>
                  <a:cubicBezTo>
                    <a:pt x="4380" y="9515"/>
                    <a:pt x="4537" y="9673"/>
                    <a:pt x="4537" y="9893"/>
                  </a:cubicBezTo>
                  <a:cubicBezTo>
                    <a:pt x="4537" y="10082"/>
                    <a:pt x="4380" y="10240"/>
                    <a:pt x="4191" y="10240"/>
                  </a:cubicBezTo>
                  <a:lnTo>
                    <a:pt x="1387" y="10240"/>
                  </a:lnTo>
                  <a:cubicBezTo>
                    <a:pt x="1198" y="10240"/>
                    <a:pt x="1040" y="10082"/>
                    <a:pt x="1040" y="9893"/>
                  </a:cubicBezTo>
                  <a:cubicBezTo>
                    <a:pt x="1040" y="9673"/>
                    <a:pt x="1198" y="9515"/>
                    <a:pt x="1387" y="9515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1657"/>
                  </a:lnTo>
                  <a:cubicBezTo>
                    <a:pt x="1" y="11846"/>
                    <a:pt x="158" y="12004"/>
                    <a:pt x="347" y="12004"/>
                  </a:cubicBezTo>
                  <a:lnTo>
                    <a:pt x="7089" y="12004"/>
                  </a:lnTo>
                  <a:cubicBezTo>
                    <a:pt x="6239" y="11342"/>
                    <a:pt x="5671" y="10366"/>
                    <a:pt x="5671" y="9168"/>
                  </a:cubicBezTo>
                  <a:cubicBezTo>
                    <a:pt x="5671" y="7247"/>
                    <a:pt x="7247" y="5671"/>
                    <a:pt x="9168" y="5671"/>
                  </a:cubicBezTo>
                  <a:lnTo>
                    <a:pt x="9168" y="2805"/>
                  </a:lnTo>
                  <a:lnTo>
                    <a:pt x="6711" y="2805"/>
                  </a:lnTo>
                  <a:cubicBezTo>
                    <a:pt x="6522" y="2805"/>
                    <a:pt x="6365" y="2647"/>
                    <a:pt x="6365" y="2426"/>
                  </a:cubicBezTo>
                  <a:lnTo>
                    <a:pt x="6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roup 58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60" name="Picture 59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61" name="Picture 60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62" name="Picture 61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graphicFrame>
        <p:nvGraphicFramePr>
          <p:cNvPr id="63" name="Table 62"/>
          <p:cNvGraphicFramePr>
            <a:graphicFrameLocks noGrp="1"/>
          </p:cNvGraphicFramePr>
          <p:nvPr/>
        </p:nvGraphicFramePr>
        <p:xfrm>
          <a:off x="214282" y="1000114"/>
          <a:ext cx="8715436" cy="3842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845"/>
                <a:gridCol w="5179297"/>
                <a:gridCol w="1357294"/>
              </a:tblGrid>
              <a:tr h="28106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accent6"/>
                          </a:solidFill>
                        </a:rPr>
                        <a:t>Aktivitas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accent6"/>
                          </a:solidFill>
                        </a:rPr>
                        <a:t>Deskripsi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solidFill>
                            <a:schemeClr val="accent6"/>
                          </a:solidFill>
                        </a:rPr>
                        <a:t>Minggu</a:t>
                      </a:r>
                      <a:r>
                        <a:rPr lang="en-US" sz="1100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chemeClr val="accent6"/>
                          </a:solidFill>
                        </a:rPr>
                        <a:t>ke</a:t>
                      </a:r>
                      <a:r>
                        <a:rPr lang="en-US" sz="1100" dirty="0" smtClean="0">
                          <a:solidFill>
                            <a:schemeClr val="accent6"/>
                          </a:solidFill>
                        </a:rPr>
                        <a:t>-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79448" marR="79448" marT="39724" marB="39724"/>
                </a:tc>
              </a:tr>
              <a:tr h="363460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Kontrak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belajar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pengantar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dirty="0" err="1" smtClean="0"/>
                        <a:t>Gambaran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tugas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penilaian</a:t>
                      </a:r>
                      <a:r>
                        <a:rPr lang="en-US" sz="900" dirty="0" smtClean="0"/>
                        <a:t>, </a:t>
                      </a:r>
                      <a:r>
                        <a:rPr lang="en-US" sz="900" dirty="0" err="1" smtClean="0"/>
                        <a:t>substansi</a:t>
                      </a:r>
                      <a:r>
                        <a:rPr lang="en-US" sz="900" dirty="0" smtClean="0"/>
                        <a:t>;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pembagian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kelompok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</a:tr>
              <a:tr h="508844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Ekslporasi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dirty="0" err="1" smtClean="0"/>
                        <a:t>Mahasiswa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berekplorasi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bersama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kelompok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memilih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beberapa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bacaan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di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dalam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daftar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bacaan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sebagai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pematik</a:t>
                      </a:r>
                      <a:r>
                        <a:rPr lang="en-US" sz="900" baseline="0" dirty="0" smtClean="0"/>
                        <a:t>, </a:t>
                      </a:r>
                      <a:r>
                        <a:rPr lang="en-US" sz="900" baseline="0" dirty="0" err="1" smtClean="0"/>
                        <a:t>Mahasiswa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secara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berkelompok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memilih</a:t>
                      </a:r>
                      <a:r>
                        <a:rPr lang="en-US" sz="900" baseline="0" dirty="0" smtClean="0"/>
                        <a:t> 1 </a:t>
                      </a:r>
                      <a:r>
                        <a:rPr lang="en-US" sz="900" baseline="0" dirty="0" err="1" smtClean="0"/>
                        <a:t>isu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pilihan</a:t>
                      </a:r>
                      <a:r>
                        <a:rPr lang="en-US" sz="900" baseline="0" dirty="0" smtClean="0"/>
                        <a:t> yang paling </a:t>
                      </a:r>
                      <a:r>
                        <a:rPr lang="en-US" sz="900" baseline="0" dirty="0" err="1" smtClean="0"/>
                        <a:t>menarik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untuk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mereka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2-3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</a:tr>
              <a:tr h="654228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Empati</a:t>
                      </a:r>
                      <a:r>
                        <a:rPr lang="en-US" sz="900" dirty="0" smtClean="0"/>
                        <a:t> (</a:t>
                      </a:r>
                      <a:r>
                        <a:rPr lang="en-US" sz="900" dirty="0" err="1" smtClean="0"/>
                        <a:t>membangun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empati</a:t>
                      </a:r>
                      <a:r>
                        <a:rPr lang="en-US" sz="900" dirty="0" smtClean="0"/>
                        <a:t>)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dirty="0" err="1" smtClean="0"/>
                        <a:t>Mahasiswa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belajar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melihat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berbagai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sudut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pandang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baik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dari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sudut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pandang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keilmuan</a:t>
                      </a:r>
                      <a:r>
                        <a:rPr lang="en-US" sz="900" dirty="0" smtClean="0"/>
                        <a:t> (</a:t>
                      </a:r>
                      <a:r>
                        <a:rPr lang="en-US" sz="900" dirty="0" err="1" smtClean="0"/>
                        <a:t>mata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kuliah</a:t>
                      </a:r>
                      <a:r>
                        <a:rPr lang="en-US" sz="900" dirty="0" smtClean="0"/>
                        <a:t>), </a:t>
                      </a:r>
                      <a:r>
                        <a:rPr lang="en-US" sz="900" dirty="0" err="1" smtClean="0"/>
                        <a:t>berkonsultasi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dengan</a:t>
                      </a:r>
                      <a:r>
                        <a:rPr lang="en-US" sz="900" dirty="0" smtClean="0"/>
                        <a:t> expert (</a:t>
                      </a:r>
                      <a:r>
                        <a:rPr lang="en-US" sz="900" dirty="0" err="1" smtClean="0"/>
                        <a:t>dosen</a:t>
                      </a:r>
                      <a:r>
                        <a:rPr lang="en-US" sz="900" dirty="0" smtClean="0"/>
                        <a:t>), </a:t>
                      </a:r>
                      <a:r>
                        <a:rPr lang="en-US" sz="900" dirty="0" err="1" smtClean="0"/>
                        <a:t>diskusi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dengan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kelompok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melihat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sudut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pandang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rekan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memperhatikan</a:t>
                      </a:r>
                      <a:r>
                        <a:rPr lang="en-US" sz="900" dirty="0" smtClean="0"/>
                        <a:t> bias.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3-4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</a:tr>
              <a:tr h="508844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Definisi</a:t>
                      </a:r>
                      <a:r>
                        <a:rPr lang="en-US" sz="900" dirty="0" smtClean="0"/>
                        <a:t> (</a:t>
                      </a:r>
                      <a:r>
                        <a:rPr lang="en-US" sz="900" dirty="0" err="1" smtClean="0"/>
                        <a:t>mendefinisikan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masalah</a:t>
                      </a:r>
                      <a:r>
                        <a:rPr lang="en-US" sz="900" dirty="0" smtClean="0"/>
                        <a:t>)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dirty="0" err="1" smtClean="0"/>
                        <a:t>Mahasiswa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berlatih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untuk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menganalisis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hasil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observasi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eksplorasinya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terhadap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suatu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isu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dari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sudut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pandang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mata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kuliah</a:t>
                      </a:r>
                      <a:r>
                        <a:rPr lang="en-US" sz="900" baseline="0" dirty="0" smtClean="0"/>
                        <a:t> MKWK. </a:t>
                      </a:r>
                      <a:r>
                        <a:rPr lang="en-US" sz="900" baseline="0" dirty="0" err="1" smtClean="0"/>
                        <a:t>Mereka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akan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belajar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mencari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akar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permasalagan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dari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isu</a:t>
                      </a:r>
                      <a:r>
                        <a:rPr lang="en-US" sz="900" baseline="0" dirty="0" smtClean="0"/>
                        <a:t> yang </a:t>
                      </a:r>
                      <a:r>
                        <a:rPr lang="en-US" sz="900" baseline="0" dirty="0" err="1" smtClean="0"/>
                        <a:t>mereka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pilih</a:t>
                      </a:r>
                      <a:r>
                        <a:rPr lang="en-US" sz="900" baseline="0" dirty="0" smtClean="0"/>
                        <a:t>.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5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</a:tr>
              <a:tr h="508844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Ide</a:t>
                      </a:r>
                      <a:r>
                        <a:rPr lang="en-US" sz="900" dirty="0" smtClean="0"/>
                        <a:t> (</a:t>
                      </a:r>
                      <a:r>
                        <a:rPr lang="en-US" sz="900" dirty="0" err="1" smtClean="0"/>
                        <a:t>membangun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ide</a:t>
                      </a:r>
                      <a:r>
                        <a:rPr lang="en-US" sz="900" dirty="0" smtClean="0"/>
                        <a:t>)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dirty="0" err="1" smtClean="0"/>
                        <a:t>Mahasiswa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mengeksplorasi</a:t>
                      </a:r>
                      <a:r>
                        <a:rPr lang="en-US" sz="900" dirty="0" smtClean="0"/>
                        <a:t>/brainstorming </a:t>
                      </a:r>
                      <a:r>
                        <a:rPr lang="en-US" sz="900" dirty="0" err="1" smtClean="0"/>
                        <a:t>alternatif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solusi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terhadap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permasalahan</a:t>
                      </a:r>
                      <a:r>
                        <a:rPr lang="en-US" sz="900" baseline="0" dirty="0" smtClean="0"/>
                        <a:t> yang </a:t>
                      </a:r>
                      <a:r>
                        <a:rPr lang="en-US" sz="900" baseline="0" dirty="0" err="1" smtClean="0"/>
                        <a:t>sudah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teridentifikasi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termasuk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mengidentfiikasi</a:t>
                      </a:r>
                      <a:r>
                        <a:rPr lang="en-US" sz="900" baseline="0" dirty="0" smtClean="0"/>
                        <a:t> bias </a:t>
                      </a:r>
                      <a:r>
                        <a:rPr lang="en-US" sz="900" baseline="0" dirty="0" err="1" smtClean="0"/>
                        <a:t>serta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kesempatan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modalitas</a:t>
                      </a:r>
                      <a:r>
                        <a:rPr lang="en-US" sz="900" baseline="0" dirty="0" smtClean="0"/>
                        <a:t> yang </a:t>
                      </a:r>
                      <a:r>
                        <a:rPr lang="en-US" sz="900" baseline="0" dirty="0" err="1" smtClean="0"/>
                        <a:t>mereka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miliki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6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</a:tr>
              <a:tr h="654228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Prototipe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dirty="0" err="1" smtClean="0"/>
                        <a:t>Mahasiswa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membangun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proyek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menuangkannya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dalam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bentuk</a:t>
                      </a:r>
                      <a:r>
                        <a:rPr lang="en-US" sz="900" baseline="0" dirty="0" smtClean="0"/>
                        <a:t> proposal </a:t>
                      </a:r>
                      <a:r>
                        <a:rPr lang="en-US" sz="900" baseline="0" dirty="0" err="1" smtClean="0"/>
                        <a:t>dengan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kaidah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Bahasa</a:t>
                      </a:r>
                      <a:r>
                        <a:rPr lang="en-US" sz="900" baseline="0" dirty="0" smtClean="0"/>
                        <a:t> Indonesia yang </a:t>
                      </a:r>
                      <a:r>
                        <a:rPr lang="en-US" sz="900" baseline="0" dirty="0" err="1" smtClean="0"/>
                        <a:t>baik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benar</a:t>
                      </a:r>
                      <a:r>
                        <a:rPr lang="en-US" sz="900" baseline="0" dirty="0" smtClean="0"/>
                        <a:t>. </a:t>
                      </a:r>
                      <a:r>
                        <a:rPr lang="en-US" sz="900" baseline="0" dirty="0" err="1" smtClean="0"/>
                        <a:t>Dosen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memfasilitasi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pertemuan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tatap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muka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untuk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mempresentasikan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proposalnya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mendapat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masukan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dan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merevisi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proposalnya</a:t>
                      </a:r>
                      <a:r>
                        <a:rPr lang="en-US" sz="900" baseline="0" dirty="0" smtClean="0"/>
                        <a:t>.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7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</a:tr>
              <a:tr h="363460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Ujian</a:t>
                      </a:r>
                      <a:r>
                        <a:rPr lang="en-US" sz="900" dirty="0" smtClean="0"/>
                        <a:t> Tengah Semester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900" dirty="0" err="1" smtClean="0"/>
                        <a:t>Untuk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menilai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aspek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pengetahuan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mahasiswa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terhadap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substansi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mata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kuliah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8</a:t>
                      </a:r>
                      <a:endParaRPr lang="en-US" sz="900" dirty="0"/>
                    </a:p>
                  </a:txBody>
                  <a:tcPr marL="79448" marR="79448" marT="39724" marB="39724"/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42"/>
          <p:cNvSpPr/>
          <p:nvPr/>
        </p:nvSpPr>
        <p:spPr>
          <a:xfrm rot="5400000">
            <a:off x="1183801" y="1377000"/>
            <a:ext cx="717000" cy="3120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42"/>
          <p:cNvSpPr txBox="1">
            <a:spLocks noGrp="1"/>
          </p:cNvSpPr>
          <p:nvPr>
            <p:ph type="title"/>
          </p:nvPr>
        </p:nvSpPr>
        <p:spPr>
          <a:xfrm>
            <a:off x="285720" y="2650950"/>
            <a:ext cx="26251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</a:t>
            </a:r>
            <a:r>
              <a:rPr lang="en" dirty="0" smtClean="0"/>
              <a:t>anduan dasar</a:t>
            </a:r>
            <a:endParaRPr/>
          </a:p>
        </p:txBody>
      </p:sp>
      <p:sp>
        <p:nvSpPr>
          <p:cNvPr id="2109" name="Google Shape;2109;p42"/>
          <p:cNvSpPr txBox="1">
            <a:spLocks noGrp="1"/>
          </p:cNvSpPr>
          <p:nvPr>
            <p:ph type="body" idx="1"/>
          </p:nvPr>
        </p:nvSpPr>
        <p:spPr>
          <a:xfrm>
            <a:off x="720000" y="3356725"/>
            <a:ext cx="2642700" cy="7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Untuk dosen dan mahasiswa</a:t>
            </a:r>
            <a:endParaRPr/>
          </a:p>
        </p:txBody>
      </p:sp>
      <p:sp>
        <p:nvSpPr>
          <p:cNvPr id="2110" name="Google Shape;2110;p42"/>
          <p:cNvSpPr/>
          <p:nvPr/>
        </p:nvSpPr>
        <p:spPr>
          <a:xfrm>
            <a:off x="719989" y="1483989"/>
            <a:ext cx="1862911" cy="89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0</a:t>
            </a:r>
            <a:r>
              <a:rPr lang="en-US" b="0" i="0" dirty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4</a:t>
            </a:r>
            <a:r>
              <a:rPr b="0" i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6"/>
                </a:solidFill>
                <a:latin typeface="Paytone One"/>
              </a:rPr>
              <a:t>.</a:t>
            </a:r>
            <a:endParaRPr b="0" i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6"/>
              </a:solidFill>
              <a:latin typeface="Paytone One"/>
            </a:endParaRPr>
          </a:p>
        </p:txBody>
      </p:sp>
      <p:grpSp>
        <p:nvGrpSpPr>
          <p:cNvPr id="196" name="Google Shape;2441;p47"/>
          <p:cNvGrpSpPr/>
          <p:nvPr/>
        </p:nvGrpSpPr>
        <p:grpSpPr>
          <a:xfrm>
            <a:off x="5070718" y="937862"/>
            <a:ext cx="3076186" cy="3267768"/>
            <a:chOff x="5070718" y="937862"/>
            <a:chExt cx="3076186" cy="3267768"/>
          </a:xfrm>
        </p:grpSpPr>
        <p:sp>
          <p:nvSpPr>
            <p:cNvPr id="197" name="Google Shape;2442;p47"/>
            <p:cNvSpPr/>
            <p:nvPr/>
          </p:nvSpPr>
          <p:spPr>
            <a:xfrm flipH="1">
              <a:off x="5070718" y="937862"/>
              <a:ext cx="3076186" cy="1968181"/>
            </a:xfrm>
            <a:custGeom>
              <a:avLst/>
              <a:gdLst/>
              <a:ahLst/>
              <a:cxnLst/>
              <a:rect l="l" t="t" r="r" b="b"/>
              <a:pathLst>
                <a:path w="184065" h="117767" extrusionOk="0">
                  <a:moveTo>
                    <a:pt x="140645" y="1"/>
                  </a:moveTo>
                  <a:cubicBezTo>
                    <a:pt x="134831" y="1"/>
                    <a:pt x="128871" y="555"/>
                    <a:pt x="123055" y="1231"/>
                  </a:cubicBezTo>
                  <a:cubicBezTo>
                    <a:pt x="114415" y="2265"/>
                    <a:pt x="105742" y="1765"/>
                    <a:pt x="96969" y="2299"/>
                  </a:cubicBezTo>
                  <a:cubicBezTo>
                    <a:pt x="77522" y="3500"/>
                    <a:pt x="58108" y="5735"/>
                    <a:pt x="39161" y="10371"/>
                  </a:cubicBezTo>
                  <a:cubicBezTo>
                    <a:pt x="33057" y="11872"/>
                    <a:pt x="26886" y="13674"/>
                    <a:pt x="21749" y="17276"/>
                  </a:cubicBezTo>
                  <a:cubicBezTo>
                    <a:pt x="15478" y="21613"/>
                    <a:pt x="11175" y="28317"/>
                    <a:pt x="8306" y="35356"/>
                  </a:cubicBezTo>
                  <a:cubicBezTo>
                    <a:pt x="0" y="55737"/>
                    <a:pt x="2735" y="78720"/>
                    <a:pt x="6638" y="100369"/>
                  </a:cubicBezTo>
                  <a:cubicBezTo>
                    <a:pt x="7339" y="104138"/>
                    <a:pt x="8139" y="108141"/>
                    <a:pt x="10641" y="111077"/>
                  </a:cubicBezTo>
                  <a:cubicBezTo>
                    <a:pt x="13043" y="113912"/>
                    <a:pt x="16745" y="115380"/>
                    <a:pt x="20381" y="116280"/>
                  </a:cubicBezTo>
                  <a:cubicBezTo>
                    <a:pt x="25109" y="117423"/>
                    <a:pt x="29945" y="117766"/>
                    <a:pt x="34810" y="117766"/>
                  </a:cubicBezTo>
                  <a:cubicBezTo>
                    <a:pt x="39315" y="117766"/>
                    <a:pt x="43844" y="117472"/>
                    <a:pt x="48335" y="117248"/>
                  </a:cubicBezTo>
                  <a:cubicBezTo>
                    <a:pt x="67615" y="116280"/>
                    <a:pt x="86929" y="116481"/>
                    <a:pt x="106142" y="114813"/>
                  </a:cubicBezTo>
                  <a:cubicBezTo>
                    <a:pt x="125356" y="113145"/>
                    <a:pt x="144637" y="109576"/>
                    <a:pt x="162116" y="101403"/>
                  </a:cubicBezTo>
                  <a:cubicBezTo>
                    <a:pt x="167286" y="98968"/>
                    <a:pt x="172490" y="95999"/>
                    <a:pt x="175725" y="91263"/>
                  </a:cubicBezTo>
                  <a:cubicBezTo>
                    <a:pt x="178294" y="87426"/>
                    <a:pt x="179395" y="82823"/>
                    <a:pt x="180329" y="78320"/>
                  </a:cubicBezTo>
                  <a:cubicBezTo>
                    <a:pt x="182330" y="68846"/>
                    <a:pt x="182430" y="59607"/>
                    <a:pt x="183231" y="49966"/>
                  </a:cubicBezTo>
                  <a:cubicBezTo>
                    <a:pt x="184065" y="39659"/>
                    <a:pt x="183164" y="28985"/>
                    <a:pt x="178427" y="19645"/>
                  </a:cubicBezTo>
                  <a:cubicBezTo>
                    <a:pt x="170413" y="3883"/>
                    <a:pt x="156038" y="1"/>
                    <a:pt x="140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443;p47"/>
            <p:cNvSpPr/>
            <p:nvPr/>
          </p:nvSpPr>
          <p:spPr>
            <a:xfrm flipH="1">
              <a:off x="6361291" y="3191425"/>
              <a:ext cx="450268" cy="199063"/>
            </a:xfrm>
            <a:custGeom>
              <a:avLst/>
              <a:gdLst/>
              <a:ahLst/>
              <a:cxnLst/>
              <a:rect l="l" t="t" r="r" b="b"/>
              <a:pathLst>
                <a:path w="26942" h="11911" extrusionOk="0">
                  <a:moveTo>
                    <a:pt x="4176" y="0"/>
                  </a:moveTo>
                  <a:cubicBezTo>
                    <a:pt x="0" y="0"/>
                    <a:pt x="714" y="5677"/>
                    <a:pt x="1157" y="9191"/>
                  </a:cubicBezTo>
                  <a:cubicBezTo>
                    <a:pt x="1190" y="9524"/>
                    <a:pt x="1257" y="9924"/>
                    <a:pt x="1490" y="10191"/>
                  </a:cubicBezTo>
                  <a:cubicBezTo>
                    <a:pt x="1824" y="10558"/>
                    <a:pt x="2358" y="10592"/>
                    <a:pt x="2825" y="10625"/>
                  </a:cubicBezTo>
                  <a:cubicBezTo>
                    <a:pt x="10297" y="11059"/>
                    <a:pt x="17735" y="11492"/>
                    <a:pt x="25174" y="11893"/>
                  </a:cubicBezTo>
                  <a:cubicBezTo>
                    <a:pt x="25282" y="11904"/>
                    <a:pt x="25396" y="11910"/>
                    <a:pt x="25512" y="11910"/>
                  </a:cubicBezTo>
                  <a:cubicBezTo>
                    <a:pt x="26074" y="11910"/>
                    <a:pt x="26676" y="11757"/>
                    <a:pt x="26842" y="11259"/>
                  </a:cubicBezTo>
                  <a:cubicBezTo>
                    <a:pt x="26942" y="10992"/>
                    <a:pt x="26875" y="10658"/>
                    <a:pt x="26809" y="10391"/>
                  </a:cubicBezTo>
                  <a:cubicBezTo>
                    <a:pt x="26508" y="9091"/>
                    <a:pt x="26175" y="7756"/>
                    <a:pt x="25374" y="6689"/>
                  </a:cubicBezTo>
                  <a:cubicBezTo>
                    <a:pt x="24040" y="4854"/>
                    <a:pt x="21705" y="4054"/>
                    <a:pt x="19503" y="3453"/>
                  </a:cubicBezTo>
                  <a:cubicBezTo>
                    <a:pt x="14733" y="2119"/>
                    <a:pt x="9796" y="751"/>
                    <a:pt x="4893" y="51"/>
                  </a:cubicBezTo>
                  <a:cubicBezTo>
                    <a:pt x="4639" y="17"/>
                    <a:pt x="4401" y="0"/>
                    <a:pt x="4176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444;p47"/>
            <p:cNvSpPr/>
            <p:nvPr/>
          </p:nvSpPr>
          <p:spPr>
            <a:xfrm flipH="1">
              <a:off x="7332421" y="3956891"/>
              <a:ext cx="58544" cy="235513"/>
            </a:xfrm>
            <a:custGeom>
              <a:avLst/>
              <a:gdLst/>
              <a:ahLst/>
              <a:cxnLst/>
              <a:rect l="l" t="t" r="r" b="b"/>
              <a:pathLst>
                <a:path w="3503" h="14092" extrusionOk="0">
                  <a:moveTo>
                    <a:pt x="3260" y="1"/>
                  </a:moveTo>
                  <a:cubicBezTo>
                    <a:pt x="3156" y="1"/>
                    <a:pt x="3048" y="60"/>
                    <a:pt x="3002" y="182"/>
                  </a:cubicBezTo>
                  <a:cubicBezTo>
                    <a:pt x="2669" y="1016"/>
                    <a:pt x="2535" y="1916"/>
                    <a:pt x="2335" y="2783"/>
                  </a:cubicBezTo>
                  <a:cubicBezTo>
                    <a:pt x="2135" y="3684"/>
                    <a:pt x="1935" y="4585"/>
                    <a:pt x="1768" y="5519"/>
                  </a:cubicBezTo>
                  <a:cubicBezTo>
                    <a:pt x="1401" y="7287"/>
                    <a:pt x="1034" y="9021"/>
                    <a:pt x="667" y="10789"/>
                  </a:cubicBezTo>
                  <a:cubicBezTo>
                    <a:pt x="434" y="11890"/>
                    <a:pt x="200" y="12991"/>
                    <a:pt x="0" y="14092"/>
                  </a:cubicBezTo>
                  <a:lnTo>
                    <a:pt x="1335" y="14092"/>
                  </a:lnTo>
                  <a:cubicBezTo>
                    <a:pt x="1768" y="11490"/>
                    <a:pt x="2202" y="8888"/>
                    <a:pt x="2636" y="6286"/>
                  </a:cubicBezTo>
                  <a:cubicBezTo>
                    <a:pt x="2802" y="5319"/>
                    <a:pt x="2969" y="4318"/>
                    <a:pt x="3136" y="3317"/>
                  </a:cubicBezTo>
                  <a:cubicBezTo>
                    <a:pt x="3303" y="2316"/>
                    <a:pt x="3503" y="1282"/>
                    <a:pt x="3503" y="248"/>
                  </a:cubicBezTo>
                  <a:cubicBezTo>
                    <a:pt x="3503" y="85"/>
                    <a:pt x="3384" y="1"/>
                    <a:pt x="3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445;p47"/>
            <p:cNvSpPr/>
            <p:nvPr/>
          </p:nvSpPr>
          <p:spPr>
            <a:xfrm flipH="1">
              <a:off x="7150121" y="3990533"/>
              <a:ext cx="31236" cy="201319"/>
            </a:xfrm>
            <a:custGeom>
              <a:avLst/>
              <a:gdLst/>
              <a:ahLst/>
              <a:cxnLst/>
              <a:rect l="l" t="t" r="r" b="b"/>
              <a:pathLst>
                <a:path w="1869" h="12046" extrusionOk="0">
                  <a:moveTo>
                    <a:pt x="489" y="0"/>
                  </a:moveTo>
                  <a:cubicBezTo>
                    <a:pt x="348" y="0"/>
                    <a:pt x="205" y="87"/>
                    <a:pt x="167" y="237"/>
                  </a:cubicBezTo>
                  <a:cubicBezTo>
                    <a:pt x="1" y="737"/>
                    <a:pt x="67" y="1271"/>
                    <a:pt x="101" y="1771"/>
                  </a:cubicBezTo>
                  <a:cubicBezTo>
                    <a:pt x="101" y="2338"/>
                    <a:pt x="134" y="2872"/>
                    <a:pt x="134" y="3439"/>
                  </a:cubicBezTo>
                  <a:cubicBezTo>
                    <a:pt x="201" y="4473"/>
                    <a:pt x="234" y="5507"/>
                    <a:pt x="267" y="6541"/>
                  </a:cubicBezTo>
                  <a:cubicBezTo>
                    <a:pt x="368" y="8376"/>
                    <a:pt x="434" y="10211"/>
                    <a:pt x="501" y="12045"/>
                  </a:cubicBezTo>
                  <a:lnTo>
                    <a:pt x="1869" y="12045"/>
                  </a:lnTo>
                  <a:cubicBezTo>
                    <a:pt x="1769" y="10144"/>
                    <a:pt x="1668" y="8242"/>
                    <a:pt x="1502" y="6308"/>
                  </a:cubicBezTo>
                  <a:cubicBezTo>
                    <a:pt x="1435" y="5274"/>
                    <a:pt x="1335" y="4240"/>
                    <a:pt x="1235" y="3206"/>
                  </a:cubicBezTo>
                  <a:cubicBezTo>
                    <a:pt x="1201" y="2672"/>
                    <a:pt x="1135" y="2105"/>
                    <a:pt x="1068" y="1571"/>
                  </a:cubicBezTo>
                  <a:cubicBezTo>
                    <a:pt x="1035" y="1071"/>
                    <a:pt x="1001" y="604"/>
                    <a:pt x="768" y="170"/>
                  </a:cubicBezTo>
                  <a:cubicBezTo>
                    <a:pt x="709" y="53"/>
                    <a:pt x="600" y="0"/>
                    <a:pt x="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446;p47"/>
            <p:cNvSpPr/>
            <p:nvPr/>
          </p:nvSpPr>
          <p:spPr>
            <a:xfrm flipH="1">
              <a:off x="6433205" y="2776186"/>
              <a:ext cx="1423253" cy="1352008"/>
            </a:xfrm>
            <a:custGeom>
              <a:avLst/>
              <a:gdLst/>
              <a:ahLst/>
              <a:cxnLst/>
              <a:rect l="l" t="t" r="r" b="b"/>
              <a:pathLst>
                <a:path w="85161" h="80898" extrusionOk="0">
                  <a:moveTo>
                    <a:pt x="22742" y="0"/>
                  </a:moveTo>
                  <a:cubicBezTo>
                    <a:pt x="17821" y="0"/>
                    <a:pt x="12882" y="2070"/>
                    <a:pt x="9507" y="5683"/>
                  </a:cubicBezTo>
                  <a:cubicBezTo>
                    <a:pt x="4670" y="10853"/>
                    <a:pt x="3336" y="18325"/>
                    <a:pt x="2769" y="25364"/>
                  </a:cubicBezTo>
                  <a:cubicBezTo>
                    <a:pt x="1535" y="40108"/>
                    <a:pt x="0" y="61289"/>
                    <a:pt x="13043" y="71630"/>
                  </a:cubicBezTo>
                  <a:cubicBezTo>
                    <a:pt x="22805" y="79362"/>
                    <a:pt x="38664" y="80897"/>
                    <a:pt x="52387" y="80897"/>
                  </a:cubicBezTo>
                  <a:cubicBezTo>
                    <a:pt x="56248" y="80897"/>
                    <a:pt x="59939" y="80776"/>
                    <a:pt x="63279" y="80637"/>
                  </a:cubicBezTo>
                  <a:cubicBezTo>
                    <a:pt x="69983" y="80370"/>
                    <a:pt x="77656" y="79102"/>
                    <a:pt x="81125" y="73365"/>
                  </a:cubicBezTo>
                  <a:cubicBezTo>
                    <a:pt x="85161" y="66693"/>
                    <a:pt x="80191" y="61189"/>
                    <a:pt x="74253" y="58354"/>
                  </a:cubicBezTo>
                  <a:cubicBezTo>
                    <a:pt x="67648" y="55185"/>
                    <a:pt x="60777" y="52517"/>
                    <a:pt x="53738" y="50382"/>
                  </a:cubicBezTo>
                  <a:cubicBezTo>
                    <a:pt x="50436" y="49381"/>
                    <a:pt x="47067" y="48480"/>
                    <a:pt x="44232" y="46546"/>
                  </a:cubicBezTo>
                  <a:cubicBezTo>
                    <a:pt x="37527" y="41942"/>
                    <a:pt x="35626" y="32969"/>
                    <a:pt x="35058" y="24863"/>
                  </a:cubicBezTo>
                  <a:cubicBezTo>
                    <a:pt x="34625" y="19293"/>
                    <a:pt x="35092" y="8385"/>
                    <a:pt x="30889" y="3148"/>
                  </a:cubicBezTo>
                  <a:lnTo>
                    <a:pt x="30855" y="3148"/>
                  </a:lnTo>
                  <a:cubicBezTo>
                    <a:pt x="29788" y="1814"/>
                    <a:pt x="28420" y="846"/>
                    <a:pt x="26619" y="446"/>
                  </a:cubicBezTo>
                  <a:cubicBezTo>
                    <a:pt x="25348" y="145"/>
                    <a:pt x="24045" y="0"/>
                    <a:pt x="2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447;p47"/>
            <p:cNvSpPr/>
            <p:nvPr/>
          </p:nvSpPr>
          <p:spPr>
            <a:xfrm flipH="1">
              <a:off x="7677701" y="3392477"/>
              <a:ext cx="106843" cy="803270"/>
            </a:xfrm>
            <a:custGeom>
              <a:avLst/>
              <a:gdLst/>
              <a:ahLst/>
              <a:cxnLst/>
              <a:rect l="l" t="t" r="r" b="b"/>
              <a:pathLst>
                <a:path w="6393" h="48064" extrusionOk="0">
                  <a:moveTo>
                    <a:pt x="6077" y="0"/>
                  </a:moveTo>
                  <a:cubicBezTo>
                    <a:pt x="5982" y="0"/>
                    <a:pt x="5888" y="41"/>
                    <a:pt x="5838" y="129"/>
                  </a:cubicBezTo>
                  <a:cubicBezTo>
                    <a:pt x="5237" y="1497"/>
                    <a:pt x="4904" y="2998"/>
                    <a:pt x="4637" y="4432"/>
                  </a:cubicBezTo>
                  <a:cubicBezTo>
                    <a:pt x="4370" y="5934"/>
                    <a:pt x="4170" y="7435"/>
                    <a:pt x="3970" y="8936"/>
                  </a:cubicBezTo>
                  <a:cubicBezTo>
                    <a:pt x="3603" y="12005"/>
                    <a:pt x="3303" y="15073"/>
                    <a:pt x="3002" y="18142"/>
                  </a:cubicBezTo>
                  <a:cubicBezTo>
                    <a:pt x="2369" y="24413"/>
                    <a:pt x="1735" y="30685"/>
                    <a:pt x="1101" y="36922"/>
                  </a:cubicBezTo>
                  <a:cubicBezTo>
                    <a:pt x="734" y="40458"/>
                    <a:pt x="400" y="43961"/>
                    <a:pt x="34" y="47463"/>
                  </a:cubicBezTo>
                  <a:cubicBezTo>
                    <a:pt x="0" y="47864"/>
                    <a:pt x="292" y="48064"/>
                    <a:pt x="605" y="48064"/>
                  </a:cubicBezTo>
                  <a:cubicBezTo>
                    <a:pt x="917" y="48064"/>
                    <a:pt x="1251" y="47864"/>
                    <a:pt x="1301" y="47463"/>
                  </a:cubicBezTo>
                  <a:cubicBezTo>
                    <a:pt x="2535" y="35088"/>
                    <a:pt x="3803" y="22712"/>
                    <a:pt x="4937" y="10337"/>
                  </a:cubicBezTo>
                  <a:cubicBezTo>
                    <a:pt x="5104" y="8669"/>
                    <a:pt x="5271" y="6968"/>
                    <a:pt x="5537" y="5300"/>
                  </a:cubicBezTo>
                  <a:cubicBezTo>
                    <a:pt x="5771" y="3632"/>
                    <a:pt x="6171" y="1964"/>
                    <a:pt x="6371" y="296"/>
                  </a:cubicBezTo>
                  <a:cubicBezTo>
                    <a:pt x="6392" y="110"/>
                    <a:pt x="6233" y="0"/>
                    <a:pt x="6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448;p47"/>
            <p:cNvSpPr/>
            <p:nvPr/>
          </p:nvSpPr>
          <p:spPr>
            <a:xfrm flipH="1">
              <a:off x="7436105" y="2572093"/>
              <a:ext cx="200717" cy="370583"/>
            </a:xfrm>
            <a:custGeom>
              <a:avLst/>
              <a:gdLst/>
              <a:ahLst/>
              <a:cxnLst/>
              <a:rect l="l" t="t" r="r" b="b"/>
              <a:pathLst>
                <a:path w="12010" h="22174" extrusionOk="0">
                  <a:moveTo>
                    <a:pt x="7572" y="0"/>
                  </a:moveTo>
                  <a:cubicBezTo>
                    <a:pt x="7206" y="0"/>
                    <a:pt x="6844" y="141"/>
                    <a:pt x="6505" y="282"/>
                  </a:cubicBezTo>
                  <a:cubicBezTo>
                    <a:pt x="6038" y="449"/>
                    <a:pt x="5571" y="649"/>
                    <a:pt x="5138" y="916"/>
                  </a:cubicBezTo>
                  <a:cubicBezTo>
                    <a:pt x="4804" y="1116"/>
                    <a:pt x="4471" y="1316"/>
                    <a:pt x="4237" y="1617"/>
                  </a:cubicBezTo>
                  <a:cubicBezTo>
                    <a:pt x="3003" y="3051"/>
                    <a:pt x="3437" y="5019"/>
                    <a:pt x="3603" y="6720"/>
                  </a:cubicBezTo>
                  <a:cubicBezTo>
                    <a:pt x="3703" y="8021"/>
                    <a:pt x="3570" y="9422"/>
                    <a:pt x="3870" y="10723"/>
                  </a:cubicBezTo>
                  <a:cubicBezTo>
                    <a:pt x="3904" y="10923"/>
                    <a:pt x="3937" y="11123"/>
                    <a:pt x="3970" y="11324"/>
                  </a:cubicBezTo>
                  <a:cubicBezTo>
                    <a:pt x="4004" y="12224"/>
                    <a:pt x="3737" y="13092"/>
                    <a:pt x="3437" y="14026"/>
                  </a:cubicBezTo>
                  <a:cubicBezTo>
                    <a:pt x="2803" y="15827"/>
                    <a:pt x="1" y="20463"/>
                    <a:pt x="2569" y="21798"/>
                  </a:cubicBezTo>
                  <a:cubicBezTo>
                    <a:pt x="3056" y="22065"/>
                    <a:pt x="3631" y="22173"/>
                    <a:pt x="4205" y="22173"/>
                  </a:cubicBezTo>
                  <a:cubicBezTo>
                    <a:pt x="4417" y="22173"/>
                    <a:pt x="4630" y="22158"/>
                    <a:pt x="4838" y="22131"/>
                  </a:cubicBezTo>
                  <a:cubicBezTo>
                    <a:pt x="5338" y="22065"/>
                    <a:pt x="6339" y="21931"/>
                    <a:pt x="6739" y="21631"/>
                  </a:cubicBezTo>
                  <a:cubicBezTo>
                    <a:pt x="7306" y="21264"/>
                    <a:pt x="7406" y="19963"/>
                    <a:pt x="7540" y="19363"/>
                  </a:cubicBezTo>
                  <a:cubicBezTo>
                    <a:pt x="7973" y="17495"/>
                    <a:pt x="8340" y="15627"/>
                    <a:pt x="8574" y="13759"/>
                  </a:cubicBezTo>
                  <a:cubicBezTo>
                    <a:pt x="8640" y="13425"/>
                    <a:pt x="8674" y="13125"/>
                    <a:pt x="8840" y="12825"/>
                  </a:cubicBezTo>
                  <a:cubicBezTo>
                    <a:pt x="9174" y="12258"/>
                    <a:pt x="9875" y="11957"/>
                    <a:pt x="10275" y="11424"/>
                  </a:cubicBezTo>
                  <a:cubicBezTo>
                    <a:pt x="10742" y="10857"/>
                    <a:pt x="11042" y="10189"/>
                    <a:pt x="11276" y="9489"/>
                  </a:cubicBezTo>
                  <a:cubicBezTo>
                    <a:pt x="11843" y="7921"/>
                    <a:pt x="12009" y="6187"/>
                    <a:pt x="11876" y="4519"/>
                  </a:cubicBezTo>
                  <a:cubicBezTo>
                    <a:pt x="11876" y="4419"/>
                    <a:pt x="11843" y="4285"/>
                    <a:pt x="11776" y="4219"/>
                  </a:cubicBezTo>
                  <a:cubicBezTo>
                    <a:pt x="11712" y="4155"/>
                    <a:pt x="11636" y="4132"/>
                    <a:pt x="11554" y="4132"/>
                  </a:cubicBezTo>
                  <a:cubicBezTo>
                    <a:pt x="11507" y="4132"/>
                    <a:pt x="11458" y="4140"/>
                    <a:pt x="11409" y="4152"/>
                  </a:cubicBezTo>
                  <a:cubicBezTo>
                    <a:pt x="11276" y="4185"/>
                    <a:pt x="11209" y="4285"/>
                    <a:pt x="11109" y="4385"/>
                  </a:cubicBezTo>
                  <a:cubicBezTo>
                    <a:pt x="10975" y="4552"/>
                    <a:pt x="10875" y="4752"/>
                    <a:pt x="10775" y="4952"/>
                  </a:cubicBezTo>
                  <a:cubicBezTo>
                    <a:pt x="10708" y="5119"/>
                    <a:pt x="10675" y="5286"/>
                    <a:pt x="10642" y="5453"/>
                  </a:cubicBezTo>
                  <a:cubicBezTo>
                    <a:pt x="10542" y="5886"/>
                    <a:pt x="10508" y="6320"/>
                    <a:pt x="10342" y="6720"/>
                  </a:cubicBezTo>
                  <a:cubicBezTo>
                    <a:pt x="10308" y="6787"/>
                    <a:pt x="10241" y="6887"/>
                    <a:pt x="10175" y="6920"/>
                  </a:cubicBezTo>
                  <a:cubicBezTo>
                    <a:pt x="10081" y="6979"/>
                    <a:pt x="10003" y="7005"/>
                    <a:pt x="9940" y="7005"/>
                  </a:cubicBezTo>
                  <a:cubicBezTo>
                    <a:pt x="9463" y="7005"/>
                    <a:pt x="9774" y="5529"/>
                    <a:pt x="9774" y="5353"/>
                  </a:cubicBezTo>
                  <a:cubicBezTo>
                    <a:pt x="9774" y="3885"/>
                    <a:pt x="9841" y="249"/>
                    <a:pt x="7773" y="16"/>
                  </a:cubicBezTo>
                  <a:cubicBezTo>
                    <a:pt x="7706" y="5"/>
                    <a:pt x="7639" y="0"/>
                    <a:pt x="75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449;p47"/>
            <p:cNvSpPr/>
            <p:nvPr/>
          </p:nvSpPr>
          <p:spPr>
            <a:xfrm flipH="1">
              <a:off x="7465519" y="2687159"/>
              <a:ext cx="17799" cy="22060"/>
            </a:xfrm>
            <a:custGeom>
              <a:avLst/>
              <a:gdLst/>
              <a:ahLst/>
              <a:cxnLst/>
              <a:rect l="l" t="t" r="r" b="b"/>
              <a:pathLst>
                <a:path w="1065" h="1320" extrusionOk="0">
                  <a:moveTo>
                    <a:pt x="919" y="0"/>
                  </a:moveTo>
                  <a:cubicBezTo>
                    <a:pt x="896" y="0"/>
                    <a:pt x="873" y="10"/>
                    <a:pt x="856" y="35"/>
                  </a:cubicBezTo>
                  <a:cubicBezTo>
                    <a:pt x="656" y="202"/>
                    <a:pt x="523" y="369"/>
                    <a:pt x="356" y="569"/>
                  </a:cubicBezTo>
                  <a:cubicBezTo>
                    <a:pt x="223" y="769"/>
                    <a:pt x="122" y="969"/>
                    <a:pt x="22" y="1203"/>
                  </a:cubicBezTo>
                  <a:cubicBezTo>
                    <a:pt x="1" y="1268"/>
                    <a:pt x="50" y="1319"/>
                    <a:pt x="105" y="1319"/>
                  </a:cubicBezTo>
                  <a:cubicBezTo>
                    <a:pt x="135" y="1319"/>
                    <a:pt x="166" y="1305"/>
                    <a:pt x="189" y="1270"/>
                  </a:cubicBezTo>
                  <a:cubicBezTo>
                    <a:pt x="423" y="869"/>
                    <a:pt x="656" y="502"/>
                    <a:pt x="990" y="169"/>
                  </a:cubicBezTo>
                  <a:cubicBezTo>
                    <a:pt x="1065" y="94"/>
                    <a:pt x="990" y="0"/>
                    <a:pt x="919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450;p47"/>
            <p:cNvSpPr/>
            <p:nvPr/>
          </p:nvSpPr>
          <p:spPr>
            <a:xfrm flipH="1">
              <a:off x="6027843" y="3384572"/>
              <a:ext cx="163164" cy="802985"/>
            </a:xfrm>
            <a:custGeom>
              <a:avLst/>
              <a:gdLst/>
              <a:ahLst/>
              <a:cxnLst/>
              <a:rect l="l" t="t" r="r" b="b"/>
              <a:pathLst>
                <a:path w="9763" h="48047" extrusionOk="0">
                  <a:moveTo>
                    <a:pt x="402" y="0"/>
                  </a:moveTo>
                  <a:cubicBezTo>
                    <a:pt x="193" y="0"/>
                    <a:pt x="0" y="134"/>
                    <a:pt x="18" y="402"/>
                  </a:cubicBezTo>
                  <a:cubicBezTo>
                    <a:pt x="152" y="1937"/>
                    <a:pt x="585" y="3471"/>
                    <a:pt x="852" y="4972"/>
                  </a:cubicBezTo>
                  <a:cubicBezTo>
                    <a:pt x="1152" y="6540"/>
                    <a:pt x="1486" y="8074"/>
                    <a:pt x="1786" y="9642"/>
                  </a:cubicBezTo>
                  <a:cubicBezTo>
                    <a:pt x="2387" y="12678"/>
                    <a:pt x="2987" y="15713"/>
                    <a:pt x="3554" y="18782"/>
                  </a:cubicBezTo>
                  <a:cubicBezTo>
                    <a:pt x="4688" y="24920"/>
                    <a:pt x="5822" y="31091"/>
                    <a:pt x="6856" y="37262"/>
                  </a:cubicBezTo>
                  <a:cubicBezTo>
                    <a:pt x="7123" y="38963"/>
                    <a:pt x="7424" y="40631"/>
                    <a:pt x="7690" y="42332"/>
                  </a:cubicBezTo>
                  <a:cubicBezTo>
                    <a:pt x="7991" y="44100"/>
                    <a:pt x="8157" y="45902"/>
                    <a:pt x="8558" y="47636"/>
                  </a:cubicBezTo>
                  <a:cubicBezTo>
                    <a:pt x="8632" y="47917"/>
                    <a:pt x="8882" y="48047"/>
                    <a:pt x="9133" y="48047"/>
                  </a:cubicBezTo>
                  <a:cubicBezTo>
                    <a:pt x="9448" y="48047"/>
                    <a:pt x="9762" y="47841"/>
                    <a:pt x="9725" y="47469"/>
                  </a:cubicBezTo>
                  <a:cubicBezTo>
                    <a:pt x="9625" y="45935"/>
                    <a:pt x="9292" y="44367"/>
                    <a:pt x="9058" y="42833"/>
                  </a:cubicBezTo>
                  <a:cubicBezTo>
                    <a:pt x="8791" y="41265"/>
                    <a:pt x="8524" y="39697"/>
                    <a:pt x="8291" y="38129"/>
                  </a:cubicBezTo>
                  <a:cubicBezTo>
                    <a:pt x="7757" y="35094"/>
                    <a:pt x="7257" y="32025"/>
                    <a:pt x="6690" y="28989"/>
                  </a:cubicBezTo>
                  <a:cubicBezTo>
                    <a:pt x="5589" y="22818"/>
                    <a:pt x="4421" y="16681"/>
                    <a:pt x="3154" y="10543"/>
                  </a:cubicBezTo>
                  <a:cubicBezTo>
                    <a:pt x="2820" y="8875"/>
                    <a:pt x="2453" y="7174"/>
                    <a:pt x="2086" y="5506"/>
                  </a:cubicBezTo>
                  <a:lnTo>
                    <a:pt x="1519" y="2904"/>
                  </a:lnTo>
                  <a:cubicBezTo>
                    <a:pt x="1319" y="2037"/>
                    <a:pt x="1152" y="1136"/>
                    <a:pt x="852" y="302"/>
                  </a:cubicBezTo>
                  <a:cubicBezTo>
                    <a:pt x="775" y="101"/>
                    <a:pt x="582" y="0"/>
                    <a:pt x="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451;p47"/>
            <p:cNvSpPr/>
            <p:nvPr/>
          </p:nvSpPr>
          <p:spPr>
            <a:xfrm flipH="1">
              <a:off x="6830678" y="2791311"/>
              <a:ext cx="608235" cy="826266"/>
            </a:xfrm>
            <a:custGeom>
              <a:avLst/>
              <a:gdLst/>
              <a:ahLst/>
              <a:cxnLst/>
              <a:rect l="l" t="t" r="r" b="b"/>
              <a:pathLst>
                <a:path w="36394" h="49440" extrusionOk="0">
                  <a:moveTo>
                    <a:pt x="18720" y="1"/>
                  </a:moveTo>
                  <a:cubicBezTo>
                    <a:pt x="18675" y="1"/>
                    <a:pt x="18628" y="3"/>
                    <a:pt x="18581" y="8"/>
                  </a:cubicBezTo>
                  <a:cubicBezTo>
                    <a:pt x="17146" y="141"/>
                    <a:pt x="15745" y="575"/>
                    <a:pt x="14344" y="909"/>
                  </a:cubicBezTo>
                  <a:cubicBezTo>
                    <a:pt x="13877" y="1009"/>
                    <a:pt x="13377" y="1109"/>
                    <a:pt x="12910" y="1109"/>
                  </a:cubicBezTo>
                  <a:cubicBezTo>
                    <a:pt x="12576" y="1109"/>
                    <a:pt x="12209" y="1042"/>
                    <a:pt x="11876" y="1009"/>
                  </a:cubicBezTo>
                  <a:cubicBezTo>
                    <a:pt x="11450" y="976"/>
                    <a:pt x="11023" y="961"/>
                    <a:pt x="10598" y="961"/>
                  </a:cubicBezTo>
                  <a:cubicBezTo>
                    <a:pt x="9291" y="961"/>
                    <a:pt x="7989" y="1099"/>
                    <a:pt x="6705" y="1275"/>
                  </a:cubicBezTo>
                  <a:cubicBezTo>
                    <a:pt x="6505" y="1309"/>
                    <a:pt x="6272" y="1376"/>
                    <a:pt x="6072" y="1476"/>
                  </a:cubicBezTo>
                  <a:cubicBezTo>
                    <a:pt x="5538" y="1776"/>
                    <a:pt x="5304" y="2576"/>
                    <a:pt x="4971" y="3077"/>
                  </a:cubicBezTo>
                  <a:cubicBezTo>
                    <a:pt x="4604" y="3644"/>
                    <a:pt x="4137" y="4144"/>
                    <a:pt x="3837" y="4745"/>
                  </a:cubicBezTo>
                  <a:cubicBezTo>
                    <a:pt x="3136" y="6146"/>
                    <a:pt x="2869" y="7713"/>
                    <a:pt x="2903" y="9248"/>
                  </a:cubicBezTo>
                  <a:cubicBezTo>
                    <a:pt x="2903" y="9581"/>
                    <a:pt x="2903" y="9948"/>
                    <a:pt x="2903" y="10315"/>
                  </a:cubicBezTo>
                  <a:cubicBezTo>
                    <a:pt x="2936" y="22858"/>
                    <a:pt x="1" y="36501"/>
                    <a:pt x="534" y="49110"/>
                  </a:cubicBezTo>
                  <a:cubicBezTo>
                    <a:pt x="1525" y="49091"/>
                    <a:pt x="2534" y="49083"/>
                    <a:pt x="3559" y="49083"/>
                  </a:cubicBezTo>
                  <a:cubicBezTo>
                    <a:pt x="10410" y="49083"/>
                    <a:pt x="17971" y="49440"/>
                    <a:pt x="25394" y="49440"/>
                  </a:cubicBezTo>
                  <a:cubicBezTo>
                    <a:pt x="28980" y="49440"/>
                    <a:pt x="32534" y="49357"/>
                    <a:pt x="35960" y="49110"/>
                  </a:cubicBezTo>
                  <a:cubicBezTo>
                    <a:pt x="36393" y="49076"/>
                    <a:pt x="35860" y="23925"/>
                    <a:pt x="35526" y="21690"/>
                  </a:cubicBezTo>
                  <a:cubicBezTo>
                    <a:pt x="34725" y="16386"/>
                    <a:pt x="31957" y="11249"/>
                    <a:pt x="29789" y="6246"/>
                  </a:cubicBezTo>
                  <a:cubicBezTo>
                    <a:pt x="28454" y="3110"/>
                    <a:pt x="25219" y="2476"/>
                    <a:pt x="21816" y="1909"/>
                  </a:cubicBezTo>
                  <a:cubicBezTo>
                    <a:pt x="20529" y="1684"/>
                    <a:pt x="19956" y="1"/>
                    <a:pt x="18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452;p47"/>
            <p:cNvSpPr/>
            <p:nvPr/>
          </p:nvSpPr>
          <p:spPr>
            <a:xfrm flipH="1">
              <a:off x="6610474" y="2827310"/>
              <a:ext cx="391925" cy="556744"/>
            </a:xfrm>
            <a:custGeom>
              <a:avLst/>
              <a:gdLst/>
              <a:ahLst/>
              <a:cxnLst/>
              <a:rect l="l" t="t" r="r" b="b"/>
              <a:pathLst>
                <a:path w="23451" h="33313" extrusionOk="0">
                  <a:moveTo>
                    <a:pt x="2207" y="0"/>
                  </a:moveTo>
                  <a:cubicBezTo>
                    <a:pt x="1843" y="0"/>
                    <a:pt x="1483" y="62"/>
                    <a:pt x="1134" y="222"/>
                  </a:cubicBezTo>
                  <a:cubicBezTo>
                    <a:pt x="901" y="356"/>
                    <a:pt x="734" y="489"/>
                    <a:pt x="601" y="656"/>
                  </a:cubicBezTo>
                  <a:cubicBezTo>
                    <a:pt x="0" y="1490"/>
                    <a:pt x="300" y="2991"/>
                    <a:pt x="267" y="3958"/>
                  </a:cubicBezTo>
                  <a:cubicBezTo>
                    <a:pt x="267" y="4058"/>
                    <a:pt x="267" y="4192"/>
                    <a:pt x="267" y="4292"/>
                  </a:cubicBezTo>
                  <a:cubicBezTo>
                    <a:pt x="200" y="5760"/>
                    <a:pt x="234" y="7227"/>
                    <a:pt x="267" y="8695"/>
                  </a:cubicBezTo>
                  <a:cubicBezTo>
                    <a:pt x="434" y="12097"/>
                    <a:pt x="434" y="15533"/>
                    <a:pt x="534" y="18936"/>
                  </a:cubicBezTo>
                  <a:lnTo>
                    <a:pt x="868" y="33313"/>
                  </a:lnTo>
                  <a:lnTo>
                    <a:pt x="23450" y="33313"/>
                  </a:lnTo>
                  <a:cubicBezTo>
                    <a:pt x="22716" y="29310"/>
                    <a:pt x="21782" y="25274"/>
                    <a:pt x="20548" y="21337"/>
                  </a:cubicBezTo>
                  <a:cubicBezTo>
                    <a:pt x="19447" y="17835"/>
                    <a:pt x="18080" y="14466"/>
                    <a:pt x="16312" y="11264"/>
                  </a:cubicBezTo>
                  <a:cubicBezTo>
                    <a:pt x="14677" y="8261"/>
                    <a:pt x="12909" y="5426"/>
                    <a:pt x="10341" y="3091"/>
                  </a:cubicBezTo>
                  <a:cubicBezTo>
                    <a:pt x="9540" y="2390"/>
                    <a:pt x="8706" y="1723"/>
                    <a:pt x="7706" y="1323"/>
                  </a:cubicBezTo>
                  <a:cubicBezTo>
                    <a:pt x="6838" y="923"/>
                    <a:pt x="5904" y="756"/>
                    <a:pt x="4970" y="589"/>
                  </a:cubicBezTo>
                  <a:cubicBezTo>
                    <a:pt x="4085" y="398"/>
                    <a:pt x="3131" y="0"/>
                    <a:pt x="2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453;p47"/>
            <p:cNvSpPr/>
            <p:nvPr/>
          </p:nvSpPr>
          <p:spPr>
            <a:xfrm flipH="1">
              <a:off x="7186353" y="2783624"/>
              <a:ext cx="550811" cy="828439"/>
            </a:xfrm>
            <a:custGeom>
              <a:avLst/>
              <a:gdLst/>
              <a:ahLst/>
              <a:cxnLst/>
              <a:rect l="l" t="t" r="r" b="b"/>
              <a:pathLst>
                <a:path w="32958" h="49570" extrusionOk="0">
                  <a:moveTo>
                    <a:pt x="32957" y="1"/>
                  </a:moveTo>
                  <a:lnTo>
                    <a:pt x="32957" y="1"/>
                  </a:lnTo>
                  <a:cubicBezTo>
                    <a:pt x="31656" y="801"/>
                    <a:pt x="29989" y="1068"/>
                    <a:pt x="28454" y="1268"/>
                  </a:cubicBezTo>
                  <a:cubicBezTo>
                    <a:pt x="27353" y="1402"/>
                    <a:pt x="26353" y="1569"/>
                    <a:pt x="25219" y="1669"/>
                  </a:cubicBezTo>
                  <a:lnTo>
                    <a:pt x="25252" y="1669"/>
                  </a:lnTo>
                  <a:cubicBezTo>
                    <a:pt x="24852" y="1702"/>
                    <a:pt x="24451" y="1735"/>
                    <a:pt x="24051" y="1802"/>
                  </a:cubicBezTo>
                  <a:cubicBezTo>
                    <a:pt x="23284" y="1902"/>
                    <a:pt x="22550" y="2036"/>
                    <a:pt x="21816" y="2202"/>
                  </a:cubicBezTo>
                  <a:cubicBezTo>
                    <a:pt x="19148" y="2836"/>
                    <a:pt x="17179" y="4137"/>
                    <a:pt x="15045" y="5805"/>
                  </a:cubicBezTo>
                  <a:cubicBezTo>
                    <a:pt x="9974" y="9741"/>
                    <a:pt x="6138" y="15545"/>
                    <a:pt x="2969" y="21083"/>
                  </a:cubicBezTo>
                  <a:cubicBezTo>
                    <a:pt x="2602" y="21750"/>
                    <a:pt x="2235" y="22417"/>
                    <a:pt x="1902" y="23084"/>
                  </a:cubicBezTo>
                  <a:cubicBezTo>
                    <a:pt x="1168" y="24652"/>
                    <a:pt x="468" y="26286"/>
                    <a:pt x="167" y="27988"/>
                  </a:cubicBezTo>
                  <a:cubicBezTo>
                    <a:pt x="67" y="28655"/>
                    <a:pt x="1" y="29389"/>
                    <a:pt x="201" y="30056"/>
                  </a:cubicBezTo>
                  <a:cubicBezTo>
                    <a:pt x="544" y="31272"/>
                    <a:pt x="1586" y="31730"/>
                    <a:pt x="2729" y="31730"/>
                  </a:cubicBezTo>
                  <a:cubicBezTo>
                    <a:pt x="2809" y="31730"/>
                    <a:pt x="2889" y="31728"/>
                    <a:pt x="2969" y="31724"/>
                  </a:cubicBezTo>
                  <a:cubicBezTo>
                    <a:pt x="4304" y="31657"/>
                    <a:pt x="5738" y="31423"/>
                    <a:pt x="7006" y="30956"/>
                  </a:cubicBezTo>
                  <a:cubicBezTo>
                    <a:pt x="10241" y="29789"/>
                    <a:pt x="13243" y="27988"/>
                    <a:pt x="15778" y="25653"/>
                  </a:cubicBezTo>
                  <a:lnTo>
                    <a:pt x="15778" y="25653"/>
                  </a:lnTo>
                  <a:cubicBezTo>
                    <a:pt x="15712" y="28021"/>
                    <a:pt x="15879" y="30389"/>
                    <a:pt x="15845" y="32791"/>
                  </a:cubicBezTo>
                  <a:cubicBezTo>
                    <a:pt x="15812" y="35293"/>
                    <a:pt x="15678" y="37761"/>
                    <a:pt x="15578" y="40263"/>
                  </a:cubicBezTo>
                  <a:cubicBezTo>
                    <a:pt x="15512" y="41831"/>
                    <a:pt x="15845" y="48002"/>
                    <a:pt x="15778" y="49570"/>
                  </a:cubicBezTo>
                  <a:lnTo>
                    <a:pt x="31757" y="49136"/>
                  </a:lnTo>
                  <a:cubicBezTo>
                    <a:pt x="31923" y="41364"/>
                    <a:pt x="29555" y="29455"/>
                    <a:pt x="29822" y="21683"/>
                  </a:cubicBezTo>
                  <a:cubicBezTo>
                    <a:pt x="29955" y="17747"/>
                    <a:pt x="30089" y="13811"/>
                    <a:pt x="30189" y="9875"/>
                  </a:cubicBezTo>
                  <a:cubicBezTo>
                    <a:pt x="30255" y="8140"/>
                    <a:pt x="30356" y="6539"/>
                    <a:pt x="30956" y="4904"/>
                  </a:cubicBezTo>
                  <a:cubicBezTo>
                    <a:pt x="31556" y="3270"/>
                    <a:pt x="32224" y="1635"/>
                    <a:pt x="32957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454;p47"/>
            <p:cNvSpPr/>
            <p:nvPr/>
          </p:nvSpPr>
          <p:spPr>
            <a:xfrm flipH="1">
              <a:off x="6930468" y="2456410"/>
              <a:ext cx="332829" cy="475571"/>
            </a:xfrm>
            <a:custGeom>
              <a:avLst/>
              <a:gdLst/>
              <a:ahLst/>
              <a:cxnLst/>
              <a:rect l="l" t="t" r="r" b="b"/>
              <a:pathLst>
                <a:path w="19915" h="28456" extrusionOk="0">
                  <a:moveTo>
                    <a:pt x="17846" y="22182"/>
                  </a:moveTo>
                  <a:lnTo>
                    <a:pt x="17846" y="22182"/>
                  </a:lnTo>
                  <a:cubicBezTo>
                    <a:pt x="17845" y="22184"/>
                    <a:pt x="17844" y="22187"/>
                    <a:pt x="17843" y="22189"/>
                  </a:cubicBezTo>
                  <a:lnTo>
                    <a:pt x="17843" y="22189"/>
                  </a:lnTo>
                  <a:cubicBezTo>
                    <a:pt x="17845" y="22187"/>
                    <a:pt x="17846" y="22184"/>
                    <a:pt x="17846" y="22182"/>
                  </a:cubicBezTo>
                  <a:close/>
                  <a:moveTo>
                    <a:pt x="14309" y="1"/>
                  </a:moveTo>
                  <a:cubicBezTo>
                    <a:pt x="14166" y="1"/>
                    <a:pt x="14022" y="11"/>
                    <a:pt x="13877" y="33"/>
                  </a:cubicBezTo>
                  <a:cubicBezTo>
                    <a:pt x="12909" y="199"/>
                    <a:pt x="12042" y="566"/>
                    <a:pt x="11208" y="1067"/>
                  </a:cubicBezTo>
                  <a:cubicBezTo>
                    <a:pt x="9407" y="2101"/>
                    <a:pt x="7939" y="3669"/>
                    <a:pt x="6972" y="5470"/>
                  </a:cubicBezTo>
                  <a:cubicBezTo>
                    <a:pt x="5838" y="7538"/>
                    <a:pt x="5904" y="9473"/>
                    <a:pt x="6004" y="11774"/>
                  </a:cubicBezTo>
                  <a:cubicBezTo>
                    <a:pt x="6071" y="13375"/>
                    <a:pt x="6038" y="14977"/>
                    <a:pt x="5871" y="16578"/>
                  </a:cubicBezTo>
                  <a:cubicBezTo>
                    <a:pt x="5838" y="17011"/>
                    <a:pt x="5771" y="17412"/>
                    <a:pt x="5637" y="17745"/>
                  </a:cubicBezTo>
                  <a:cubicBezTo>
                    <a:pt x="5037" y="19513"/>
                    <a:pt x="3436" y="20214"/>
                    <a:pt x="1434" y="20647"/>
                  </a:cubicBezTo>
                  <a:cubicBezTo>
                    <a:pt x="1068" y="20747"/>
                    <a:pt x="367" y="20781"/>
                    <a:pt x="0" y="20847"/>
                  </a:cubicBezTo>
                  <a:cubicBezTo>
                    <a:pt x="1434" y="24150"/>
                    <a:pt x="3836" y="27252"/>
                    <a:pt x="7505" y="28219"/>
                  </a:cubicBezTo>
                  <a:cubicBezTo>
                    <a:pt x="8106" y="28380"/>
                    <a:pt x="8749" y="28456"/>
                    <a:pt x="9401" y="28456"/>
                  </a:cubicBezTo>
                  <a:cubicBezTo>
                    <a:pt x="10920" y="28456"/>
                    <a:pt x="12486" y="28042"/>
                    <a:pt x="13677" y="27319"/>
                  </a:cubicBezTo>
                  <a:cubicBezTo>
                    <a:pt x="14611" y="26752"/>
                    <a:pt x="14944" y="26218"/>
                    <a:pt x="15778" y="25484"/>
                  </a:cubicBezTo>
                  <a:cubicBezTo>
                    <a:pt x="16710" y="24652"/>
                    <a:pt x="17410" y="23388"/>
                    <a:pt x="17843" y="22189"/>
                  </a:cubicBezTo>
                  <a:lnTo>
                    <a:pt x="17843" y="22189"/>
                  </a:lnTo>
                  <a:cubicBezTo>
                    <a:pt x="17830" y="22216"/>
                    <a:pt x="17786" y="22229"/>
                    <a:pt x="17717" y="22229"/>
                  </a:cubicBezTo>
                  <a:cubicBezTo>
                    <a:pt x="17171" y="22229"/>
                    <a:pt x="15087" y="21450"/>
                    <a:pt x="14911" y="20981"/>
                  </a:cubicBezTo>
                  <a:cubicBezTo>
                    <a:pt x="14811" y="20747"/>
                    <a:pt x="14811" y="20481"/>
                    <a:pt x="14811" y="20247"/>
                  </a:cubicBezTo>
                  <a:cubicBezTo>
                    <a:pt x="14844" y="18713"/>
                    <a:pt x="14911" y="17212"/>
                    <a:pt x="15044" y="15677"/>
                  </a:cubicBezTo>
                  <a:cubicBezTo>
                    <a:pt x="15044" y="15577"/>
                    <a:pt x="15044" y="15444"/>
                    <a:pt x="15144" y="15344"/>
                  </a:cubicBezTo>
                  <a:cubicBezTo>
                    <a:pt x="15211" y="15310"/>
                    <a:pt x="15278" y="15277"/>
                    <a:pt x="15378" y="15243"/>
                  </a:cubicBezTo>
                  <a:cubicBezTo>
                    <a:pt x="16812" y="14810"/>
                    <a:pt x="17980" y="12908"/>
                    <a:pt x="18547" y="11641"/>
                  </a:cubicBezTo>
                  <a:cubicBezTo>
                    <a:pt x="19547" y="9339"/>
                    <a:pt x="19914" y="6571"/>
                    <a:pt x="18947" y="4069"/>
                  </a:cubicBezTo>
                  <a:cubicBezTo>
                    <a:pt x="18229" y="2196"/>
                    <a:pt x="16400" y="1"/>
                    <a:pt x="14309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455;p47"/>
            <p:cNvSpPr/>
            <p:nvPr/>
          </p:nvSpPr>
          <p:spPr>
            <a:xfrm flipH="1">
              <a:off x="7644610" y="3068505"/>
              <a:ext cx="30667" cy="30383"/>
            </a:xfrm>
            <a:custGeom>
              <a:avLst/>
              <a:gdLst/>
              <a:ahLst/>
              <a:cxnLst/>
              <a:rect l="l" t="t" r="r" b="b"/>
              <a:pathLst>
                <a:path w="1835" h="1818" extrusionOk="0">
                  <a:moveTo>
                    <a:pt x="34" y="0"/>
                  </a:moveTo>
                  <a:lnTo>
                    <a:pt x="34" y="0"/>
                  </a:lnTo>
                  <a:cubicBezTo>
                    <a:pt x="3" y="62"/>
                    <a:pt x="0" y="182"/>
                    <a:pt x="54" y="252"/>
                  </a:cubicBezTo>
                  <a:lnTo>
                    <a:pt x="54" y="252"/>
                  </a:lnTo>
                  <a:cubicBezTo>
                    <a:pt x="45" y="167"/>
                    <a:pt x="39" y="83"/>
                    <a:pt x="34" y="0"/>
                  </a:cubicBezTo>
                  <a:close/>
                  <a:moveTo>
                    <a:pt x="54" y="252"/>
                  </a:moveTo>
                  <a:cubicBezTo>
                    <a:pt x="96" y="683"/>
                    <a:pt x="189" y="1134"/>
                    <a:pt x="467" y="1468"/>
                  </a:cubicBezTo>
                  <a:cubicBezTo>
                    <a:pt x="650" y="1688"/>
                    <a:pt x="954" y="1817"/>
                    <a:pt x="1241" y="1817"/>
                  </a:cubicBezTo>
                  <a:cubicBezTo>
                    <a:pt x="1476" y="1817"/>
                    <a:pt x="1700" y="1730"/>
                    <a:pt x="1835" y="1535"/>
                  </a:cubicBezTo>
                  <a:lnTo>
                    <a:pt x="67" y="267"/>
                  </a:lnTo>
                  <a:cubicBezTo>
                    <a:pt x="62" y="263"/>
                    <a:pt x="58" y="258"/>
                    <a:pt x="54" y="2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456;p47"/>
            <p:cNvSpPr/>
            <p:nvPr/>
          </p:nvSpPr>
          <p:spPr>
            <a:xfrm flipH="1">
              <a:off x="7437225" y="2792548"/>
              <a:ext cx="336172" cy="511302"/>
            </a:xfrm>
            <a:custGeom>
              <a:avLst/>
              <a:gdLst/>
              <a:ahLst/>
              <a:cxnLst/>
              <a:rect l="l" t="t" r="r" b="b"/>
              <a:pathLst>
                <a:path w="20115" h="30594" extrusionOk="0">
                  <a:moveTo>
                    <a:pt x="7739" y="1"/>
                  </a:moveTo>
                  <a:cubicBezTo>
                    <a:pt x="6171" y="4337"/>
                    <a:pt x="4137" y="8507"/>
                    <a:pt x="2602" y="12843"/>
                  </a:cubicBezTo>
                  <a:cubicBezTo>
                    <a:pt x="1068" y="17180"/>
                    <a:pt x="0" y="21816"/>
                    <a:pt x="501" y="26420"/>
                  </a:cubicBezTo>
                  <a:cubicBezTo>
                    <a:pt x="847" y="29470"/>
                    <a:pt x="2097" y="30593"/>
                    <a:pt x="3685" y="30593"/>
                  </a:cubicBezTo>
                  <a:cubicBezTo>
                    <a:pt x="5466" y="30593"/>
                    <a:pt x="7673" y="29180"/>
                    <a:pt x="9507" y="27487"/>
                  </a:cubicBezTo>
                  <a:cubicBezTo>
                    <a:pt x="13010" y="24251"/>
                    <a:pt x="15044" y="19615"/>
                    <a:pt x="16746" y="15245"/>
                  </a:cubicBezTo>
                  <a:cubicBezTo>
                    <a:pt x="17580" y="13010"/>
                    <a:pt x="18347" y="10742"/>
                    <a:pt x="18780" y="8407"/>
                  </a:cubicBezTo>
                  <a:cubicBezTo>
                    <a:pt x="18981" y="7373"/>
                    <a:pt x="20115" y="4504"/>
                    <a:pt x="19648" y="3103"/>
                  </a:cubicBezTo>
                  <a:cubicBezTo>
                    <a:pt x="19314" y="2202"/>
                    <a:pt x="11909" y="734"/>
                    <a:pt x="8873" y="201"/>
                  </a:cubicBezTo>
                  <a:cubicBezTo>
                    <a:pt x="8340" y="101"/>
                    <a:pt x="7939" y="34"/>
                    <a:pt x="7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457;p47"/>
            <p:cNvSpPr/>
            <p:nvPr/>
          </p:nvSpPr>
          <p:spPr>
            <a:xfrm flipH="1">
              <a:off x="6923783" y="2398400"/>
              <a:ext cx="309967" cy="272882"/>
            </a:xfrm>
            <a:custGeom>
              <a:avLst/>
              <a:gdLst/>
              <a:ahLst/>
              <a:cxnLst/>
              <a:rect l="l" t="t" r="r" b="b"/>
              <a:pathLst>
                <a:path w="18547" h="16328" extrusionOk="0">
                  <a:moveTo>
                    <a:pt x="9551" y="0"/>
                  </a:moveTo>
                  <a:cubicBezTo>
                    <a:pt x="9503" y="0"/>
                    <a:pt x="9455" y="0"/>
                    <a:pt x="9407" y="1"/>
                  </a:cubicBezTo>
                  <a:cubicBezTo>
                    <a:pt x="8906" y="1"/>
                    <a:pt x="8373" y="68"/>
                    <a:pt x="7872" y="168"/>
                  </a:cubicBezTo>
                  <a:cubicBezTo>
                    <a:pt x="4470" y="835"/>
                    <a:pt x="1501" y="3470"/>
                    <a:pt x="567" y="6806"/>
                  </a:cubicBezTo>
                  <a:cubicBezTo>
                    <a:pt x="0" y="8907"/>
                    <a:pt x="267" y="11176"/>
                    <a:pt x="1234" y="13110"/>
                  </a:cubicBezTo>
                  <a:cubicBezTo>
                    <a:pt x="1747" y="14137"/>
                    <a:pt x="3070" y="16328"/>
                    <a:pt x="4397" y="16328"/>
                  </a:cubicBezTo>
                  <a:cubicBezTo>
                    <a:pt x="4795" y="16328"/>
                    <a:pt x="5193" y="16131"/>
                    <a:pt x="5571" y="15646"/>
                  </a:cubicBezTo>
                  <a:lnTo>
                    <a:pt x="5571" y="15679"/>
                  </a:lnTo>
                  <a:cubicBezTo>
                    <a:pt x="5904" y="15245"/>
                    <a:pt x="6004" y="14678"/>
                    <a:pt x="5737" y="13911"/>
                  </a:cubicBezTo>
                  <a:cubicBezTo>
                    <a:pt x="5404" y="12977"/>
                    <a:pt x="4403" y="10442"/>
                    <a:pt x="6038" y="10108"/>
                  </a:cubicBezTo>
                  <a:cubicBezTo>
                    <a:pt x="6176" y="10075"/>
                    <a:pt x="6321" y="10065"/>
                    <a:pt x="6469" y="10065"/>
                  </a:cubicBezTo>
                  <a:cubicBezTo>
                    <a:pt x="6752" y="10065"/>
                    <a:pt x="7047" y="10104"/>
                    <a:pt x="7329" y="10104"/>
                  </a:cubicBezTo>
                  <a:cubicBezTo>
                    <a:pt x="7648" y="10104"/>
                    <a:pt x="7951" y="10054"/>
                    <a:pt x="8206" y="9841"/>
                  </a:cubicBezTo>
                  <a:cubicBezTo>
                    <a:pt x="8673" y="9408"/>
                    <a:pt x="8406" y="8741"/>
                    <a:pt x="8673" y="8240"/>
                  </a:cubicBezTo>
                  <a:cubicBezTo>
                    <a:pt x="8928" y="7729"/>
                    <a:pt x="9595" y="7484"/>
                    <a:pt x="10178" y="7484"/>
                  </a:cubicBezTo>
                  <a:cubicBezTo>
                    <a:pt x="10280" y="7484"/>
                    <a:pt x="10380" y="7492"/>
                    <a:pt x="10474" y="7506"/>
                  </a:cubicBezTo>
                  <a:cubicBezTo>
                    <a:pt x="10975" y="7607"/>
                    <a:pt x="11442" y="7873"/>
                    <a:pt x="11909" y="8107"/>
                  </a:cubicBezTo>
                  <a:cubicBezTo>
                    <a:pt x="12798" y="8537"/>
                    <a:pt x="13761" y="8795"/>
                    <a:pt x="14756" y="8795"/>
                  </a:cubicBezTo>
                  <a:cubicBezTo>
                    <a:pt x="14918" y="8795"/>
                    <a:pt x="15081" y="8788"/>
                    <a:pt x="15244" y="8774"/>
                  </a:cubicBezTo>
                  <a:cubicBezTo>
                    <a:pt x="16145" y="8707"/>
                    <a:pt x="16979" y="8374"/>
                    <a:pt x="17713" y="7840"/>
                  </a:cubicBezTo>
                  <a:cubicBezTo>
                    <a:pt x="18447" y="7306"/>
                    <a:pt x="18547" y="6939"/>
                    <a:pt x="18413" y="6072"/>
                  </a:cubicBezTo>
                  <a:cubicBezTo>
                    <a:pt x="18246" y="4771"/>
                    <a:pt x="17613" y="3604"/>
                    <a:pt x="16679" y="2703"/>
                  </a:cubicBezTo>
                  <a:cubicBezTo>
                    <a:pt x="14878" y="870"/>
                    <a:pt x="12113" y="0"/>
                    <a:pt x="9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458;p47"/>
            <p:cNvSpPr/>
            <p:nvPr/>
          </p:nvSpPr>
          <p:spPr>
            <a:xfrm flipH="1">
              <a:off x="7098278" y="2553292"/>
              <a:ext cx="74722" cy="80504"/>
            </a:xfrm>
            <a:custGeom>
              <a:avLst/>
              <a:gdLst/>
              <a:ahLst/>
              <a:cxnLst/>
              <a:rect l="l" t="t" r="r" b="b"/>
              <a:pathLst>
                <a:path w="4471" h="4817" extrusionOk="0">
                  <a:moveTo>
                    <a:pt x="2307" y="1"/>
                  </a:moveTo>
                  <a:cubicBezTo>
                    <a:pt x="1190" y="1"/>
                    <a:pt x="156" y="787"/>
                    <a:pt x="68" y="1941"/>
                  </a:cubicBezTo>
                  <a:cubicBezTo>
                    <a:pt x="1" y="3242"/>
                    <a:pt x="868" y="4543"/>
                    <a:pt x="2236" y="4776"/>
                  </a:cubicBezTo>
                  <a:cubicBezTo>
                    <a:pt x="2379" y="4804"/>
                    <a:pt x="2517" y="4817"/>
                    <a:pt x="2649" y="4817"/>
                  </a:cubicBezTo>
                  <a:cubicBezTo>
                    <a:pt x="3654" y="4817"/>
                    <a:pt x="4316" y="4054"/>
                    <a:pt x="4404" y="2875"/>
                  </a:cubicBezTo>
                  <a:cubicBezTo>
                    <a:pt x="4471" y="1608"/>
                    <a:pt x="4071" y="273"/>
                    <a:pt x="2736" y="40"/>
                  </a:cubicBezTo>
                  <a:cubicBezTo>
                    <a:pt x="2593" y="13"/>
                    <a:pt x="2449" y="1"/>
                    <a:pt x="2307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459;p47"/>
            <p:cNvSpPr/>
            <p:nvPr/>
          </p:nvSpPr>
          <p:spPr>
            <a:xfrm flipH="1">
              <a:off x="6983982" y="2649272"/>
              <a:ext cx="56889" cy="16228"/>
            </a:xfrm>
            <a:custGeom>
              <a:avLst/>
              <a:gdLst/>
              <a:ahLst/>
              <a:cxnLst/>
              <a:rect l="l" t="t" r="r" b="b"/>
              <a:pathLst>
                <a:path w="3404" h="971" extrusionOk="0">
                  <a:moveTo>
                    <a:pt x="3403" y="1"/>
                  </a:moveTo>
                  <a:lnTo>
                    <a:pt x="1" y="168"/>
                  </a:lnTo>
                  <a:cubicBezTo>
                    <a:pt x="381" y="674"/>
                    <a:pt x="1032" y="971"/>
                    <a:pt x="1667" y="971"/>
                  </a:cubicBezTo>
                  <a:cubicBezTo>
                    <a:pt x="1701" y="971"/>
                    <a:pt x="1735" y="970"/>
                    <a:pt x="1769" y="968"/>
                  </a:cubicBezTo>
                  <a:cubicBezTo>
                    <a:pt x="2436" y="935"/>
                    <a:pt x="3069" y="568"/>
                    <a:pt x="3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460;p47"/>
            <p:cNvSpPr/>
            <p:nvPr/>
          </p:nvSpPr>
          <p:spPr>
            <a:xfrm flipH="1">
              <a:off x="6249785" y="3060149"/>
              <a:ext cx="608786" cy="312206"/>
            </a:xfrm>
            <a:custGeom>
              <a:avLst/>
              <a:gdLst/>
              <a:ahLst/>
              <a:cxnLst/>
              <a:rect l="l" t="t" r="r" b="b"/>
              <a:pathLst>
                <a:path w="36427" h="18681" extrusionOk="0">
                  <a:moveTo>
                    <a:pt x="5704" y="0"/>
                  </a:moveTo>
                  <a:cubicBezTo>
                    <a:pt x="5438" y="0"/>
                    <a:pt x="5171" y="200"/>
                    <a:pt x="5071" y="467"/>
                  </a:cubicBezTo>
                  <a:lnTo>
                    <a:pt x="0" y="18680"/>
                  </a:lnTo>
                  <a:lnTo>
                    <a:pt x="31289" y="18680"/>
                  </a:lnTo>
                  <a:lnTo>
                    <a:pt x="36293" y="834"/>
                  </a:lnTo>
                  <a:cubicBezTo>
                    <a:pt x="36426" y="400"/>
                    <a:pt x="36093" y="0"/>
                    <a:pt x="35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461;p47"/>
            <p:cNvSpPr/>
            <p:nvPr/>
          </p:nvSpPr>
          <p:spPr>
            <a:xfrm flipH="1">
              <a:off x="6357931" y="3343342"/>
              <a:ext cx="648930" cy="29013"/>
            </a:xfrm>
            <a:custGeom>
              <a:avLst/>
              <a:gdLst/>
              <a:ahLst/>
              <a:cxnLst/>
              <a:rect l="l" t="t" r="r" b="b"/>
              <a:pathLst>
                <a:path w="38829" h="1736" extrusionOk="0">
                  <a:moveTo>
                    <a:pt x="834" y="1"/>
                  </a:moveTo>
                  <a:cubicBezTo>
                    <a:pt x="367" y="1"/>
                    <a:pt x="0" y="401"/>
                    <a:pt x="0" y="868"/>
                  </a:cubicBezTo>
                  <a:cubicBezTo>
                    <a:pt x="0" y="1335"/>
                    <a:pt x="367" y="1735"/>
                    <a:pt x="834" y="1735"/>
                  </a:cubicBezTo>
                  <a:lnTo>
                    <a:pt x="37961" y="1735"/>
                  </a:lnTo>
                  <a:cubicBezTo>
                    <a:pt x="38461" y="1735"/>
                    <a:pt x="38828" y="1335"/>
                    <a:pt x="38828" y="868"/>
                  </a:cubicBezTo>
                  <a:cubicBezTo>
                    <a:pt x="38828" y="401"/>
                    <a:pt x="38461" y="1"/>
                    <a:pt x="37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462;p47"/>
            <p:cNvSpPr/>
            <p:nvPr/>
          </p:nvSpPr>
          <p:spPr>
            <a:xfrm flipH="1">
              <a:off x="6491732" y="3188918"/>
              <a:ext cx="60232" cy="49636"/>
            </a:xfrm>
            <a:custGeom>
              <a:avLst/>
              <a:gdLst/>
              <a:ahLst/>
              <a:cxnLst/>
              <a:rect l="l" t="t" r="r" b="b"/>
              <a:pathLst>
                <a:path w="3604" h="2970" fill="none" extrusionOk="0">
                  <a:moveTo>
                    <a:pt x="3437" y="1502"/>
                  </a:moveTo>
                  <a:cubicBezTo>
                    <a:pt x="3236" y="2302"/>
                    <a:pt x="2369" y="2969"/>
                    <a:pt x="1469" y="2969"/>
                  </a:cubicBezTo>
                  <a:cubicBezTo>
                    <a:pt x="568" y="2969"/>
                    <a:pt x="1" y="2302"/>
                    <a:pt x="168" y="1502"/>
                  </a:cubicBezTo>
                  <a:cubicBezTo>
                    <a:pt x="334" y="668"/>
                    <a:pt x="1202" y="1"/>
                    <a:pt x="2102" y="1"/>
                  </a:cubicBezTo>
                  <a:cubicBezTo>
                    <a:pt x="3003" y="1"/>
                    <a:pt x="3603" y="668"/>
                    <a:pt x="3437" y="1502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463;p47"/>
            <p:cNvSpPr/>
            <p:nvPr/>
          </p:nvSpPr>
          <p:spPr>
            <a:xfrm flipH="1">
              <a:off x="7113320" y="2570021"/>
              <a:ext cx="17682" cy="38272"/>
            </a:xfrm>
            <a:custGeom>
              <a:avLst/>
              <a:gdLst/>
              <a:ahLst/>
              <a:cxnLst/>
              <a:rect l="l" t="t" r="r" b="b"/>
              <a:pathLst>
                <a:path w="1058" h="2290" extrusionOk="0">
                  <a:moveTo>
                    <a:pt x="101" y="1"/>
                  </a:moveTo>
                  <a:cubicBezTo>
                    <a:pt x="44" y="1"/>
                    <a:pt x="1" y="110"/>
                    <a:pt x="90" y="140"/>
                  </a:cubicBezTo>
                  <a:cubicBezTo>
                    <a:pt x="423" y="306"/>
                    <a:pt x="690" y="640"/>
                    <a:pt x="724" y="1007"/>
                  </a:cubicBezTo>
                  <a:cubicBezTo>
                    <a:pt x="790" y="1407"/>
                    <a:pt x="624" y="1774"/>
                    <a:pt x="390" y="2074"/>
                  </a:cubicBezTo>
                  <a:cubicBezTo>
                    <a:pt x="306" y="2158"/>
                    <a:pt x="387" y="2290"/>
                    <a:pt x="474" y="2290"/>
                  </a:cubicBezTo>
                  <a:cubicBezTo>
                    <a:pt x="491" y="2290"/>
                    <a:pt x="508" y="2285"/>
                    <a:pt x="523" y="2274"/>
                  </a:cubicBezTo>
                  <a:cubicBezTo>
                    <a:pt x="757" y="2108"/>
                    <a:pt x="890" y="1941"/>
                    <a:pt x="990" y="1674"/>
                  </a:cubicBezTo>
                  <a:cubicBezTo>
                    <a:pt x="1057" y="1440"/>
                    <a:pt x="1057" y="1207"/>
                    <a:pt x="1024" y="973"/>
                  </a:cubicBezTo>
                  <a:cubicBezTo>
                    <a:pt x="924" y="506"/>
                    <a:pt x="557" y="140"/>
                    <a:pt x="123" y="6"/>
                  </a:cubicBezTo>
                  <a:cubicBezTo>
                    <a:pt x="116" y="2"/>
                    <a:pt x="109" y="1"/>
                    <a:pt x="101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464;p47"/>
            <p:cNvSpPr/>
            <p:nvPr/>
          </p:nvSpPr>
          <p:spPr>
            <a:xfrm flipH="1">
              <a:off x="7006527" y="2710941"/>
              <a:ext cx="67067" cy="10345"/>
            </a:xfrm>
            <a:custGeom>
              <a:avLst/>
              <a:gdLst/>
              <a:ahLst/>
              <a:cxnLst/>
              <a:rect l="l" t="t" r="r" b="b"/>
              <a:pathLst>
                <a:path w="4013" h="619" extrusionOk="0">
                  <a:moveTo>
                    <a:pt x="3910" y="0"/>
                  </a:moveTo>
                  <a:cubicBezTo>
                    <a:pt x="3895" y="0"/>
                    <a:pt x="3879" y="4"/>
                    <a:pt x="3860" y="13"/>
                  </a:cubicBezTo>
                  <a:cubicBezTo>
                    <a:pt x="3293" y="214"/>
                    <a:pt x="2659" y="314"/>
                    <a:pt x="2059" y="314"/>
                  </a:cubicBezTo>
                  <a:cubicBezTo>
                    <a:pt x="1425" y="314"/>
                    <a:pt x="824" y="180"/>
                    <a:pt x="224" y="13"/>
                  </a:cubicBezTo>
                  <a:cubicBezTo>
                    <a:pt x="214" y="11"/>
                    <a:pt x="204" y="10"/>
                    <a:pt x="194" y="10"/>
                  </a:cubicBezTo>
                  <a:cubicBezTo>
                    <a:pt x="77" y="10"/>
                    <a:pt x="1" y="185"/>
                    <a:pt x="124" y="247"/>
                  </a:cubicBezTo>
                  <a:cubicBezTo>
                    <a:pt x="695" y="501"/>
                    <a:pt x="1320" y="619"/>
                    <a:pt x="1943" y="619"/>
                  </a:cubicBezTo>
                  <a:cubicBezTo>
                    <a:pt x="2630" y="619"/>
                    <a:pt x="3315" y="476"/>
                    <a:pt x="3927" y="214"/>
                  </a:cubicBezTo>
                  <a:cubicBezTo>
                    <a:pt x="4013" y="156"/>
                    <a:pt x="4000" y="0"/>
                    <a:pt x="3910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465;p47"/>
            <p:cNvSpPr/>
            <p:nvPr/>
          </p:nvSpPr>
          <p:spPr>
            <a:xfrm flipH="1">
              <a:off x="6823441" y="3122269"/>
              <a:ext cx="51608" cy="229663"/>
            </a:xfrm>
            <a:custGeom>
              <a:avLst/>
              <a:gdLst/>
              <a:ahLst/>
              <a:cxnLst/>
              <a:rect l="l" t="t" r="r" b="b"/>
              <a:pathLst>
                <a:path w="3088" h="13742" extrusionOk="0">
                  <a:moveTo>
                    <a:pt x="113" y="1"/>
                  </a:moveTo>
                  <a:cubicBezTo>
                    <a:pt x="55" y="1"/>
                    <a:pt x="0" y="44"/>
                    <a:pt x="19" y="119"/>
                  </a:cubicBezTo>
                  <a:cubicBezTo>
                    <a:pt x="786" y="2254"/>
                    <a:pt x="1320" y="4456"/>
                    <a:pt x="1754" y="6657"/>
                  </a:cubicBezTo>
                  <a:cubicBezTo>
                    <a:pt x="2187" y="8959"/>
                    <a:pt x="2387" y="11227"/>
                    <a:pt x="2621" y="13529"/>
                  </a:cubicBezTo>
                  <a:cubicBezTo>
                    <a:pt x="2621" y="13666"/>
                    <a:pt x="2736" y="13742"/>
                    <a:pt x="2847" y="13742"/>
                  </a:cubicBezTo>
                  <a:cubicBezTo>
                    <a:pt x="2952" y="13742"/>
                    <a:pt x="3055" y="13674"/>
                    <a:pt x="3055" y="13529"/>
                  </a:cubicBezTo>
                  <a:cubicBezTo>
                    <a:pt x="3088" y="8892"/>
                    <a:pt x="1820" y="4356"/>
                    <a:pt x="219" y="86"/>
                  </a:cubicBezTo>
                  <a:cubicBezTo>
                    <a:pt x="205" y="27"/>
                    <a:pt x="158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466;p47"/>
            <p:cNvSpPr/>
            <p:nvPr/>
          </p:nvSpPr>
          <p:spPr>
            <a:xfrm flipH="1">
              <a:off x="7441904" y="2843889"/>
              <a:ext cx="125043" cy="333581"/>
            </a:xfrm>
            <a:custGeom>
              <a:avLst/>
              <a:gdLst/>
              <a:ahLst/>
              <a:cxnLst/>
              <a:rect l="l" t="t" r="r" b="b"/>
              <a:pathLst>
                <a:path w="7482" h="19960" extrusionOk="0">
                  <a:moveTo>
                    <a:pt x="7335" y="1"/>
                  </a:moveTo>
                  <a:cubicBezTo>
                    <a:pt x="7288" y="1"/>
                    <a:pt x="7241" y="30"/>
                    <a:pt x="7228" y="98"/>
                  </a:cubicBezTo>
                  <a:cubicBezTo>
                    <a:pt x="6828" y="1398"/>
                    <a:pt x="6527" y="2733"/>
                    <a:pt x="6127" y="4034"/>
                  </a:cubicBezTo>
                  <a:cubicBezTo>
                    <a:pt x="5760" y="5335"/>
                    <a:pt x="5327" y="6669"/>
                    <a:pt x="4893" y="7970"/>
                  </a:cubicBezTo>
                  <a:cubicBezTo>
                    <a:pt x="3992" y="10572"/>
                    <a:pt x="2992" y="13140"/>
                    <a:pt x="1891" y="15675"/>
                  </a:cubicBezTo>
                  <a:cubicBezTo>
                    <a:pt x="1290" y="17076"/>
                    <a:pt x="590" y="18411"/>
                    <a:pt x="23" y="19812"/>
                  </a:cubicBezTo>
                  <a:cubicBezTo>
                    <a:pt x="1" y="19901"/>
                    <a:pt x="67" y="19960"/>
                    <a:pt x="134" y="19960"/>
                  </a:cubicBezTo>
                  <a:cubicBezTo>
                    <a:pt x="167" y="19960"/>
                    <a:pt x="201" y="19945"/>
                    <a:pt x="223" y="19912"/>
                  </a:cubicBezTo>
                  <a:cubicBezTo>
                    <a:pt x="923" y="18711"/>
                    <a:pt x="1457" y="17443"/>
                    <a:pt x="2024" y="16176"/>
                  </a:cubicBezTo>
                  <a:cubicBezTo>
                    <a:pt x="2558" y="14975"/>
                    <a:pt x="3092" y="13741"/>
                    <a:pt x="3559" y="12506"/>
                  </a:cubicBezTo>
                  <a:cubicBezTo>
                    <a:pt x="4593" y="9938"/>
                    <a:pt x="5493" y="7336"/>
                    <a:pt x="6261" y="4667"/>
                  </a:cubicBezTo>
                  <a:cubicBezTo>
                    <a:pt x="6694" y="3200"/>
                    <a:pt x="7161" y="1665"/>
                    <a:pt x="7461" y="164"/>
                  </a:cubicBezTo>
                  <a:cubicBezTo>
                    <a:pt x="7481" y="65"/>
                    <a:pt x="7406" y="1"/>
                    <a:pt x="7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467;p47"/>
            <p:cNvSpPr/>
            <p:nvPr/>
          </p:nvSpPr>
          <p:spPr>
            <a:xfrm flipH="1">
              <a:off x="6961487" y="2798698"/>
              <a:ext cx="303833" cy="138179"/>
            </a:xfrm>
            <a:custGeom>
              <a:avLst/>
              <a:gdLst/>
              <a:ahLst/>
              <a:cxnLst/>
              <a:rect l="l" t="t" r="r" b="b"/>
              <a:pathLst>
                <a:path w="18180" h="8268" extrusionOk="0">
                  <a:moveTo>
                    <a:pt x="214" y="0"/>
                  </a:moveTo>
                  <a:cubicBezTo>
                    <a:pt x="114" y="0"/>
                    <a:pt x="1" y="92"/>
                    <a:pt x="21" y="233"/>
                  </a:cubicBezTo>
                  <a:cubicBezTo>
                    <a:pt x="588" y="3402"/>
                    <a:pt x="3190" y="5937"/>
                    <a:pt x="5959" y="7371"/>
                  </a:cubicBezTo>
                  <a:cubicBezTo>
                    <a:pt x="7099" y="7954"/>
                    <a:pt x="8297" y="8268"/>
                    <a:pt x="9538" y="8268"/>
                  </a:cubicBezTo>
                  <a:cubicBezTo>
                    <a:pt x="9931" y="8268"/>
                    <a:pt x="10328" y="8236"/>
                    <a:pt x="10729" y="8172"/>
                  </a:cubicBezTo>
                  <a:cubicBezTo>
                    <a:pt x="12363" y="7905"/>
                    <a:pt x="13931" y="7138"/>
                    <a:pt x="15165" y="6037"/>
                  </a:cubicBezTo>
                  <a:cubicBezTo>
                    <a:pt x="16466" y="4870"/>
                    <a:pt x="17634" y="3235"/>
                    <a:pt x="18134" y="1534"/>
                  </a:cubicBezTo>
                  <a:cubicBezTo>
                    <a:pt x="18179" y="1421"/>
                    <a:pt x="18072" y="1324"/>
                    <a:pt x="17967" y="1324"/>
                  </a:cubicBezTo>
                  <a:cubicBezTo>
                    <a:pt x="17916" y="1324"/>
                    <a:pt x="17866" y="1346"/>
                    <a:pt x="17834" y="1401"/>
                  </a:cubicBezTo>
                  <a:cubicBezTo>
                    <a:pt x="17133" y="2802"/>
                    <a:pt x="16433" y="4102"/>
                    <a:pt x="15332" y="5237"/>
                  </a:cubicBezTo>
                  <a:cubicBezTo>
                    <a:pt x="14231" y="6371"/>
                    <a:pt x="12864" y="7238"/>
                    <a:pt x="11329" y="7605"/>
                  </a:cubicBezTo>
                  <a:cubicBezTo>
                    <a:pt x="10739" y="7765"/>
                    <a:pt x="10139" y="7843"/>
                    <a:pt x="9543" y="7843"/>
                  </a:cubicBezTo>
                  <a:cubicBezTo>
                    <a:pt x="8521" y="7843"/>
                    <a:pt x="7507" y="7614"/>
                    <a:pt x="6559" y="7171"/>
                  </a:cubicBezTo>
                  <a:cubicBezTo>
                    <a:pt x="5125" y="6538"/>
                    <a:pt x="3857" y="5570"/>
                    <a:pt x="2756" y="4469"/>
                  </a:cubicBezTo>
                  <a:cubicBezTo>
                    <a:pt x="1589" y="3235"/>
                    <a:pt x="688" y="1801"/>
                    <a:pt x="355" y="133"/>
                  </a:cubicBezTo>
                  <a:cubicBezTo>
                    <a:pt x="341" y="40"/>
                    <a:pt x="281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468;p47"/>
            <p:cNvSpPr/>
            <p:nvPr/>
          </p:nvSpPr>
          <p:spPr>
            <a:xfrm flipH="1">
              <a:off x="5831120" y="3369547"/>
              <a:ext cx="2165823" cy="45174"/>
            </a:xfrm>
            <a:custGeom>
              <a:avLst/>
              <a:gdLst/>
              <a:ahLst/>
              <a:cxnLst/>
              <a:rect l="l" t="t" r="r" b="b"/>
              <a:pathLst>
                <a:path w="129593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129593" y="2702"/>
                  </a:lnTo>
                  <a:lnTo>
                    <a:pt x="129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469;p47"/>
            <p:cNvSpPr/>
            <p:nvPr/>
          </p:nvSpPr>
          <p:spPr>
            <a:xfrm flipH="1">
              <a:off x="7376291" y="3051792"/>
              <a:ext cx="105289" cy="168729"/>
            </a:xfrm>
            <a:custGeom>
              <a:avLst/>
              <a:gdLst/>
              <a:ahLst/>
              <a:cxnLst/>
              <a:rect l="l" t="t" r="r" b="b"/>
              <a:pathLst>
                <a:path w="6300" h="10096" extrusionOk="0">
                  <a:moveTo>
                    <a:pt x="6052" y="1"/>
                  </a:moveTo>
                  <a:cubicBezTo>
                    <a:pt x="5987" y="1"/>
                    <a:pt x="5924" y="30"/>
                    <a:pt x="5889" y="100"/>
                  </a:cubicBezTo>
                  <a:cubicBezTo>
                    <a:pt x="4255" y="3569"/>
                    <a:pt x="2353" y="6871"/>
                    <a:pt x="52" y="9940"/>
                  </a:cubicBezTo>
                  <a:cubicBezTo>
                    <a:pt x="0" y="10018"/>
                    <a:pt x="89" y="10095"/>
                    <a:pt x="162" y="10095"/>
                  </a:cubicBezTo>
                  <a:cubicBezTo>
                    <a:pt x="183" y="10095"/>
                    <a:pt x="204" y="10089"/>
                    <a:pt x="219" y="10074"/>
                  </a:cubicBezTo>
                  <a:cubicBezTo>
                    <a:pt x="2787" y="7205"/>
                    <a:pt x="4889" y="3869"/>
                    <a:pt x="6256" y="233"/>
                  </a:cubicBezTo>
                  <a:cubicBezTo>
                    <a:pt x="6300" y="103"/>
                    <a:pt x="6173" y="1"/>
                    <a:pt x="60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470;p47"/>
            <p:cNvSpPr/>
            <p:nvPr/>
          </p:nvSpPr>
          <p:spPr>
            <a:xfrm flipH="1">
              <a:off x="7464349" y="1145297"/>
              <a:ext cx="426971" cy="213887"/>
            </a:xfrm>
            <a:custGeom>
              <a:avLst/>
              <a:gdLst/>
              <a:ahLst/>
              <a:cxnLst/>
              <a:rect l="l" t="t" r="r" b="b"/>
              <a:pathLst>
                <a:path w="25548" h="12798" extrusionOk="0">
                  <a:moveTo>
                    <a:pt x="8278" y="1"/>
                  </a:moveTo>
                  <a:cubicBezTo>
                    <a:pt x="8229" y="1"/>
                    <a:pt x="8166" y="55"/>
                    <a:pt x="8190" y="127"/>
                  </a:cubicBezTo>
                  <a:cubicBezTo>
                    <a:pt x="8224" y="161"/>
                    <a:pt x="8257" y="228"/>
                    <a:pt x="8257" y="294"/>
                  </a:cubicBezTo>
                  <a:cubicBezTo>
                    <a:pt x="7590" y="861"/>
                    <a:pt x="6956" y="1495"/>
                    <a:pt x="6289" y="2096"/>
                  </a:cubicBezTo>
                  <a:lnTo>
                    <a:pt x="4188" y="4030"/>
                  </a:lnTo>
                  <a:cubicBezTo>
                    <a:pt x="2820" y="5331"/>
                    <a:pt x="1419" y="6599"/>
                    <a:pt x="51" y="7866"/>
                  </a:cubicBezTo>
                  <a:cubicBezTo>
                    <a:pt x="0" y="7918"/>
                    <a:pt x="47" y="7988"/>
                    <a:pt x="102" y="7988"/>
                  </a:cubicBezTo>
                  <a:cubicBezTo>
                    <a:pt x="119" y="7988"/>
                    <a:pt x="136" y="7982"/>
                    <a:pt x="151" y="7966"/>
                  </a:cubicBezTo>
                  <a:cubicBezTo>
                    <a:pt x="1519" y="6699"/>
                    <a:pt x="2920" y="5431"/>
                    <a:pt x="4288" y="4164"/>
                  </a:cubicBezTo>
                  <a:lnTo>
                    <a:pt x="6356" y="2262"/>
                  </a:lnTo>
                  <a:cubicBezTo>
                    <a:pt x="7023" y="1629"/>
                    <a:pt x="7690" y="1061"/>
                    <a:pt x="8324" y="428"/>
                  </a:cubicBezTo>
                  <a:cubicBezTo>
                    <a:pt x="9692" y="3597"/>
                    <a:pt x="11059" y="6799"/>
                    <a:pt x="12293" y="10035"/>
                  </a:cubicBezTo>
                  <a:cubicBezTo>
                    <a:pt x="12627" y="10902"/>
                    <a:pt x="12927" y="11769"/>
                    <a:pt x="13327" y="12603"/>
                  </a:cubicBezTo>
                  <a:cubicBezTo>
                    <a:pt x="13261" y="12670"/>
                    <a:pt x="13327" y="12703"/>
                    <a:pt x="13361" y="12737"/>
                  </a:cubicBezTo>
                  <a:cubicBezTo>
                    <a:pt x="13361" y="12737"/>
                    <a:pt x="13394" y="12737"/>
                    <a:pt x="13394" y="12770"/>
                  </a:cubicBezTo>
                  <a:cubicBezTo>
                    <a:pt x="13404" y="12789"/>
                    <a:pt x="13419" y="12798"/>
                    <a:pt x="13436" y="12798"/>
                  </a:cubicBezTo>
                  <a:cubicBezTo>
                    <a:pt x="13475" y="12798"/>
                    <a:pt x="13518" y="12750"/>
                    <a:pt x="13494" y="12703"/>
                  </a:cubicBezTo>
                  <a:cubicBezTo>
                    <a:pt x="13494" y="12703"/>
                    <a:pt x="13494" y="12670"/>
                    <a:pt x="13461" y="12670"/>
                  </a:cubicBezTo>
                  <a:cubicBezTo>
                    <a:pt x="14462" y="11269"/>
                    <a:pt x="15396" y="9868"/>
                    <a:pt x="16396" y="8500"/>
                  </a:cubicBezTo>
                  <a:cubicBezTo>
                    <a:pt x="17397" y="7132"/>
                    <a:pt x="18398" y="5765"/>
                    <a:pt x="19432" y="4431"/>
                  </a:cubicBezTo>
                  <a:cubicBezTo>
                    <a:pt x="20032" y="3663"/>
                    <a:pt x="20633" y="2929"/>
                    <a:pt x="21200" y="2129"/>
                  </a:cubicBezTo>
                  <a:cubicBezTo>
                    <a:pt x="21333" y="2396"/>
                    <a:pt x="21500" y="2629"/>
                    <a:pt x="21633" y="2863"/>
                  </a:cubicBezTo>
                  <a:cubicBezTo>
                    <a:pt x="21834" y="3130"/>
                    <a:pt x="22000" y="3396"/>
                    <a:pt x="22167" y="3663"/>
                  </a:cubicBezTo>
                  <a:cubicBezTo>
                    <a:pt x="22534" y="4230"/>
                    <a:pt x="22868" y="4797"/>
                    <a:pt x="23235" y="5365"/>
                  </a:cubicBezTo>
                  <a:cubicBezTo>
                    <a:pt x="23935" y="6499"/>
                    <a:pt x="24602" y="7633"/>
                    <a:pt x="25336" y="8734"/>
                  </a:cubicBezTo>
                  <a:cubicBezTo>
                    <a:pt x="25358" y="8778"/>
                    <a:pt x="25392" y="8797"/>
                    <a:pt x="25424" y="8797"/>
                  </a:cubicBezTo>
                  <a:cubicBezTo>
                    <a:pt x="25488" y="8797"/>
                    <a:pt x="25547" y="8723"/>
                    <a:pt x="25503" y="8634"/>
                  </a:cubicBezTo>
                  <a:lnTo>
                    <a:pt x="25503" y="8634"/>
                  </a:lnTo>
                  <a:lnTo>
                    <a:pt x="25503" y="8667"/>
                  </a:lnTo>
                  <a:cubicBezTo>
                    <a:pt x="24869" y="7499"/>
                    <a:pt x="24135" y="6399"/>
                    <a:pt x="23435" y="5264"/>
                  </a:cubicBezTo>
                  <a:cubicBezTo>
                    <a:pt x="23068" y="4731"/>
                    <a:pt x="22734" y="4197"/>
                    <a:pt x="22367" y="3630"/>
                  </a:cubicBezTo>
                  <a:cubicBezTo>
                    <a:pt x="22200" y="3363"/>
                    <a:pt x="22000" y="3063"/>
                    <a:pt x="21800" y="2796"/>
                  </a:cubicBezTo>
                  <a:cubicBezTo>
                    <a:pt x="21633" y="2529"/>
                    <a:pt x="21467" y="2229"/>
                    <a:pt x="21266" y="2029"/>
                  </a:cubicBezTo>
                  <a:lnTo>
                    <a:pt x="21233" y="2029"/>
                  </a:lnTo>
                  <a:cubicBezTo>
                    <a:pt x="21214" y="2010"/>
                    <a:pt x="21183" y="1990"/>
                    <a:pt x="21155" y="1990"/>
                  </a:cubicBezTo>
                  <a:cubicBezTo>
                    <a:pt x="21134" y="1990"/>
                    <a:pt x="21114" y="2001"/>
                    <a:pt x="21100" y="2029"/>
                  </a:cubicBezTo>
                  <a:cubicBezTo>
                    <a:pt x="19966" y="3296"/>
                    <a:pt x="18965" y="4664"/>
                    <a:pt x="17964" y="6032"/>
                  </a:cubicBezTo>
                  <a:cubicBezTo>
                    <a:pt x="16930" y="7399"/>
                    <a:pt x="15929" y="8800"/>
                    <a:pt x="14962" y="10201"/>
                  </a:cubicBezTo>
                  <a:cubicBezTo>
                    <a:pt x="14428" y="10935"/>
                    <a:pt x="13895" y="11702"/>
                    <a:pt x="13428" y="12470"/>
                  </a:cubicBezTo>
                  <a:cubicBezTo>
                    <a:pt x="13194" y="11702"/>
                    <a:pt x="12860" y="10935"/>
                    <a:pt x="12560" y="10201"/>
                  </a:cubicBezTo>
                  <a:cubicBezTo>
                    <a:pt x="12260" y="9367"/>
                    <a:pt x="11926" y="8534"/>
                    <a:pt x="11593" y="7733"/>
                  </a:cubicBezTo>
                  <a:cubicBezTo>
                    <a:pt x="10926" y="6098"/>
                    <a:pt x="10259" y="4464"/>
                    <a:pt x="9558" y="2829"/>
                  </a:cubicBezTo>
                  <a:cubicBezTo>
                    <a:pt x="9191" y="1995"/>
                    <a:pt x="8824" y="1162"/>
                    <a:pt x="8457" y="294"/>
                  </a:cubicBezTo>
                  <a:cubicBezTo>
                    <a:pt x="8491" y="261"/>
                    <a:pt x="8457" y="194"/>
                    <a:pt x="8391" y="194"/>
                  </a:cubicBezTo>
                  <a:cubicBezTo>
                    <a:pt x="8391" y="161"/>
                    <a:pt x="8357" y="94"/>
                    <a:pt x="8324" y="27"/>
                  </a:cubicBezTo>
                  <a:cubicBezTo>
                    <a:pt x="8315" y="9"/>
                    <a:pt x="8297" y="1"/>
                    <a:pt x="8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471;p47"/>
            <p:cNvSpPr/>
            <p:nvPr/>
          </p:nvSpPr>
          <p:spPr>
            <a:xfrm flipH="1">
              <a:off x="7327173" y="1079249"/>
              <a:ext cx="131644" cy="226972"/>
            </a:xfrm>
            <a:custGeom>
              <a:avLst/>
              <a:gdLst/>
              <a:ahLst/>
              <a:cxnLst/>
              <a:rect l="l" t="t" r="r" b="b"/>
              <a:pathLst>
                <a:path w="7877" h="13581" extrusionOk="0">
                  <a:moveTo>
                    <a:pt x="7768" y="1"/>
                  </a:moveTo>
                  <a:cubicBezTo>
                    <a:pt x="7743" y="1"/>
                    <a:pt x="7717" y="13"/>
                    <a:pt x="7696" y="43"/>
                  </a:cubicBezTo>
                  <a:cubicBezTo>
                    <a:pt x="5728" y="3546"/>
                    <a:pt x="3727" y="7048"/>
                    <a:pt x="1725" y="10551"/>
                  </a:cubicBezTo>
                  <a:cubicBezTo>
                    <a:pt x="1158" y="11518"/>
                    <a:pt x="591" y="12486"/>
                    <a:pt x="24" y="13486"/>
                  </a:cubicBezTo>
                  <a:cubicBezTo>
                    <a:pt x="1" y="13533"/>
                    <a:pt x="60" y="13581"/>
                    <a:pt x="109" y="13581"/>
                  </a:cubicBezTo>
                  <a:cubicBezTo>
                    <a:pt x="129" y="13581"/>
                    <a:pt x="148" y="13572"/>
                    <a:pt x="158" y="13553"/>
                  </a:cubicBezTo>
                  <a:cubicBezTo>
                    <a:pt x="2226" y="10117"/>
                    <a:pt x="4227" y="6648"/>
                    <a:pt x="6162" y="3145"/>
                  </a:cubicBezTo>
                  <a:cubicBezTo>
                    <a:pt x="6729" y="2145"/>
                    <a:pt x="7296" y="1144"/>
                    <a:pt x="7830" y="110"/>
                  </a:cubicBezTo>
                  <a:cubicBezTo>
                    <a:pt x="7876" y="64"/>
                    <a:pt x="7826" y="1"/>
                    <a:pt x="77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472;p47"/>
            <p:cNvSpPr/>
            <p:nvPr/>
          </p:nvSpPr>
          <p:spPr>
            <a:xfrm flipH="1">
              <a:off x="7324616" y="1069924"/>
              <a:ext cx="568" cy="585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0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34" y="34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473;p47"/>
            <p:cNvSpPr/>
            <p:nvPr/>
          </p:nvSpPr>
          <p:spPr>
            <a:xfrm flipH="1">
              <a:off x="7118267" y="1059997"/>
              <a:ext cx="208839" cy="285466"/>
            </a:xfrm>
            <a:custGeom>
              <a:avLst/>
              <a:gdLst/>
              <a:ahLst/>
              <a:cxnLst/>
              <a:rect l="l" t="t" r="r" b="b"/>
              <a:pathLst>
                <a:path w="12496" h="17081" extrusionOk="0">
                  <a:moveTo>
                    <a:pt x="116" y="1"/>
                  </a:moveTo>
                  <a:cubicBezTo>
                    <a:pt x="57" y="1"/>
                    <a:pt x="1" y="56"/>
                    <a:pt x="49" y="128"/>
                  </a:cubicBezTo>
                  <a:cubicBezTo>
                    <a:pt x="1617" y="2329"/>
                    <a:pt x="3251" y="4531"/>
                    <a:pt x="4819" y="6699"/>
                  </a:cubicBezTo>
                  <a:cubicBezTo>
                    <a:pt x="6420" y="8901"/>
                    <a:pt x="7988" y="11102"/>
                    <a:pt x="9556" y="13304"/>
                  </a:cubicBezTo>
                  <a:cubicBezTo>
                    <a:pt x="10456" y="14538"/>
                    <a:pt x="11357" y="15772"/>
                    <a:pt x="12257" y="17040"/>
                  </a:cubicBezTo>
                  <a:cubicBezTo>
                    <a:pt x="12276" y="17068"/>
                    <a:pt x="12306" y="17081"/>
                    <a:pt x="12336" y="17081"/>
                  </a:cubicBezTo>
                  <a:cubicBezTo>
                    <a:pt x="12414" y="17081"/>
                    <a:pt x="12496" y="17002"/>
                    <a:pt x="12424" y="16907"/>
                  </a:cubicBezTo>
                  <a:lnTo>
                    <a:pt x="12424" y="16907"/>
                  </a:lnTo>
                  <a:lnTo>
                    <a:pt x="12458" y="16940"/>
                  </a:lnTo>
                  <a:cubicBezTo>
                    <a:pt x="9355" y="12470"/>
                    <a:pt x="6120" y="8100"/>
                    <a:pt x="2917" y="3730"/>
                  </a:cubicBezTo>
                  <a:cubicBezTo>
                    <a:pt x="2017" y="2496"/>
                    <a:pt x="1083" y="1262"/>
                    <a:pt x="182" y="28"/>
                  </a:cubicBezTo>
                  <a:cubicBezTo>
                    <a:pt x="164" y="9"/>
                    <a:pt x="140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474;p47"/>
            <p:cNvSpPr/>
            <p:nvPr/>
          </p:nvSpPr>
          <p:spPr>
            <a:xfrm flipH="1">
              <a:off x="7075967" y="1272145"/>
              <a:ext cx="111523" cy="101946"/>
            </a:xfrm>
            <a:custGeom>
              <a:avLst/>
              <a:gdLst/>
              <a:ahLst/>
              <a:cxnLst/>
              <a:rect l="l" t="t" r="r" b="b"/>
              <a:pathLst>
                <a:path w="6673" h="6100" extrusionOk="0">
                  <a:moveTo>
                    <a:pt x="3316" y="1"/>
                  </a:moveTo>
                  <a:cubicBezTo>
                    <a:pt x="3091" y="1"/>
                    <a:pt x="2864" y="25"/>
                    <a:pt x="2636" y="76"/>
                  </a:cubicBezTo>
                  <a:cubicBezTo>
                    <a:pt x="1001" y="477"/>
                    <a:pt x="1" y="2111"/>
                    <a:pt x="368" y="3746"/>
                  </a:cubicBezTo>
                  <a:cubicBezTo>
                    <a:pt x="710" y="5142"/>
                    <a:pt x="1952" y="6100"/>
                    <a:pt x="3326" y="6100"/>
                  </a:cubicBezTo>
                  <a:cubicBezTo>
                    <a:pt x="3561" y="6100"/>
                    <a:pt x="3799" y="6072"/>
                    <a:pt x="4037" y="6014"/>
                  </a:cubicBezTo>
                  <a:cubicBezTo>
                    <a:pt x="5671" y="5614"/>
                    <a:pt x="6672" y="3979"/>
                    <a:pt x="6305" y="2345"/>
                  </a:cubicBezTo>
                  <a:cubicBezTo>
                    <a:pt x="5961" y="938"/>
                    <a:pt x="4702" y="1"/>
                    <a:pt x="33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475;p47"/>
            <p:cNvSpPr/>
            <p:nvPr/>
          </p:nvSpPr>
          <p:spPr>
            <a:xfrm flipH="1">
              <a:off x="7518615" y="1157447"/>
              <a:ext cx="54098" cy="53547"/>
            </a:xfrm>
            <a:custGeom>
              <a:avLst/>
              <a:gdLst/>
              <a:ahLst/>
              <a:cxnLst/>
              <a:rect l="l" t="t" r="r" b="b"/>
              <a:pathLst>
                <a:path w="3237" h="3204" extrusionOk="0">
                  <a:moveTo>
                    <a:pt x="1602" y="1"/>
                  </a:moveTo>
                  <a:cubicBezTo>
                    <a:pt x="735" y="1"/>
                    <a:pt x="1" y="701"/>
                    <a:pt x="1" y="1602"/>
                  </a:cubicBezTo>
                  <a:cubicBezTo>
                    <a:pt x="1" y="2503"/>
                    <a:pt x="735" y="3203"/>
                    <a:pt x="1602" y="3203"/>
                  </a:cubicBezTo>
                  <a:cubicBezTo>
                    <a:pt x="2503" y="3203"/>
                    <a:pt x="3237" y="2503"/>
                    <a:pt x="3237" y="1602"/>
                  </a:cubicBezTo>
                  <a:cubicBezTo>
                    <a:pt x="3237" y="701"/>
                    <a:pt x="2503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476;p47"/>
            <p:cNvSpPr/>
            <p:nvPr/>
          </p:nvSpPr>
          <p:spPr>
            <a:xfrm flipH="1">
              <a:off x="7855338" y="1241628"/>
              <a:ext cx="78616" cy="78632"/>
            </a:xfrm>
            <a:custGeom>
              <a:avLst/>
              <a:gdLst/>
              <a:ahLst/>
              <a:cxnLst/>
              <a:rect l="l" t="t" r="r" b="b"/>
              <a:pathLst>
                <a:path w="4704" h="4705" extrusionOk="0">
                  <a:moveTo>
                    <a:pt x="2369" y="1"/>
                  </a:moveTo>
                  <a:cubicBezTo>
                    <a:pt x="1068" y="1"/>
                    <a:pt x="0" y="1068"/>
                    <a:pt x="0" y="2369"/>
                  </a:cubicBezTo>
                  <a:cubicBezTo>
                    <a:pt x="0" y="3670"/>
                    <a:pt x="1068" y="4704"/>
                    <a:pt x="2369" y="4704"/>
                  </a:cubicBezTo>
                  <a:cubicBezTo>
                    <a:pt x="3670" y="4704"/>
                    <a:pt x="4704" y="3670"/>
                    <a:pt x="4704" y="2369"/>
                  </a:cubicBezTo>
                  <a:cubicBezTo>
                    <a:pt x="4704" y="1068"/>
                    <a:pt x="3670" y="1"/>
                    <a:pt x="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477;p47"/>
            <p:cNvSpPr/>
            <p:nvPr/>
          </p:nvSpPr>
          <p:spPr>
            <a:xfrm flipH="1">
              <a:off x="7715956" y="1107844"/>
              <a:ext cx="94242" cy="94225"/>
            </a:xfrm>
            <a:custGeom>
              <a:avLst/>
              <a:gdLst/>
              <a:ahLst/>
              <a:cxnLst/>
              <a:rect l="l" t="t" r="r" b="b"/>
              <a:pathLst>
                <a:path w="5639" h="5638" extrusionOk="0">
                  <a:moveTo>
                    <a:pt x="2836" y="0"/>
                  </a:moveTo>
                  <a:cubicBezTo>
                    <a:pt x="1268" y="0"/>
                    <a:pt x="1" y="1268"/>
                    <a:pt x="1" y="2802"/>
                  </a:cubicBezTo>
                  <a:cubicBezTo>
                    <a:pt x="1" y="4370"/>
                    <a:pt x="1268" y="5637"/>
                    <a:pt x="2836" y="5637"/>
                  </a:cubicBezTo>
                  <a:cubicBezTo>
                    <a:pt x="4371" y="5637"/>
                    <a:pt x="5638" y="4370"/>
                    <a:pt x="5638" y="2802"/>
                  </a:cubicBezTo>
                  <a:cubicBezTo>
                    <a:pt x="5638" y="1268"/>
                    <a:pt x="4371" y="0"/>
                    <a:pt x="2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478;p47"/>
            <p:cNvSpPr/>
            <p:nvPr/>
          </p:nvSpPr>
          <p:spPr>
            <a:xfrm flipH="1">
              <a:off x="7280562" y="1027006"/>
              <a:ext cx="79184" cy="79735"/>
            </a:xfrm>
            <a:custGeom>
              <a:avLst/>
              <a:gdLst/>
              <a:ahLst/>
              <a:cxnLst/>
              <a:rect l="l" t="t" r="r" b="b"/>
              <a:pathLst>
                <a:path w="4738" h="4771" extrusionOk="0">
                  <a:moveTo>
                    <a:pt x="2369" y="0"/>
                  </a:moveTo>
                  <a:cubicBezTo>
                    <a:pt x="1068" y="0"/>
                    <a:pt x="0" y="1068"/>
                    <a:pt x="0" y="2369"/>
                  </a:cubicBezTo>
                  <a:cubicBezTo>
                    <a:pt x="0" y="3703"/>
                    <a:pt x="1068" y="4770"/>
                    <a:pt x="2369" y="4770"/>
                  </a:cubicBezTo>
                  <a:cubicBezTo>
                    <a:pt x="3703" y="4770"/>
                    <a:pt x="4737" y="3703"/>
                    <a:pt x="4737" y="2369"/>
                  </a:cubicBezTo>
                  <a:cubicBezTo>
                    <a:pt x="4737" y="1068"/>
                    <a:pt x="3703" y="0"/>
                    <a:pt x="2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479;p47"/>
            <p:cNvSpPr/>
            <p:nvPr/>
          </p:nvSpPr>
          <p:spPr>
            <a:xfrm flipH="1">
              <a:off x="7423838" y="1266713"/>
              <a:ext cx="70259" cy="70259"/>
            </a:xfrm>
            <a:custGeom>
              <a:avLst/>
              <a:gdLst/>
              <a:ahLst/>
              <a:cxnLst/>
              <a:rect l="l" t="t" r="r" b="b"/>
              <a:pathLst>
                <a:path w="4204" h="4204" extrusionOk="0">
                  <a:moveTo>
                    <a:pt x="2102" y="1"/>
                  </a:moveTo>
                  <a:cubicBezTo>
                    <a:pt x="934" y="1"/>
                    <a:pt x="0" y="935"/>
                    <a:pt x="0" y="2102"/>
                  </a:cubicBezTo>
                  <a:cubicBezTo>
                    <a:pt x="0" y="3270"/>
                    <a:pt x="934" y="4204"/>
                    <a:pt x="2102" y="4204"/>
                  </a:cubicBezTo>
                  <a:cubicBezTo>
                    <a:pt x="3269" y="4204"/>
                    <a:pt x="4203" y="3270"/>
                    <a:pt x="4203" y="2102"/>
                  </a:cubicBezTo>
                  <a:cubicBezTo>
                    <a:pt x="4203" y="935"/>
                    <a:pt x="3269" y="1"/>
                    <a:pt x="2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480;p47"/>
            <p:cNvSpPr/>
            <p:nvPr/>
          </p:nvSpPr>
          <p:spPr>
            <a:xfrm flipH="1">
              <a:off x="7638477" y="1312439"/>
              <a:ext cx="62455" cy="62455"/>
            </a:xfrm>
            <a:custGeom>
              <a:avLst/>
              <a:gdLst/>
              <a:ahLst/>
              <a:cxnLst/>
              <a:rect l="l" t="t" r="r" b="b"/>
              <a:pathLst>
                <a:path w="3737" h="3737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cubicBezTo>
                    <a:pt x="1" y="2902"/>
                    <a:pt x="835" y="3736"/>
                    <a:pt x="1869" y="3736"/>
                  </a:cubicBezTo>
                  <a:cubicBezTo>
                    <a:pt x="2903" y="3736"/>
                    <a:pt x="3737" y="2902"/>
                    <a:pt x="3737" y="1868"/>
                  </a:cubicBezTo>
                  <a:cubicBezTo>
                    <a:pt x="3737" y="834"/>
                    <a:pt x="2903" y="0"/>
                    <a:pt x="1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481;p47"/>
            <p:cNvSpPr/>
            <p:nvPr/>
          </p:nvSpPr>
          <p:spPr>
            <a:xfrm flipH="1">
              <a:off x="6759332" y="1823641"/>
              <a:ext cx="57424" cy="416459"/>
            </a:xfrm>
            <a:custGeom>
              <a:avLst/>
              <a:gdLst/>
              <a:ahLst/>
              <a:cxnLst/>
              <a:rect l="l" t="t" r="r" b="b"/>
              <a:pathLst>
                <a:path w="3436" h="24919" extrusionOk="0">
                  <a:moveTo>
                    <a:pt x="0" y="1"/>
                  </a:moveTo>
                  <a:lnTo>
                    <a:pt x="0" y="24919"/>
                  </a:lnTo>
                  <a:lnTo>
                    <a:pt x="3436" y="2491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482;p47"/>
            <p:cNvSpPr/>
            <p:nvPr/>
          </p:nvSpPr>
          <p:spPr>
            <a:xfrm flipH="1">
              <a:off x="6876955" y="1738357"/>
              <a:ext cx="57992" cy="501743"/>
            </a:xfrm>
            <a:custGeom>
              <a:avLst/>
              <a:gdLst/>
              <a:ahLst/>
              <a:cxnLst/>
              <a:rect l="l" t="t" r="r" b="b"/>
              <a:pathLst>
                <a:path w="3470" h="30022" extrusionOk="0">
                  <a:moveTo>
                    <a:pt x="0" y="0"/>
                  </a:moveTo>
                  <a:lnTo>
                    <a:pt x="0" y="30022"/>
                  </a:lnTo>
                  <a:lnTo>
                    <a:pt x="3470" y="30022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483;p47"/>
            <p:cNvSpPr/>
            <p:nvPr/>
          </p:nvSpPr>
          <p:spPr>
            <a:xfrm flipH="1">
              <a:off x="6981759" y="2114087"/>
              <a:ext cx="57441" cy="126012"/>
            </a:xfrm>
            <a:custGeom>
              <a:avLst/>
              <a:gdLst/>
              <a:ahLst/>
              <a:cxnLst/>
              <a:rect l="l" t="t" r="r" b="b"/>
              <a:pathLst>
                <a:path w="3437" h="7540" extrusionOk="0">
                  <a:moveTo>
                    <a:pt x="1" y="1"/>
                  </a:moveTo>
                  <a:lnTo>
                    <a:pt x="1" y="7540"/>
                  </a:lnTo>
                  <a:lnTo>
                    <a:pt x="3436" y="7540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484;p47"/>
            <p:cNvSpPr/>
            <p:nvPr/>
          </p:nvSpPr>
          <p:spPr>
            <a:xfrm flipH="1">
              <a:off x="7099381" y="1960784"/>
              <a:ext cx="57441" cy="279316"/>
            </a:xfrm>
            <a:custGeom>
              <a:avLst/>
              <a:gdLst/>
              <a:ahLst/>
              <a:cxnLst/>
              <a:rect l="l" t="t" r="r" b="b"/>
              <a:pathLst>
                <a:path w="3437" h="16713" extrusionOk="0">
                  <a:moveTo>
                    <a:pt x="0" y="1"/>
                  </a:moveTo>
                  <a:lnTo>
                    <a:pt x="0" y="16713"/>
                  </a:lnTo>
                  <a:lnTo>
                    <a:pt x="3436" y="16713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85;p47"/>
            <p:cNvSpPr/>
            <p:nvPr/>
          </p:nvSpPr>
          <p:spPr>
            <a:xfrm flipH="1">
              <a:off x="7196949" y="1878274"/>
              <a:ext cx="57441" cy="361826"/>
            </a:xfrm>
            <a:custGeom>
              <a:avLst/>
              <a:gdLst/>
              <a:ahLst/>
              <a:cxnLst/>
              <a:rect l="l" t="t" r="r" b="b"/>
              <a:pathLst>
                <a:path w="3437" h="21650" extrusionOk="0">
                  <a:moveTo>
                    <a:pt x="1" y="1"/>
                  </a:moveTo>
                  <a:lnTo>
                    <a:pt x="1" y="21650"/>
                  </a:lnTo>
                  <a:lnTo>
                    <a:pt x="3437" y="21650"/>
                  </a:lnTo>
                  <a:lnTo>
                    <a:pt x="34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86;p47"/>
            <p:cNvSpPr/>
            <p:nvPr/>
          </p:nvSpPr>
          <p:spPr>
            <a:xfrm flipH="1">
              <a:off x="6631665" y="2101837"/>
              <a:ext cx="714142" cy="142324"/>
            </a:xfrm>
            <a:custGeom>
              <a:avLst/>
              <a:gdLst/>
              <a:ahLst/>
              <a:cxnLst/>
              <a:rect l="l" t="t" r="r" b="b"/>
              <a:pathLst>
                <a:path w="42731" h="8516" extrusionOk="0">
                  <a:moveTo>
                    <a:pt x="42297" y="0"/>
                  </a:moveTo>
                  <a:cubicBezTo>
                    <a:pt x="42297" y="667"/>
                    <a:pt x="42297" y="1301"/>
                    <a:pt x="42297" y="1935"/>
                  </a:cubicBezTo>
                  <a:cubicBezTo>
                    <a:pt x="42297" y="4036"/>
                    <a:pt x="42230" y="6138"/>
                    <a:pt x="42297" y="8206"/>
                  </a:cubicBezTo>
                  <a:cubicBezTo>
                    <a:pt x="35626" y="8173"/>
                    <a:pt x="28988" y="8173"/>
                    <a:pt x="22316" y="8173"/>
                  </a:cubicBezTo>
                  <a:cubicBezTo>
                    <a:pt x="20415" y="8173"/>
                    <a:pt x="11775" y="8273"/>
                    <a:pt x="9440" y="8273"/>
                  </a:cubicBezTo>
                  <a:lnTo>
                    <a:pt x="100" y="8273"/>
                  </a:lnTo>
                  <a:cubicBezTo>
                    <a:pt x="0" y="8273"/>
                    <a:pt x="0" y="8439"/>
                    <a:pt x="100" y="8439"/>
                  </a:cubicBezTo>
                  <a:lnTo>
                    <a:pt x="16512" y="8439"/>
                  </a:lnTo>
                  <a:cubicBezTo>
                    <a:pt x="16539" y="8466"/>
                    <a:pt x="25430" y="8515"/>
                    <a:pt x="32411" y="8515"/>
                  </a:cubicBezTo>
                  <a:cubicBezTo>
                    <a:pt x="34059" y="8515"/>
                    <a:pt x="35600" y="8512"/>
                    <a:pt x="36893" y="8506"/>
                  </a:cubicBezTo>
                  <a:cubicBezTo>
                    <a:pt x="38795" y="8506"/>
                    <a:pt x="40696" y="8506"/>
                    <a:pt x="42597" y="8473"/>
                  </a:cubicBezTo>
                  <a:cubicBezTo>
                    <a:pt x="42664" y="8473"/>
                    <a:pt x="42731" y="8406"/>
                    <a:pt x="42731" y="8339"/>
                  </a:cubicBezTo>
                  <a:cubicBezTo>
                    <a:pt x="42731" y="8273"/>
                    <a:pt x="42664" y="8206"/>
                    <a:pt x="42597" y="8206"/>
                  </a:cubicBezTo>
                  <a:lnTo>
                    <a:pt x="42464" y="8206"/>
                  </a:lnTo>
                  <a:cubicBezTo>
                    <a:pt x="42531" y="6104"/>
                    <a:pt x="42497" y="4036"/>
                    <a:pt x="42497" y="1935"/>
                  </a:cubicBezTo>
                  <a:cubicBezTo>
                    <a:pt x="42497" y="1368"/>
                    <a:pt x="42464" y="801"/>
                    <a:pt x="42464" y="200"/>
                  </a:cubicBezTo>
                  <a:cubicBezTo>
                    <a:pt x="42397" y="167"/>
                    <a:pt x="42330" y="100"/>
                    <a:pt x="42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87;p47"/>
            <p:cNvSpPr/>
            <p:nvPr/>
          </p:nvSpPr>
          <p:spPr>
            <a:xfrm flipH="1">
              <a:off x="6611193" y="2073376"/>
              <a:ext cx="52260" cy="47113"/>
            </a:xfrm>
            <a:custGeom>
              <a:avLst/>
              <a:gdLst/>
              <a:ahLst/>
              <a:cxnLst/>
              <a:rect l="l" t="t" r="r" b="b"/>
              <a:pathLst>
                <a:path w="3127" h="2819" extrusionOk="0">
                  <a:moveTo>
                    <a:pt x="1600" y="1"/>
                  </a:moveTo>
                  <a:cubicBezTo>
                    <a:pt x="1444" y="1"/>
                    <a:pt x="1287" y="33"/>
                    <a:pt x="1135" y="102"/>
                  </a:cubicBezTo>
                  <a:cubicBezTo>
                    <a:pt x="401" y="402"/>
                    <a:pt x="0" y="1369"/>
                    <a:pt x="334" y="2070"/>
                  </a:cubicBezTo>
                  <a:cubicBezTo>
                    <a:pt x="589" y="2593"/>
                    <a:pt x="1044" y="2819"/>
                    <a:pt x="1505" y="2819"/>
                  </a:cubicBezTo>
                  <a:cubicBezTo>
                    <a:pt x="2307" y="2819"/>
                    <a:pt x="3127" y="2132"/>
                    <a:pt x="2936" y="1136"/>
                  </a:cubicBezTo>
                  <a:cubicBezTo>
                    <a:pt x="2936" y="1136"/>
                    <a:pt x="2902" y="1103"/>
                    <a:pt x="2902" y="1103"/>
                  </a:cubicBezTo>
                  <a:cubicBezTo>
                    <a:pt x="2770" y="468"/>
                    <a:pt x="2198" y="1"/>
                    <a:pt x="1600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88;p47"/>
            <p:cNvSpPr/>
            <p:nvPr/>
          </p:nvSpPr>
          <p:spPr>
            <a:xfrm flipH="1">
              <a:off x="7317346" y="2213577"/>
              <a:ext cx="52995" cy="45007"/>
            </a:xfrm>
            <a:custGeom>
              <a:avLst/>
              <a:gdLst/>
              <a:ahLst/>
              <a:cxnLst/>
              <a:rect l="l" t="t" r="r" b="b"/>
              <a:pathLst>
                <a:path w="3171" h="2693" extrusionOk="0">
                  <a:moveTo>
                    <a:pt x="1668" y="0"/>
                  </a:moveTo>
                  <a:cubicBezTo>
                    <a:pt x="1524" y="0"/>
                    <a:pt x="1377" y="27"/>
                    <a:pt x="1235" y="86"/>
                  </a:cubicBezTo>
                  <a:cubicBezTo>
                    <a:pt x="401" y="419"/>
                    <a:pt x="1" y="1353"/>
                    <a:pt x="568" y="2154"/>
                  </a:cubicBezTo>
                  <a:cubicBezTo>
                    <a:pt x="832" y="2529"/>
                    <a:pt x="1218" y="2692"/>
                    <a:pt x="1604" y="2692"/>
                  </a:cubicBezTo>
                  <a:cubicBezTo>
                    <a:pt x="2385" y="2692"/>
                    <a:pt x="3170" y="2024"/>
                    <a:pt x="2969" y="1086"/>
                  </a:cubicBezTo>
                  <a:cubicBezTo>
                    <a:pt x="2969" y="1086"/>
                    <a:pt x="2969" y="1053"/>
                    <a:pt x="2969" y="1053"/>
                  </a:cubicBezTo>
                  <a:cubicBezTo>
                    <a:pt x="2835" y="462"/>
                    <a:pt x="2268" y="0"/>
                    <a:pt x="1668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89;p47"/>
            <p:cNvSpPr/>
            <p:nvPr/>
          </p:nvSpPr>
          <p:spPr>
            <a:xfrm flipH="1">
              <a:off x="6550276" y="1190705"/>
              <a:ext cx="392476" cy="348289"/>
            </a:xfrm>
            <a:custGeom>
              <a:avLst/>
              <a:gdLst/>
              <a:ahLst/>
              <a:cxnLst/>
              <a:rect l="l" t="t" r="r" b="b"/>
              <a:pathLst>
                <a:path w="23484" h="20840" extrusionOk="0">
                  <a:moveTo>
                    <a:pt x="11727" y="5537"/>
                  </a:moveTo>
                  <a:cubicBezTo>
                    <a:pt x="13176" y="5537"/>
                    <a:pt x="14616" y="6172"/>
                    <a:pt x="15578" y="7384"/>
                  </a:cubicBezTo>
                  <a:cubicBezTo>
                    <a:pt x="17246" y="9486"/>
                    <a:pt x="16879" y="12555"/>
                    <a:pt x="14778" y="14223"/>
                  </a:cubicBezTo>
                  <a:cubicBezTo>
                    <a:pt x="13883" y="14933"/>
                    <a:pt x="12813" y="15280"/>
                    <a:pt x="11750" y="15280"/>
                  </a:cubicBezTo>
                  <a:cubicBezTo>
                    <a:pt x="10317" y="15280"/>
                    <a:pt x="8897" y="14648"/>
                    <a:pt x="7939" y="13422"/>
                  </a:cubicBezTo>
                  <a:cubicBezTo>
                    <a:pt x="6272" y="11320"/>
                    <a:pt x="6605" y="8252"/>
                    <a:pt x="8707" y="6584"/>
                  </a:cubicBezTo>
                  <a:cubicBezTo>
                    <a:pt x="9596" y="5878"/>
                    <a:pt x="10664" y="5537"/>
                    <a:pt x="11727" y="5537"/>
                  </a:cubicBezTo>
                  <a:close/>
                  <a:moveTo>
                    <a:pt x="11728" y="0"/>
                  </a:moveTo>
                  <a:cubicBezTo>
                    <a:pt x="9461" y="0"/>
                    <a:pt x="7180" y="734"/>
                    <a:pt x="5271" y="2247"/>
                  </a:cubicBezTo>
                  <a:cubicBezTo>
                    <a:pt x="768" y="5817"/>
                    <a:pt x="0" y="12388"/>
                    <a:pt x="3570" y="16891"/>
                  </a:cubicBezTo>
                  <a:cubicBezTo>
                    <a:pt x="5626" y="19485"/>
                    <a:pt x="8678" y="20839"/>
                    <a:pt x="11757" y="20839"/>
                  </a:cubicBezTo>
                  <a:cubicBezTo>
                    <a:pt x="14023" y="20839"/>
                    <a:pt x="16304" y="20106"/>
                    <a:pt x="18213" y="18592"/>
                  </a:cubicBezTo>
                  <a:cubicBezTo>
                    <a:pt x="22717" y="15023"/>
                    <a:pt x="23484" y="8452"/>
                    <a:pt x="19915" y="3948"/>
                  </a:cubicBezTo>
                  <a:cubicBezTo>
                    <a:pt x="17859" y="1355"/>
                    <a:pt x="14807" y="0"/>
                    <a:pt x="117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90;p47"/>
            <p:cNvSpPr/>
            <p:nvPr/>
          </p:nvSpPr>
          <p:spPr>
            <a:xfrm flipH="1">
              <a:off x="6550276" y="1190705"/>
              <a:ext cx="332261" cy="310736"/>
            </a:xfrm>
            <a:custGeom>
              <a:avLst/>
              <a:gdLst/>
              <a:ahLst/>
              <a:cxnLst/>
              <a:rect l="l" t="t" r="r" b="b"/>
              <a:pathLst>
                <a:path w="19881" h="18593" extrusionOk="0">
                  <a:moveTo>
                    <a:pt x="8125" y="0"/>
                  </a:moveTo>
                  <a:cubicBezTo>
                    <a:pt x="5858" y="0"/>
                    <a:pt x="3577" y="734"/>
                    <a:pt x="1668" y="2247"/>
                  </a:cubicBezTo>
                  <a:cubicBezTo>
                    <a:pt x="1067" y="2714"/>
                    <a:pt x="500" y="3281"/>
                    <a:pt x="0" y="3882"/>
                  </a:cubicBezTo>
                  <a:lnTo>
                    <a:pt x="4336" y="7384"/>
                  </a:lnTo>
                  <a:cubicBezTo>
                    <a:pt x="4570" y="7084"/>
                    <a:pt x="4837" y="6817"/>
                    <a:pt x="5104" y="6584"/>
                  </a:cubicBezTo>
                  <a:cubicBezTo>
                    <a:pt x="5976" y="5894"/>
                    <a:pt x="7038" y="5561"/>
                    <a:pt x="8099" y="5561"/>
                  </a:cubicBezTo>
                  <a:cubicBezTo>
                    <a:pt x="9555" y="5561"/>
                    <a:pt x="11011" y="6188"/>
                    <a:pt x="11975" y="7384"/>
                  </a:cubicBezTo>
                  <a:cubicBezTo>
                    <a:pt x="13610" y="9452"/>
                    <a:pt x="13243" y="12588"/>
                    <a:pt x="11175" y="14223"/>
                  </a:cubicBezTo>
                  <a:lnTo>
                    <a:pt x="14610" y="18592"/>
                  </a:lnTo>
                  <a:cubicBezTo>
                    <a:pt x="19114" y="15023"/>
                    <a:pt x="19881" y="8452"/>
                    <a:pt x="16312" y="3948"/>
                  </a:cubicBezTo>
                  <a:cubicBezTo>
                    <a:pt x="14256" y="1355"/>
                    <a:pt x="11204" y="0"/>
                    <a:pt x="8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91;p47"/>
            <p:cNvSpPr/>
            <p:nvPr/>
          </p:nvSpPr>
          <p:spPr>
            <a:xfrm flipH="1">
              <a:off x="6550276" y="1197591"/>
              <a:ext cx="173392" cy="303850"/>
            </a:xfrm>
            <a:custGeom>
              <a:avLst/>
              <a:gdLst/>
              <a:ahLst/>
              <a:cxnLst/>
              <a:rect l="l" t="t" r="r" b="b"/>
              <a:pathLst>
                <a:path w="10375" h="18181" extrusionOk="0">
                  <a:moveTo>
                    <a:pt x="1535" y="1"/>
                  </a:moveTo>
                  <a:lnTo>
                    <a:pt x="1" y="5338"/>
                  </a:lnTo>
                  <a:cubicBezTo>
                    <a:pt x="968" y="5605"/>
                    <a:pt x="1835" y="6172"/>
                    <a:pt x="2469" y="6972"/>
                  </a:cubicBezTo>
                  <a:cubicBezTo>
                    <a:pt x="4104" y="9040"/>
                    <a:pt x="3737" y="12176"/>
                    <a:pt x="1669" y="13811"/>
                  </a:cubicBezTo>
                  <a:lnTo>
                    <a:pt x="5104" y="18180"/>
                  </a:lnTo>
                  <a:cubicBezTo>
                    <a:pt x="9608" y="14611"/>
                    <a:pt x="10375" y="8040"/>
                    <a:pt x="6806" y="3536"/>
                  </a:cubicBezTo>
                  <a:cubicBezTo>
                    <a:pt x="5471" y="1835"/>
                    <a:pt x="3637" y="601"/>
                    <a:pt x="15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92;p47"/>
            <p:cNvSpPr/>
            <p:nvPr/>
          </p:nvSpPr>
          <p:spPr>
            <a:xfrm flipH="1">
              <a:off x="5155450" y="1664204"/>
              <a:ext cx="1278874" cy="966183"/>
            </a:xfrm>
            <a:custGeom>
              <a:avLst/>
              <a:gdLst/>
              <a:ahLst/>
              <a:cxnLst/>
              <a:rect l="l" t="t" r="r" b="b"/>
              <a:pathLst>
                <a:path w="76522" h="57812" extrusionOk="0">
                  <a:moveTo>
                    <a:pt x="34" y="1"/>
                  </a:moveTo>
                  <a:cubicBezTo>
                    <a:pt x="667" y="1"/>
                    <a:pt x="134" y="45600"/>
                    <a:pt x="34" y="55574"/>
                  </a:cubicBezTo>
                  <a:cubicBezTo>
                    <a:pt x="0" y="56608"/>
                    <a:pt x="767" y="57475"/>
                    <a:pt x="1801" y="57609"/>
                  </a:cubicBezTo>
                  <a:cubicBezTo>
                    <a:pt x="2848" y="57757"/>
                    <a:pt x="3955" y="57812"/>
                    <a:pt x="5087" y="57812"/>
                  </a:cubicBezTo>
                  <a:cubicBezTo>
                    <a:pt x="8283" y="57812"/>
                    <a:pt x="11686" y="57375"/>
                    <a:pt x="14544" y="57375"/>
                  </a:cubicBezTo>
                  <a:lnTo>
                    <a:pt x="59743" y="57375"/>
                  </a:lnTo>
                  <a:cubicBezTo>
                    <a:pt x="61322" y="57375"/>
                    <a:pt x="65412" y="57611"/>
                    <a:pt x="69115" y="57611"/>
                  </a:cubicBezTo>
                  <a:cubicBezTo>
                    <a:pt x="72374" y="57611"/>
                    <a:pt x="75334" y="57428"/>
                    <a:pt x="76021" y="56741"/>
                  </a:cubicBezTo>
                  <a:lnTo>
                    <a:pt x="76055" y="56741"/>
                  </a:lnTo>
                  <a:lnTo>
                    <a:pt x="76055" y="56708"/>
                  </a:lnTo>
                  <a:cubicBezTo>
                    <a:pt x="76488" y="56074"/>
                    <a:pt x="76522" y="55274"/>
                    <a:pt x="76522" y="54506"/>
                  </a:cubicBezTo>
                  <a:cubicBezTo>
                    <a:pt x="76488" y="50036"/>
                    <a:pt x="76488" y="1"/>
                    <a:pt x="76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93;p47"/>
            <p:cNvSpPr/>
            <p:nvPr/>
          </p:nvSpPr>
          <p:spPr>
            <a:xfrm flipH="1">
              <a:off x="5150437" y="1660861"/>
              <a:ext cx="1287798" cy="973386"/>
            </a:xfrm>
            <a:custGeom>
              <a:avLst/>
              <a:gdLst/>
              <a:ahLst/>
              <a:cxnLst/>
              <a:rect l="l" t="t" r="r" b="b"/>
              <a:pathLst>
                <a:path w="77056" h="58243" extrusionOk="0">
                  <a:moveTo>
                    <a:pt x="38495" y="367"/>
                  </a:moveTo>
                  <a:lnTo>
                    <a:pt x="76543" y="434"/>
                  </a:lnTo>
                  <a:lnTo>
                    <a:pt x="76543" y="434"/>
                  </a:lnTo>
                  <a:cubicBezTo>
                    <a:pt x="76530" y="492"/>
                    <a:pt x="76522" y="551"/>
                    <a:pt x="76522" y="601"/>
                  </a:cubicBezTo>
                  <a:cubicBezTo>
                    <a:pt x="76489" y="668"/>
                    <a:pt x="76489" y="701"/>
                    <a:pt x="76489" y="768"/>
                  </a:cubicBezTo>
                  <a:lnTo>
                    <a:pt x="76489" y="1101"/>
                  </a:lnTo>
                  <a:lnTo>
                    <a:pt x="76489" y="2002"/>
                  </a:lnTo>
                  <a:lnTo>
                    <a:pt x="76489" y="3770"/>
                  </a:lnTo>
                  <a:lnTo>
                    <a:pt x="76489" y="7306"/>
                  </a:lnTo>
                  <a:lnTo>
                    <a:pt x="76489" y="14411"/>
                  </a:lnTo>
                  <a:lnTo>
                    <a:pt x="76455" y="28621"/>
                  </a:lnTo>
                  <a:lnTo>
                    <a:pt x="76422" y="42798"/>
                  </a:lnTo>
                  <a:lnTo>
                    <a:pt x="76422" y="49903"/>
                  </a:lnTo>
                  <a:lnTo>
                    <a:pt x="76422" y="53439"/>
                  </a:lnTo>
                  <a:cubicBezTo>
                    <a:pt x="76389" y="54039"/>
                    <a:pt x="76422" y="54640"/>
                    <a:pt x="76389" y="55207"/>
                  </a:cubicBezTo>
                  <a:cubicBezTo>
                    <a:pt x="76355" y="55774"/>
                    <a:pt x="76222" y="56274"/>
                    <a:pt x="75955" y="56674"/>
                  </a:cubicBezTo>
                  <a:lnTo>
                    <a:pt x="75955" y="56641"/>
                  </a:lnTo>
                  <a:cubicBezTo>
                    <a:pt x="75922" y="56674"/>
                    <a:pt x="75922" y="56708"/>
                    <a:pt x="75855" y="56708"/>
                  </a:cubicBezTo>
                  <a:cubicBezTo>
                    <a:pt x="75788" y="56741"/>
                    <a:pt x="75755" y="56774"/>
                    <a:pt x="75688" y="56808"/>
                  </a:cubicBezTo>
                  <a:cubicBezTo>
                    <a:pt x="75521" y="56875"/>
                    <a:pt x="75388" y="56908"/>
                    <a:pt x="75221" y="56975"/>
                  </a:cubicBezTo>
                  <a:cubicBezTo>
                    <a:pt x="74921" y="57041"/>
                    <a:pt x="74587" y="57108"/>
                    <a:pt x="74254" y="57141"/>
                  </a:cubicBezTo>
                  <a:cubicBezTo>
                    <a:pt x="73587" y="57241"/>
                    <a:pt x="72919" y="57308"/>
                    <a:pt x="72252" y="57342"/>
                  </a:cubicBezTo>
                  <a:cubicBezTo>
                    <a:pt x="70885" y="57408"/>
                    <a:pt x="69484" y="57408"/>
                    <a:pt x="68116" y="57408"/>
                  </a:cubicBezTo>
                  <a:cubicBezTo>
                    <a:pt x="65347" y="57375"/>
                    <a:pt x="62612" y="57208"/>
                    <a:pt x="59810" y="57175"/>
                  </a:cubicBezTo>
                  <a:lnTo>
                    <a:pt x="43165" y="57241"/>
                  </a:lnTo>
                  <a:lnTo>
                    <a:pt x="26553" y="57275"/>
                  </a:lnTo>
                  <a:lnTo>
                    <a:pt x="18247" y="57308"/>
                  </a:lnTo>
                  <a:lnTo>
                    <a:pt x="14077" y="57308"/>
                  </a:lnTo>
                  <a:cubicBezTo>
                    <a:pt x="12710" y="57342"/>
                    <a:pt x="11309" y="57475"/>
                    <a:pt x="9941" y="57575"/>
                  </a:cubicBezTo>
                  <a:cubicBezTo>
                    <a:pt x="8540" y="57642"/>
                    <a:pt x="7172" y="57742"/>
                    <a:pt x="5805" y="57775"/>
                  </a:cubicBezTo>
                  <a:cubicBezTo>
                    <a:pt x="5104" y="57775"/>
                    <a:pt x="4404" y="57775"/>
                    <a:pt x="3737" y="57742"/>
                  </a:cubicBezTo>
                  <a:cubicBezTo>
                    <a:pt x="3403" y="57742"/>
                    <a:pt x="3036" y="57708"/>
                    <a:pt x="2703" y="57675"/>
                  </a:cubicBezTo>
                  <a:cubicBezTo>
                    <a:pt x="2369" y="57642"/>
                    <a:pt x="2002" y="57642"/>
                    <a:pt x="1735" y="57542"/>
                  </a:cubicBezTo>
                  <a:cubicBezTo>
                    <a:pt x="1135" y="57342"/>
                    <a:pt x="668" y="56841"/>
                    <a:pt x="501" y="56241"/>
                  </a:cubicBezTo>
                  <a:cubicBezTo>
                    <a:pt x="468" y="56074"/>
                    <a:pt x="468" y="55907"/>
                    <a:pt x="468" y="55774"/>
                  </a:cubicBezTo>
                  <a:lnTo>
                    <a:pt x="468" y="55240"/>
                  </a:lnTo>
                  <a:lnTo>
                    <a:pt x="501" y="54206"/>
                  </a:lnTo>
                  <a:lnTo>
                    <a:pt x="534" y="50036"/>
                  </a:lnTo>
                  <a:lnTo>
                    <a:pt x="768" y="33424"/>
                  </a:lnTo>
                  <a:cubicBezTo>
                    <a:pt x="835" y="27887"/>
                    <a:pt x="901" y="22350"/>
                    <a:pt x="935" y="16813"/>
                  </a:cubicBezTo>
                  <a:lnTo>
                    <a:pt x="935" y="8507"/>
                  </a:lnTo>
                  <a:lnTo>
                    <a:pt x="901" y="4337"/>
                  </a:lnTo>
                  <a:lnTo>
                    <a:pt x="868" y="2269"/>
                  </a:lnTo>
                  <a:cubicBezTo>
                    <a:pt x="835" y="1902"/>
                    <a:pt x="835" y="1568"/>
                    <a:pt x="801" y="1201"/>
                  </a:cubicBezTo>
                  <a:cubicBezTo>
                    <a:pt x="768" y="1035"/>
                    <a:pt x="735" y="868"/>
                    <a:pt x="668" y="701"/>
                  </a:cubicBezTo>
                  <a:lnTo>
                    <a:pt x="601" y="434"/>
                  </a:lnTo>
                  <a:lnTo>
                    <a:pt x="601" y="434"/>
                  </a:lnTo>
                  <a:lnTo>
                    <a:pt x="601" y="434"/>
                  </a:lnTo>
                  <a:lnTo>
                    <a:pt x="19381" y="401"/>
                  </a:lnTo>
                  <a:lnTo>
                    <a:pt x="38495" y="367"/>
                  </a:lnTo>
                  <a:close/>
                  <a:moveTo>
                    <a:pt x="234" y="0"/>
                  </a:moveTo>
                  <a:lnTo>
                    <a:pt x="234" y="434"/>
                  </a:lnTo>
                  <a:cubicBezTo>
                    <a:pt x="120" y="434"/>
                    <a:pt x="79" y="361"/>
                    <a:pt x="70" y="361"/>
                  </a:cubicBezTo>
                  <a:cubicBezTo>
                    <a:pt x="68" y="361"/>
                    <a:pt x="67" y="363"/>
                    <a:pt x="67" y="367"/>
                  </a:cubicBezTo>
                  <a:lnTo>
                    <a:pt x="67" y="501"/>
                  </a:lnTo>
                  <a:cubicBezTo>
                    <a:pt x="67" y="568"/>
                    <a:pt x="34" y="668"/>
                    <a:pt x="34" y="734"/>
                  </a:cubicBezTo>
                  <a:cubicBezTo>
                    <a:pt x="1" y="901"/>
                    <a:pt x="1" y="1068"/>
                    <a:pt x="1" y="1268"/>
                  </a:cubicBezTo>
                  <a:cubicBezTo>
                    <a:pt x="1" y="1602"/>
                    <a:pt x="34" y="1935"/>
                    <a:pt x="34" y="2269"/>
                  </a:cubicBezTo>
                  <a:lnTo>
                    <a:pt x="101" y="4337"/>
                  </a:lnTo>
                  <a:lnTo>
                    <a:pt x="167" y="8507"/>
                  </a:lnTo>
                  <a:lnTo>
                    <a:pt x="201" y="16813"/>
                  </a:lnTo>
                  <a:lnTo>
                    <a:pt x="201" y="33424"/>
                  </a:lnTo>
                  <a:lnTo>
                    <a:pt x="167" y="41730"/>
                  </a:lnTo>
                  <a:lnTo>
                    <a:pt x="101" y="50036"/>
                  </a:lnTo>
                  <a:lnTo>
                    <a:pt x="34" y="54206"/>
                  </a:lnTo>
                  <a:lnTo>
                    <a:pt x="34" y="55240"/>
                  </a:lnTo>
                  <a:lnTo>
                    <a:pt x="34" y="55740"/>
                  </a:lnTo>
                  <a:cubicBezTo>
                    <a:pt x="34" y="55941"/>
                    <a:pt x="34" y="56141"/>
                    <a:pt x="101" y="56307"/>
                  </a:cubicBezTo>
                  <a:cubicBezTo>
                    <a:pt x="268" y="57075"/>
                    <a:pt x="835" y="57708"/>
                    <a:pt x="1568" y="57942"/>
                  </a:cubicBezTo>
                  <a:cubicBezTo>
                    <a:pt x="1969" y="58075"/>
                    <a:pt x="2302" y="58075"/>
                    <a:pt x="2636" y="58109"/>
                  </a:cubicBezTo>
                  <a:cubicBezTo>
                    <a:pt x="3003" y="58142"/>
                    <a:pt x="3336" y="58175"/>
                    <a:pt x="3703" y="58175"/>
                  </a:cubicBezTo>
                  <a:cubicBezTo>
                    <a:pt x="4404" y="58242"/>
                    <a:pt x="5104" y="58242"/>
                    <a:pt x="5805" y="58242"/>
                  </a:cubicBezTo>
                  <a:cubicBezTo>
                    <a:pt x="7172" y="58209"/>
                    <a:pt x="8573" y="58109"/>
                    <a:pt x="9941" y="58042"/>
                  </a:cubicBezTo>
                  <a:cubicBezTo>
                    <a:pt x="11342" y="57942"/>
                    <a:pt x="12710" y="57842"/>
                    <a:pt x="14077" y="57809"/>
                  </a:cubicBezTo>
                  <a:lnTo>
                    <a:pt x="18247" y="57809"/>
                  </a:lnTo>
                  <a:lnTo>
                    <a:pt x="26553" y="57842"/>
                  </a:lnTo>
                  <a:lnTo>
                    <a:pt x="43165" y="57909"/>
                  </a:lnTo>
                  <a:lnTo>
                    <a:pt x="59777" y="57942"/>
                  </a:lnTo>
                  <a:cubicBezTo>
                    <a:pt x="62545" y="57975"/>
                    <a:pt x="65314" y="58175"/>
                    <a:pt x="68083" y="58209"/>
                  </a:cubicBezTo>
                  <a:cubicBezTo>
                    <a:pt x="68783" y="58209"/>
                    <a:pt x="69484" y="58217"/>
                    <a:pt x="70184" y="58217"/>
                  </a:cubicBezTo>
                  <a:cubicBezTo>
                    <a:pt x="70885" y="58217"/>
                    <a:pt x="71585" y="58209"/>
                    <a:pt x="72286" y="58175"/>
                  </a:cubicBezTo>
                  <a:cubicBezTo>
                    <a:pt x="72953" y="58142"/>
                    <a:pt x="73687" y="58075"/>
                    <a:pt x="74387" y="57975"/>
                  </a:cubicBezTo>
                  <a:cubicBezTo>
                    <a:pt x="74721" y="57942"/>
                    <a:pt x="75088" y="57875"/>
                    <a:pt x="75455" y="57775"/>
                  </a:cubicBezTo>
                  <a:cubicBezTo>
                    <a:pt x="75621" y="57708"/>
                    <a:pt x="75822" y="57675"/>
                    <a:pt x="75988" y="57575"/>
                  </a:cubicBezTo>
                  <a:cubicBezTo>
                    <a:pt x="76088" y="57575"/>
                    <a:pt x="76188" y="57508"/>
                    <a:pt x="76289" y="57442"/>
                  </a:cubicBezTo>
                  <a:cubicBezTo>
                    <a:pt x="76389" y="57408"/>
                    <a:pt x="76489" y="57308"/>
                    <a:pt x="76589" y="57208"/>
                  </a:cubicBezTo>
                  <a:lnTo>
                    <a:pt x="76555" y="57208"/>
                  </a:lnTo>
                  <a:lnTo>
                    <a:pt x="76589" y="57175"/>
                  </a:lnTo>
                  <a:lnTo>
                    <a:pt x="76622" y="57141"/>
                  </a:lnTo>
                  <a:cubicBezTo>
                    <a:pt x="77056" y="56541"/>
                    <a:pt x="77056" y="55807"/>
                    <a:pt x="77056" y="55207"/>
                  </a:cubicBezTo>
                  <a:lnTo>
                    <a:pt x="77056" y="53439"/>
                  </a:lnTo>
                  <a:lnTo>
                    <a:pt x="77056" y="49870"/>
                  </a:lnTo>
                  <a:lnTo>
                    <a:pt x="77022" y="42798"/>
                  </a:lnTo>
                  <a:lnTo>
                    <a:pt x="76989" y="28588"/>
                  </a:lnTo>
                  <a:lnTo>
                    <a:pt x="76956" y="14411"/>
                  </a:lnTo>
                  <a:lnTo>
                    <a:pt x="76922" y="7306"/>
                  </a:lnTo>
                  <a:lnTo>
                    <a:pt x="76922" y="3770"/>
                  </a:lnTo>
                  <a:lnTo>
                    <a:pt x="76922" y="768"/>
                  </a:lnTo>
                  <a:cubicBezTo>
                    <a:pt x="76922" y="734"/>
                    <a:pt x="76889" y="734"/>
                    <a:pt x="76889" y="701"/>
                  </a:cubicBezTo>
                  <a:cubicBezTo>
                    <a:pt x="76889" y="668"/>
                    <a:pt x="76856" y="668"/>
                    <a:pt x="76822" y="601"/>
                  </a:cubicBezTo>
                  <a:cubicBezTo>
                    <a:pt x="76756" y="568"/>
                    <a:pt x="76722" y="501"/>
                    <a:pt x="76689" y="434"/>
                  </a:cubicBezTo>
                  <a:lnTo>
                    <a:pt x="76689" y="434"/>
                  </a:lnTo>
                  <a:lnTo>
                    <a:pt x="76689" y="434"/>
                  </a:lnTo>
                  <a:lnTo>
                    <a:pt x="76722" y="434"/>
                  </a:lnTo>
                  <a:lnTo>
                    <a:pt x="76722" y="0"/>
                  </a:lnTo>
                  <a:cubicBezTo>
                    <a:pt x="76711" y="22"/>
                    <a:pt x="76701" y="47"/>
                    <a:pt x="76689" y="74"/>
                  </a:cubicBezTo>
                  <a:lnTo>
                    <a:pt x="76689" y="74"/>
                  </a:lnTo>
                  <a:lnTo>
                    <a:pt x="76689" y="0"/>
                  </a:lnTo>
                  <a:lnTo>
                    <a:pt x="38461" y="34"/>
                  </a:lnTo>
                  <a:lnTo>
                    <a:pt x="19348" y="34"/>
                  </a:lnTo>
                  <a:lnTo>
                    <a:pt x="274" y="1"/>
                  </a:lnTo>
                  <a:lnTo>
                    <a:pt x="274" y="1"/>
                  </a:lnTo>
                  <a:cubicBezTo>
                    <a:pt x="272" y="1"/>
                    <a:pt x="270" y="0"/>
                    <a:pt x="268" y="0"/>
                  </a:cubicBezTo>
                  <a:lnTo>
                    <a:pt x="268" y="1"/>
                  </a:lnTo>
                  <a:lnTo>
                    <a:pt x="268" y="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4;p47"/>
            <p:cNvSpPr/>
            <p:nvPr/>
          </p:nvSpPr>
          <p:spPr>
            <a:xfrm flipH="1">
              <a:off x="5270850" y="2173901"/>
              <a:ext cx="661748" cy="447511"/>
            </a:xfrm>
            <a:custGeom>
              <a:avLst/>
              <a:gdLst/>
              <a:ahLst/>
              <a:cxnLst/>
              <a:rect l="l" t="t" r="r" b="b"/>
              <a:pathLst>
                <a:path w="39596" h="26777" extrusionOk="0">
                  <a:moveTo>
                    <a:pt x="11342" y="1"/>
                  </a:moveTo>
                  <a:cubicBezTo>
                    <a:pt x="11240" y="1"/>
                    <a:pt x="11140" y="9"/>
                    <a:pt x="11042" y="24"/>
                  </a:cubicBezTo>
                  <a:cubicBezTo>
                    <a:pt x="10575" y="125"/>
                    <a:pt x="10141" y="358"/>
                    <a:pt x="9708" y="592"/>
                  </a:cubicBezTo>
                  <a:cubicBezTo>
                    <a:pt x="8006" y="1425"/>
                    <a:pt x="6105" y="1759"/>
                    <a:pt x="4370" y="2526"/>
                  </a:cubicBezTo>
                  <a:cubicBezTo>
                    <a:pt x="1568" y="3727"/>
                    <a:pt x="501" y="6029"/>
                    <a:pt x="101" y="8931"/>
                  </a:cubicBezTo>
                  <a:cubicBezTo>
                    <a:pt x="34" y="9665"/>
                    <a:pt x="1" y="10365"/>
                    <a:pt x="1" y="11099"/>
                  </a:cubicBezTo>
                  <a:cubicBezTo>
                    <a:pt x="34" y="11733"/>
                    <a:pt x="267" y="12267"/>
                    <a:pt x="267" y="12900"/>
                  </a:cubicBezTo>
                  <a:cubicBezTo>
                    <a:pt x="401" y="16403"/>
                    <a:pt x="901" y="19839"/>
                    <a:pt x="1435" y="23274"/>
                  </a:cubicBezTo>
                  <a:cubicBezTo>
                    <a:pt x="1668" y="24709"/>
                    <a:pt x="2002" y="25142"/>
                    <a:pt x="2236" y="26577"/>
                  </a:cubicBezTo>
                  <a:lnTo>
                    <a:pt x="39362" y="26777"/>
                  </a:lnTo>
                  <a:cubicBezTo>
                    <a:pt x="39429" y="24909"/>
                    <a:pt x="38995" y="23741"/>
                    <a:pt x="38995" y="21840"/>
                  </a:cubicBezTo>
                  <a:cubicBezTo>
                    <a:pt x="39028" y="18538"/>
                    <a:pt x="39596" y="15269"/>
                    <a:pt x="39395" y="11933"/>
                  </a:cubicBezTo>
                  <a:cubicBezTo>
                    <a:pt x="39295" y="10499"/>
                    <a:pt x="39129" y="8731"/>
                    <a:pt x="38361" y="7463"/>
                  </a:cubicBezTo>
                  <a:cubicBezTo>
                    <a:pt x="37527" y="6095"/>
                    <a:pt x="35960" y="5262"/>
                    <a:pt x="34559" y="4561"/>
                  </a:cubicBezTo>
                  <a:cubicBezTo>
                    <a:pt x="31957" y="3293"/>
                    <a:pt x="29055" y="2426"/>
                    <a:pt x="26353" y="1392"/>
                  </a:cubicBezTo>
                  <a:cubicBezTo>
                    <a:pt x="24652" y="2993"/>
                    <a:pt x="22483" y="3227"/>
                    <a:pt x="20148" y="3327"/>
                  </a:cubicBezTo>
                  <a:cubicBezTo>
                    <a:pt x="20102" y="3328"/>
                    <a:pt x="20055" y="3328"/>
                    <a:pt x="20009" y="3328"/>
                  </a:cubicBezTo>
                  <a:cubicBezTo>
                    <a:pt x="18396" y="3328"/>
                    <a:pt x="16938" y="2771"/>
                    <a:pt x="15512" y="1993"/>
                  </a:cubicBezTo>
                  <a:cubicBezTo>
                    <a:pt x="14424" y="1402"/>
                    <a:pt x="12728" y="1"/>
                    <a:pt x="11342" y="1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495;p47"/>
            <p:cNvSpPr/>
            <p:nvPr/>
          </p:nvSpPr>
          <p:spPr>
            <a:xfrm flipH="1">
              <a:off x="5705693" y="2206992"/>
              <a:ext cx="720827" cy="417211"/>
            </a:xfrm>
            <a:custGeom>
              <a:avLst/>
              <a:gdLst/>
              <a:ahLst/>
              <a:cxnLst/>
              <a:rect l="l" t="t" r="r" b="b"/>
              <a:pathLst>
                <a:path w="43131" h="24964" extrusionOk="0">
                  <a:moveTo>
                    <a:pt x="36513" y="1"/>
                  </a:moveTo>
                  <a:cubicBezTo>
                    <a:pt x="36077" y="1"/>
                    <a:pt x="35625" y="58"/>
                    <a:pt x="35159" y="179"/>
                  </a:cubicBezTo>
                  <a:cubicBezTo>
                    <a:pt x="31256" y="1180"/>
                    <a:pt x="28654" y="4883"/>
                    <a:pt x="26953" y="8285"/>
                  </a:cubicBezTo>
                  <a:cubicBezTo>
                    <a:pt x="26419" y="9319"/>
                    <a:pt x="25985" y="10387"/>
                    <a:pt x="25585" y="11454"/>
                  </a:cubicBezTo>
                  <a:cubicBezTo>
                    <a:pt x="25318" y="12188"/>
                    <a:pt x="25085" y="12922"/>
                    <a:pt x="24851" y="13656"/>
                  </a:cubicBezTo>
                  <a:cubicBezTo>
                    <a:pt x="24551" y="14589"/>
                    <a:pt x="22086" y="19087"/>
                    <a:pt x="22449" y="19692"/>
                  </a:cubicBezTo>
                  <a:lnTo>
                    <a:pt x="22449" y="19692"/>
                  </a:lnTo>
                  <a:cubicBezTo>
                    <a:pt x="19380" y="14622"/>
                    <a:pt x="15277" y="10286"/>
                    <a:pt x="11242" y="5950"/>
                  </a:cubicBezTo>
                  <a:cubicBezTo>
                    <a:pt x="10341" y="4983"/>
                    <a:pt x="9440" y="3982"/>
                    <a:pt x="8940" y="2748"/>
                  </a:cubicBezTo>
                  <a:cubicBezTo>
                    <a:pt x="8540" y="2748"/>
                    <a:pt x="7472" y="3849"/>
                    <a:pt x="7105" y="4115"/>
                  </a:cubicBezTo>
                  <a:cubicBezTo>
                    <a:pt x="6338" y="4683"/>
                    <a:pt x="5571" y="5250"/>
                    <a:pt x="4837" y="5850"/>
                  </a:cubicBezTo>
                  <a:cubicBezTo>
                    <a:pt x="3403" y="6984"/>
                    <a:pt x="2002" y="8152"/>
                    <a:pt x="634" y="9386"/>
                  </a:cubicBezTo>
                  <a:cubicBezTo>
                    <a:pt x="434" y="9553"/>
                    <a:pt x="267" y="9719"/>
                    <a:pt x="200" y="9953"/>
                  </a:cubicBezTo>
                  <a:cubicBezTo>
                    <a:pt x="0" y="10553"/>
                    <a:pt x="601" y="10920"/>
                    <a:pt x="867" y="11387"/>
                  </a:cubicBezTo>
                  <a:cubicBezTo>
                    <a:pt x="1134" y="11854"/>
                    <a:pt x="1268" y="12355"/>
                    <a:pt x="1468" y="12855"/>
                  </a:cubicBezTo>
                  <a:cubicBezTo>
                    <a:pt x="2669" y="15590"/>
                    <a:pt x="4103" y="18326"/>
                    <a:pt x="5537" y="20961"/>
                  </a:cubicBezTo>
                  <a:cubicBezTo>
                    <a:pt x="6238" y="22295"/>
                    <a:pt x="7139" y="23763"/>
                    <a:pt x="7973" y="24964"/>
                  </a:cubicBezTo>
                  <a:lnTo>
                    <a:pt x="38461" y="24630"/>
                  </a:lnTo>
                  <a:cubicBezTo>
                    <a:pt x="38694" y="24363"/>
                    <a:pt x="38561" y="24530"/>
                    <a:pt x="38761" y="24230"/>
                  </a:cubicBezTo>
                  <a:cubicBezTo>
                    <a:pt x="41663" y="20127"/>
                    <a:pt x="43131" y="15057"/>
                    <a:pt x="43131" y="10020"/>
                  </a:cubicBezTo>
                  <a:cubicBezTo>
                    <a:pt x="43131" y="8118"/>
                    <a:pt x="42931" y="6150"/>
                    <a:pt x="42164" y="4416"/>
                  </a:cubicBezTo>
                  <a:cubicBezTo>
                    <a:pt x="41081" y="1965"/>
                    <a:pt x="39072" y="1"/>
                    <a:pt x="36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496;p47"/>
            <p:cNvSpPr/>
            <p:nvPr/>
          </p:nvSpPr>
          <p:spPr>
            <a:xfrm flipH="1">
              <a:off x="5198936" y="2173751"/>
              <a:ext cx="346768" cy="448680"/>
            </a:xfrm>
            <a:custGeom>
              <a:avLst/>
              <a:gdLst/>
              <a:ahLst/>
              <a:cxnLst/>
              <a:rect l="l" t="t" r="r" b="b"/>
              <a:pathLst>
                <a:path w="20749" h="26847" extrusionOk="0">
                  <a:moveTo>
                    <a:pt x="2235" y="0"/>
                  </a:moveTo>
                  <a:cubicBezTo>
                    <a:pt x="2335" y="1535"/>
                    <a:pt x="301" y="3269"/>
                    <a:pt x="167" y="4804"/>
                  </a:cubicBezTo>
                  <a:cubicBezTo>
                    <a:pt x="0" y="6471"/>
                    <a:pt x="3970" y="8840"/>
                    <a:pt x="3336" y="10441"/>
                  </a:cubicBezTo>
                  <a:cubicBezTo>
                    <a:pt x="2869" y="11642"/>
                    <a:pt x="2769" y="12976"/>
                    <a:pt x="2802" y="14277"/>
                  </a:cubicBezTo>
                  <a:cubicBezTo>
                    <a:pt x="2903" y="18847"/>
                    <a:pt x="3203" y="22316"/>
                    <a:pt x="3803" y="26753"/>
                  </a:cubicBezTo>
                  <a:cubicBezTo>
                    <a:pt x="6149" y="26811"/>
                    <a:pt x="8528" y="26846"/>
                    <a:pt x="10948" y="26846"/>
                  </a:cubicBezTo>
                  <a:cubicBezTo>
                    <a:pt x="12692" y="26846"/>
                    <a:pt x="14457" y="26828"/>
                    <a:pt x="16245" y="26786"/>
                  </a:cubicBezTo>
                  <a:cubicBezTo>
                    <a:pt x="17780" y="26753"/>
                    <a:pt x="19281" y="26719"/>
                    <a:pt x="20749" y="26686"/>
                  </a:cubicBezTo>
                  <a:cubicBezTo>
                    <a:pt x="20682" y="24618"/>
                    <a:pt x="20515" y="22216"/>
                    <a:pt x="20348" y="20148"/>
                  </a:cubicBezTo>
                  <a:cubicBezTo>
                    <a:pt x="19915" y="14677"/>
                    <a:pt x="20115" y="7172"/>
                    <a:pt x="14044" y="4770"/>
                  </a:cubicBezTo>
                  <a:cubicBezTo>
                    <a:pt x="12810" y="4270"/>
                    <a:pt x="11575" y="3836"/>
                    <a:pt x="10308" y="3436"/>
                  </a:cubicBezTo>
                  <a:cubicBezTo>
                    <a:pt x="8006" y="2735"/>
                    <a:pt x="4971" y="601"/>
                    <a:pt x="2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497;p47"/>
            <p:cNvSpPr/>
            <p:nvPr/>
          </p:nvSpPr>
          <p:spPr>
            <a:xfrm flipH="1">
              <a:off x="5525616" y="1792890"/>
              <a:ext cx="258693" cy="469371"/>
            </a:xfrm>
            <a:custGeom>
              <a:avLst/>
              <a:gdLst/>
              <a:ahLst/>
              <a:cxnLst/>
              <a:rect l="l" t="t" r="r" b="b"/>
              <a:pathLst>
                <a:path w="15479" h="28085" extrusionOk="0">
                  <a:moveTo>
                    <a:pt x="6446" y="0"/>
                  </a:moveTo>
                  <a:cubicBezTo>
                    <a:pt x="5855" y="0"/>
                    <a:pt x="5237" y="83"/>
                    <a:pt x="4571" y="273"/>
                  </a:cubicBezTo>
                  <a:cubicBezTo>
                    <a:pt x="3270" y="673"/>
                    <a:pt x="1068" y="306"/>
                    <a:pt x="668" y="1741"/>
                  </a:cubicBezTo>
                  <a:cubicBezTo>
                    <a:pt x="1" y="4243"/>
                    <a:pt x="368" y="8779"/>
                    <a:pt x="668" y="11314"/>
                  </a:cubicBezTo>
                  <a:cubicBezTo>
                    <a:pt x="835" y="12715"/>
                    <a:pt x="1135" y="14283"/>
                    <a:pt x="2002" y="15317"/>
                  </a:cubicBezTo>
                  <a:cubicBezTo>
                    <a:pt x="2536" y="15984"/>
                    <a:pt x="3270" y="16485"/>
                    <a:pt x="4137" y="16551"/>
                  </a:cubicBezTo>
                  <a:cubicBezTo>
                    <a:pt x="4003" y="18653"/>
                    <a:pt x="4704" y="21421"/>
                    <a:pt x="2636" y="22822"/>
                  </a:cubicBezTo>
                  <a:cubicBezTo>
                    <a:pt x="2469" y="22923"/>
                    <a:pt x="2302" y="23023"/>
                    <a:pt x="2135" y="23123"/>
                  </a:cubicBezTo>
                  <a:cubicBezTo>
                    <a:pt x="3436" y="24457"/>
                    <a:pt x="6105" y="27826"/>
                    <a:pt x="7840" y="28060"/>
                  </a:cubicBezTo>
                  <a:cubicBezTo>
                    <a:pt x="7974" y="28077"/>
                    <a:pt x="8107" y="28085"/>
                    <a:pt x="8238" y="28085"/>
                  </a:cubicBezTo>
                  <a:cubicBezTo>
                    <a:pt x="10957" y="28085"/>
                    <a:pt x="13172" y="24595"/>
                    <a:pt x="15145" y="22622"/>
                  </a:cubicBezTo>
                  <a:cubicBezTo>
                    <a:pt x="15211" y="22589"/>
                    <a:pt x="15245" y="22556"/>
                    <a:pt x="15278" y="22556"/>
                  </a:cubicBezTo>
                  <a:cubicBezTo>
                    <a:pt x="14945" y="21922"/>
                    <a:pt x="14778" y="21188"/>
                    <a:pt x="14711" y="20454"/>
                  </a:cubicBezTo>
                  <a:cubicBezTo>
                    <a:pt x="14644" y="19687"/>
                    <a:pt x="14678" y="18886"/>
                    <a:pt x="14744" y="18119"/>
                  </a:cubicBezTo>
                  <a:cubicBezTo>
                    <a:pt x="14811" y="16618"/>
                    <a:pt x="14911" y="15150"/>
                    <a:pt x="15045" y="13649"/>
                  </a:cubicBezTo>
                  <a:cubicBezTo>
                    <a:pt x="15211" y="11414"/>
                    <a:pt x="15478" y="9146"/>
                    <a:pt x="15078" y="6911"/>
                  </a:cubicBezTo>
                  <a:cubicBezTo>
                    <a:pt x="14644" y="4676"/>
                    <a:pt x="13410" y="2441"/>
                    <a:pt x="11242" y="1440"/>
                  </a:cubicBezTo>
                  <a:cubicBezTo>
                    <a:pt x="9587" y="675"/>
                    <a:pt x="8132" y="0"/>
                    <a:pt x="6446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498;p47"/>
            <p:cNvSpPr/>
            <p:nvPr/>
          </p:nvSpPr>
          <p:spPr>
            <a:xfrm flipH="1">
              <a:off x="5493845" y="1731455"/>
              <a:ext cx="308864" cy="295460"/>
            </a:xfrm>
            <a:custGeom>
              <a:avLst/>
              <a:gdLst/>
              <a:ahLst/>
              <a:cxnLst/>
              <a:rect l="l" t="t" r="r" b="b"/>
              <a:pathLst>
                <a:path w="18481" h="17679" extrusionOk="0">
                  <a:moveTo>
                    <a:pt x="3112" y="0"/>
                  </a:moveTo>
                  <a:cubicBezTo>
                    <a:pt x="2840" y="0"/>
                    <a:pt x="2562" y="60"/>
                    <a:pt x="2302" y="146"/>
                  </a:cubicBezTo>
                  <a:cubicBezTo>
                    <a:pt x="1235" y="580"/>
                    <a:pt x="535" y="1647"/>
                    <a:pt x="268" y="2781"/>
                  </a:cubicBezTo>
                  <a:cubicBezTo>
                    <a:pt x="1" y="3882"/>
                    <a:pt x="101" y="5050"/>
                    <a:pt x="201" y="6184"/>
                  </a:cubicBezTo>
                  <a:cubicBezTo>
                    <a:pt x="201" y="6517"/>
                    <a:pt x="234" y="6851"/>
                    <a:pt x="434" y="7118"/>
                  </a:cubicBezTo>
                  <a:cubicBezTo>
                    <a:pt x="635" y="7385"/>
                    <a:pt x="935" y="7518"/>
                    <a:pt x="1235" y="7652"/>
                  </a:cubicBezTo>
                  <a:cubicBezTo>
                    <a:pt x="1797" y="7865"/>
                    <a:pt x="2477" y="7933"/>
                    <a:pt x="3217" y="7933"/>
                  </a:cubicBezTo>
                  <a:cubicBezTo>
                    <a:pt x="4500" y="7933"/>
                    <a:pt x="5966" y="7730"/>
                    <a:pt x="7322" y="7730"/>
                  </a:cubicBezTo>
                  <a:cubicBezTo>
                    <a:pt x="8851" y="7730"/>
                    <a:pt x="10241" y="7988"/>
                    <a:pt x="11075" y="9086"/>
                  </a:cubicBezTo>
                  <a:cubicBezTo>
                    <a:pt x="11503" y="9678"/>
                    <a:pt x="10342" y="11923"/>
                    <a:pt x="11299" y="11923"/>
                  </a:cubicBezTo>
                  <a:cubicBezTo>
                    <a:pt x="11313" y="11923"/>
                    <a:pt x="11328" y="11922"/>
                    <a:pt x="11342" y="11921"/>
                  </a:cubicBezTo>
                  <a:cubicBezTo>
                    <a:pt x="11442" y="11921"/>
                    <a:pt x="11542" y="11855"/>
                    <a:pt x="11642" y="11821"/>
                  </a:cubicBezTo>
                  <a:cubicBezTo>
                    <a:pt x="11683" y="11810"/>
                    <a:pt x="11725" y="11805"/>
                    <a:pt x="11769" y="11805"/>
                  </a:cubicBezTo>
                  <a:cubicBezTo>
                    <a:pt x="12524" y="11805"/>
                    <a:pt x="13761" y="13355"/>
                    <a:pt x="14044" y="13923"/>
                  </a:cubicBezTo>
                  <a:cubicBezTo>
                    <a:pt x="14511" y="14823"/>
                    <a:pt x="14478" y="17392"/>
                    <a:pt x="15745" y="17659"/>
                  </a:cubicBezTo>
                  <a:cubicBezTo>
                    <a:pt x="15814" y="17672"/>
                    <a:pt x="15880" y="17679"/>
                    <a:pt x="15944" y="17679"/>
                  </a:cubicBezTo>
                  <a:cubicBezTo>
                    <a:pt x="17297" y="17679"/>
                    <a:pt x="17821" y="14778"/>
                    <a:pt x="17980" y="13823"/>
                  </a:cubicBezTo>
                  <a:cubicBezTo>
                    <a:pt x="18314" y="11788"/>
                    <a:pt x="18481" y="9720"/>
                    <a:pt x="18447" y="7685"/>
                  </a:cubicBezTo>
                  <a:cubicBezTo>
                    <a:pt x="18447" y="6751"/>
                    <a:pt x="18381" y="5817"/>
                    <a:pt x="18114" y="4916"/>
                  </a:cubicBezTo>
                  <a:cubicBezTo>
                    <a:pt x="17647" y="3515"/>
                    <a:pt x="16579" y="2581"/>
                    <a:pt x="15178" y="2181"/>
                  </a:cubicBezTo>
                  <a:cubicBezTo>
                    <a:pt x="13277" y="1634"/>
                    <a:pt x="11276" y="1360"/>
                    <a:pt x="9305" y="1360"/>
                  </a:cubicBezTo>
                  <a:cubicBezTo>
                    <a:pt x="8993" y="1360"/>
                    <a:pt x="8683" y="1367"/>
                    <a:pt x="8373" y="1380"/>
                  </a:cubicBezTo>
                  <a:cubicBezTo>
                    <a:pt x="7973" y="1391"/>
                    <a:pt x="7559" y="1411"/>
                    <a:pt x="7148" y="1411"/>
                  </a:cubicBezTo>
                  <a:cubicBezTo>
                    <a:pt x="6227" y="1411"/>
                    <a:pt x="5320" y="1311"/>
                    <a:pt x="4604" y="780"/>
                  </a:cubicBezTo>
                  <a:cubicBezTo>
                    <a:pt x="4337" y="580"/>
                    <a:pt x="4104" y="313"/>
                    <a:pt x="3837" y="180"/>
                  </a:cubicBezTo>
                  <a:cubicBezTo>
                    <a:pt x="3612" y="51"/>
                    <a:pt x="3365" y="0"/>
                    <a:pt x="3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499;p47"/>
            <p:cNvSpPr/>
            <p:nvPr/>
          </p:nvSpPr>
          <p:spPr>
            <a:xfrm flipH="1">
              <a:off x="5530629" y="1907922"/>
              <a:ext cx="86537" cy="78432"/>
            </a:xfrm>
            <a:custGeom>
              <a:avLst/>
              <a:gdLst/>
              <a:ahLst/>
              <a:cxnLst/>
              <a:rect l="l" t="t" r="r" b="b"/>
              <a:pathLst>
                <a:path w="5178" h="4693" extrusionOk="0">
                  <a:moveTo>
                    <a:pt x="2272" y="0"/>
                  </a:moveTo>
                  <a:cubicBezTo>
                    <a:pt x="960" y="0"/>
                    <a:pt x="0" y="1369"/>
                    <a:pt x="407" y="2763"/>
                  </a:cubicBezTo>
                  <a:cubicBezTo>
                    <a:pt x="685" y="3682"/>
                    <a:pt x="1498" y="4693"/>
                    <a:pt x="2437" y="4693"/>
                  </a:cubicBezTo>
                  <a:cubicBezTo>
                    <a:pt x="2624" y="4693"/>
                    <a:pt x="2815" y="4653"/>
                    <a:pt x="3009" y="4565"/>
                  </a:cubicBezTo>
                  <a:cubicBezTo>
                    <a:pt x="5044" y="3631"/>
                    <a:pt x="5177" y="795"/>
                    <a:pt x="2875" y="95"/>
                  </a:cubicBezTo>
                  <a:cubicBezTo>
                    <a:pt x="2669" y="30"/>
                    <a:pt x="2466" y="0"/>
                    <a:pt x="2272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00;p47"/>
            <p:cNvSpPr/>
            <p:nvPr/>
          </p:nvSpPr>
          <p:spPr>
            <a:xfrm flipH="1">
              <a:off x="5686172" y="1982527"/>
              <a:ext cx="65246" cy="29030"/>
            </a:xfrm>
            <a:custGeom>
              <a:avLst/>
              <a:gdLst/>
              <a:ahLst/>
              <a:cxnLst/>
              <a:rect l="l" t="t" r="r" b="b"/>
              <a:pathLst>
                <a:path w="3904" h="1737" extrusionOk="0">
                  <a:moveTo>
                    <a:pt x="3903" y="1"/>
                  </a:moveTo>
                  <a:lnTo>
                    <a:pt x="1" y="134"/>
                  </a:lnTo>
                  <a:cubicBezTo>
                    <a:pt x="164" y="1015"/>
                    <a:pt x="1029" y="1736"/>
                    <a:pt x="1941" y="1736"/>
                  </a:cubicBezTo>
                  <a:cubicBezTo>
                    <a:pt x="1961" y="1736"/>
                    <a:pt x="1982" y="1736"/>
                    <a:pt x="2002" y="1735"/>
                  </a:cubicBezTo>
                  <a:cubicBezTo>
                    <a:pt x="2936" y="1702"/>
                    <a:pt x="3770" y="935"/>
                    <a:pt x="39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01;p47"/>
            <p:cNvSpPr/>
            <p:nvPr/>
          </p:nvSpPr>
          <p:spPr>
            <a:xfrm flipH="1">
              <a:off x="5356151" y="2494430"/>
              <a:ext cx="12551" cy="129221"/>
            </a:xfrm>
            <a:custGeom>
              <a:avLst/>
              <a:gdLst/>
              <a:ahLst/>
              <a:cxnLst/>
              <a:rect l="l" t="t" r="r" b="b"/>
              <a:pathLst>
                <a:path w="751" h="7732" extrusionOk="0">
                  <a:moveTo>
                    <a:pt x="109" y="1"/>
                  </a:moveTo>
                  <a:cubicBezTo>
                    <a:pt x="50" y="1"/>
                    <a:pt x="0" y="43"/>
                    <a:pt x="17" y="126"/>
                  </a:cubicBezTo>
                  <a:cubicBezTo>
                    <a:pt x="117" y="2628"/>
                    <a:pt x="284" y="5196"/>
                    <a:pt x="417" y="7731"/>
                  </a:cubicBezTo>
                  <a:lnTo>
                    <a:pt x="751" y="7731"/>
                  </a:lnTo>
                  <a:cubicBezTo>
                    <a:pt x="584" y="5196"/>
                    <a:pt x="384" y="2661"/>
                    <a:pt x="251" y="126"/>
                  </a:cubicBezTo>
                  <a:cubicBezTo>
                    <a:pt x="234" y="43"/>
                    <a:pt x="167" y="1"/>
                    <a:pt x="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02;p47"/>
            <p:cNvSpPr/>
            <p:nvPr/>
          </p:nvSpPr>
          <p:spPr>
            <a:xfrm flipH="1">
              <a:off x="5831337" y="2454220"/>
              <a:ext cx="56104" cy="166089"/>
            </a:xfrm>
            <a:custGeom>
              <a:avLst/>
              <a:gdLst/>
              <a:ahLst/>
              <a:cxnLst/>
              <a:rect l="l" t="t" r="r" b="b"/>
              <a:pathLst>
                <a:path w="3357" h="9938" extrusionOk="0">
                  <a:moveTo>
                    <a:pt x="3189" y="0"/>
                  </a:moveTo>
                  <a:cubicBezTo>
                    <a:pt x="3134" y="0"/>
                    <a:pt x="3083" y="30"/>
                    <a:pt x="3069" y="97"/>
                  </a:cubicBezTo>
                  <a:cubicBezTo>
                    <a:pt x="2636" y="1665"/>
                    <a:pt x="2269" y="3266"/>
                    <a:pt x="1768" y="4834"/>
                  </a:cubicBezTo>
                  <a:cubicBezTo>
                    <a:pt x="1301" y="6401"/>
                    <a:pt x="768" y="8003"/>
                    <a:pt x="167" y="9537"/>
                  </a:cubicBezTo>
                  <a:lnTo>
                    <a:pt x="1" y="9937"/>
                  </a:lnTo>
                  <a:lnTo>
                    <a:pt x="34" y="9937"/>
                  </a:lnTo>
                  <a:lnTo>
                    <a:pt x="334" y="9904"/>
                  </a:lnTo>
                  <a:cubicBezTo>
                    <a:pt x="1502" y="6902"/>
                    <a:pt x="2869" y="3299"/>
                    <a:pt x="3336" y="164"/>
                  </a:cubicBezTo>
                  <a:cubicBezTo>
                    <a:pt x="3356" y="64"/>
                    <a:pt x="3269" y="0"/>
                    <a:pt x="3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03;p47"/>
            <p:cNvSpPr/>
            <p:nvPr/>
          </p:nvSpPr>
          <p:spPr>
            <a:xfrm flipH="1">
              <a:off x="6310000" y="2021500"/>
              <a:ext cx="212717" cy="316167"/>
            </a:xfrm>
            <a:custGeom>
              <a:avLst/>
              <a:gdLst/>
              <a:ahLst/>
              <a:cxnLst/>
              <a:rect l="l" t="t" r="r" b="b"/>
              <a:pathLst>
                <a:path w="12728" h="18918" extrusionOk="0">
                  <a:moveTo>
                    <a:pt x="918" y="0"/>
                  </a:moveTo>
                  <a:cubicBezTo>
                    <a:pt x="215" y="0"/>
                    <a:pt x="0" y="857"/>
                    <a:pt x="552" y="1671"/>
                  </a:cubicBezTo>
                  <a:lnTo>
                    <a:pt x="3488" y="6075"/>
                  </a:lnTo>
                  <a:cubicBezTo>
                    <a:pt x="1987" y="7342"/>
                    <a:pt x="352" y="8977"/>
                    <a:pt x="519" y="10945"/>
                  </a:cubicBezTo>
                  <a:cubicBezTo>
                    <a:pt x="686" y="13013"/>
                    <a:pt x="3455" y="15648"/>
                    <a:pt x="5556" y="15648"/>
                  </a:cubicBezTo>
                  <a:cubicBezTo>
                    <a:pt x="6457" y="16782"/>
                    <a:pt x="7424" y="17850"/>
                    <a:pt x="8425" y="18917"/>
                  </a:cubicBezTo>
                  <a:cubicBezTo>
                    <a:pt x="9359" y="18083"/>
                    <a:pt x="10359" y="17316"/>
                    <a:pt x="11460" y="16749"/>
                  </a:cubicBezTo>
                  <a:cubicBezTo>
                    <a:pt x="11861" y="16249"/>
                    <a:pt x="12261" y="15782"/>
                    <a:pt x="12728" y="15381"/>
                  </a:cubicBezTo>
                  <a:cubicBezTo>
                    <a:pt x="11760" y="13080"/>
                    <a:pt x="9726" y="10645"/>
                    <a:pt x="8325" y="8710"/>
                  </a:cubicBezTo>
                  <a:cubicBezTo>
                    <a:pt x="6824" y="6575"/>
                    <a:pt x="4555" y="4607"/>
                    <a:pt x="3288" y="2372"/>
                  </a:cubicBezTo>
                  <a:cubicBezTo>
                    <a:pt x="2687" y="1772"/>
                    <a:pt x="2354" y="637"/>
                    <a:pt x="1587" y="204"/>
                  </a:cubicBezTo>
                  <a:cubicBezTo>
                    <a:pt x="1332" y="62"/>
                    <a:pt x="1107" y="0"/>
                    <a:pt x="918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04;p47"/>
            <p:cNvSpPr/>
            <p:nvPr/>
          </p:nvSpPr>
          <p:spPr>
            <a:xfrm flipH="1">
              <a:off x="5501082" y="2145875"/>
              <a:ext cx="257573" cy="268169"/>
            </a:xfrm>
            <a:custGeom>
              <a:avLst/>
              <a:gdLst/>
              <a:ahLst/>
              <a:cxnLst/>
              <a:rect l="l" t="t" r="r" b="b"/>
              <a:pathLst>
                <a:path w="15412" h="16046" extrusionOk="0">
                  <a:moveTo>
                    <a:pt x="13376" y="0"/>
                  </a:moveTo>
                  <a:cubicBezTo>
                    <a:pt x="10908" y="3403"/>
                    <a:pt x="7572" y="5904"/>
                    <a:pt x="5938" y="6939"/>
                  </a:cubicBezTo>
                  <a:cubicBezTo>
                    <a:pt x="3836" y="3536"/>
                    <a:pt x="2235" y="567"/>
                    <a:pt x="2235" y="434"/>
                  </a:cubicBezTo>
                  <a:cubicBezTo>
                    <a:pt x="2235" y="434"/>
                    <a:pt x="1901" y="934"/>
                    <a:pt x="0" y="1601"/>
                  </a:cubicBezTo>
                  <a:cubicBezTo>
                    <a:pt x="2669" y="5971"/>
                    <a:pt x="2001" y="11675"/>
                    <a:pt x="5871" y="15044"/>
                  </a:cubicBezTo>
                  <a:cubicBezTo>
                    <a:pt x="6305" y="15445"/>
                    <a:pt x="6772" y="15845"/>
                    <a:pt x="7372" y="15978"/>
                  </a:cubicBezTo>
                  <a:cubicBezTo>
                    <a:pt x="7548" y="16024"/>
                    <a:pt x="7725" y="16045"/>
                    <a:pt x="7901" y="16045"/>
                  </a:cubicBezTo>
                  <a:cubicBezTo>
                    <a:pt x="8627" y="16045"/>
                    <a:pt x="9337" y="15681"/>
                    <a:pt x="9874" y="15144"/>
                  </a:cubicBezTo>
                  <a:cubicBezTo>
                    <a:pt x="10541" y="14511"/>
                    <a:pt x="10975" y="13677"/>
                    <a:pt x="11442" y="12876"/>
                  </a:cubicBezTo>
                  <a:cubicBezTo>
                    <a:pt x="12843" y="10374"/>
                    <a:pt x="15411" y="1868"/>
                    <a:pt x="15411" y="1868"/>
                  </a:cubicBezTo>
                  <a:cubicBezTo>
                    <a:pt x="15411" y="1868"/>
                    <a:pt x="15178" y="1701"/>
                    <a:pt x="133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505;p47"/>
            <p:cNvSpPr/>
            <p:nvPr/>
          </p:nvSpPr>
          <p:spPr>
            <a:xfrm flipH="1">
              <a:off x="5666803" y="2061059"/>
              <a:ext cx="47814" cy="11465"/>
            </a:xfrm>
            <a:custGeom>
              <a:avLst/>
              <a:gdLst/>
              <a:ahLst/>
              <a:cxnLst/>
              <a:rect l="l" t="t" r="r" b="b"/>
              <a:pathLst>
                <a:path w="2861" h="686" extrusionOk="0">
                  <a:moveTo>
                    <a:pt x="2728" y="1"/>
                  </a:moveTo>
                  <a:cubicBezTo>
                    <a:pt x="2720" y="1"/>
                    <a:pt x="2711" y="2"/>
                    <a:pt x="2702" y="5"/>
                  </a:cubicBezTo>
                  <a:cubicBezTo>
                    <a:pt x="2502" y="72"/>
                    <a:pt x="2302" y="138"/>
                    <a:pt x="2102" y="205"/>
                  </a:cubicBezTo>
                  <a:cubicBezTo>
                    <a:pt x="1868" y="272"/>
                    <a:pt x="1668" y="305"/>
                    <a:pt x="1435" y="339"/>
                  </a:cubicBezTo>
                  <a:cubicBezTo>
                    <a:pt x="1194" y="399"/>
                    <a:pt x="930" y="411"/>
                    <a:pt x="664" y="411"/>
                  </a:cubicBezTo>
                  <a:cubicBezTo>
                    <a:pt x="486" y="411"/>
                    <a:pt x="307" y="405"/>
                    <a:pt x="134" y="405"/>
                  </a:cubicBezTo>
                  <a:cubicBezTo>
                    <a:pt x="34" y="405"/>
                    <a:pt x="0" y="572"/>
                    <a:pt x="134" y="605"/>
                  </a:cubicBezTo>
                  <a:cubicBezTo>
                    <a:pt x="372" y="660"/>
                    <a:pt x="621" y="685"/>
                    <a:pt x="869" y="685"/>
                  </a:cubicBezTo>
                  <a:cubicBezTo>
                    <a:pt x="1071" y="685"/>
                    <a:pt x="1273" y="669"/>
                    <a:pt x="1468" y="639"/>
                  </a:cubicBezTo>
                  <a:cubicBezTo>
                    <a:pt x="1701" y="605"/>
                    <a:pt x="1935" y="539"/>
                    <a:pt x="2135" y="505"/>
                  </a:cubicBezTo>
                  <a:cubicBezTo>
                    <a:pt x="2369" y="439"/>
                    <a:pt x="2569" y="339"/>
                    <a:pt x="2769" y="205"/>
                  </a:cubicBezTo>
                  <a:cubicBezTo>
                    <a:pt x="2860" y="144"/>
                    <a:pt x="2813" y="1"/>
                    <a:pt x="2728" y="1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506;p47"/>
            <p:cNvSpPr/>
            <p:nvPr/>
          </p:nvSpPr>
          <p:spPr>
            <a:xfrm flipH="1">
              <a:off x="5568166" y="1925671"/>
              <a:ext cx="34394" cy="29915"/>
            </a:xfrm>
            <a:custGeom>
              <a:avLst/>
              <a:gdLst/>
              <a:ahLst/>
              <a:cxnLst/>
              <a:rect l="l" t="t" r="r" b="b"/>
              <a:pathLst>
                <a:path w="2058" h="1790" extrusionOk="0">
                  <a:moveTo>
                    <a:pt x="1601" y="0"/>
                  </a:moveTo>
                  <a:cubicBezTo>
                    <a:pt x="1468" y="0"/>
                    <a:pt x="1368" y="34"/>
                    <a:pt x="1234" y="67"/>
                  </a:cubicBezTo>
                  <a:cubicBezTo>
                    <a:pt x="1001" y="167"/>
                    <a:pt x="801" y="300"/>
                    <a:pt x="634" y="434"/>
                  </a:cubicBezTo>
                  <a:cubicBezTo>
                    <a:pt x="434" y="601"/>
                    <a:pt x="300" y="801"/>
                    <a:pt x="167" y="1001"/>
                  </a:cubicBezTo>
                  <a:cubicBezTo>
                    <a:pt x="133" y="1134"/>
                    <a:pt x="67" y="1234"/>
                    <a:pt x="67" y="1334"/>
                  </a:cubicBezTo>
                  <a:cubicBezTo>
                    <a:pt x="33" y="1468"/>
                    <a:pt x="0" y="1601"/>
                    <a:pt x="0" y="1701"/>
                  </a:cubicBezTo>
                  <a:cubicBezTo>
                    <a:pt x="16" y="1763"/>
                    <a:pt x="60" y="1789"/>
                    <a:pt x="106" y="1789"/>
                  </a:cubicBezTo>
                  <a:cubicBezTo>
                    <a:pt x="160" y="1789"/>
                    <a:pt x="216" y="1755"/>
                    <a:pt x="234" y="1701"/>
                  </a:cubicBezTo>
                  <a:cubicBezTo>
                    <a:pt x="267" y="1601"/>
                    <a:pt x="267" y="1501"/>
                    <a:pt x="300" y="1401"/>
                  </a:cubicBezTo>
                  <a:cubicBezTo>
                    <a:pt x="300" y="1301"/>
                    <a:pt x="334" y="1201"/>
                    <a:pt x="400" y="1134"/>
                  </a:cubicBezTo>
                  <a:cubicBezTo>
                    <a:pt x="500" y="934"/>
                    <a:pt x="600" y="767"/>
                    <a:pt x="767" y="634"/>
                  </a:cubicBezTo>
                  <a:cubicBezTo>
                    <a:pt x="901" y="501"/>
                    <a:pt x="1101" y="367"/>
                    <a:pt x="1268" y="300"/>
                  </a:cubicBezTo>
                  <a:cubicBezTo>
                    <a:pt x="1368" y="267"/>
                    <a:pt x="1468" y="234"/>
                    <a:pt x="1568" y="200"/>
                  </a:cubicBezTo>
                  <a:lnTo>
                    <a:pt x="1701" y="200"/>
                  </a:lnTo>
                  <a:cubicBezTo>
                    <a:pt x="1768" y="234"/>
                    <a:pt x="1835" y="267"/>
                    <a:pt x="1901" y="267"/>
                  </a:cubicBezTo>
                  <a:cubicBezTo>
                    <a:pt x="1912" y="271"/>
                    <a:pt x="1923" y="272"/>
                    <a:pt x="1933" y="272"/>
                  </a:cubicBezTo>
                  <a:cubicBezTo>
                    <a:pt x="2014" y="272"/>
                    <a:pt x="2057" y="163"/>
                    <a:pt x="1968" y="134"/>
                  </a:cubicBezTo>
                  <a:lnTo>
                    <a:pt x="2001" y="134"/>
                  </a:lnTo>
                  <a:cubicBezTo>
                    <a:pt x="1901" y="100"/>
                    <a:pt x="1835" y="67"/>
                    <a:pt x="1768" y="34"/>
                  </a:cubicBezTo>
                  <a:cubicBezTo>
                    <a:pt x="1701" y="0"/>
                    <a:pt x="1668" y="0"/>
                    <a:pt x="1601" y="0"/>
                  </a:cubicBezTo>
                  <a:close/>
                </a:path>
              </a:pathLst>
            </a:custGeom>
            <a:solidFill>
              <a:srgbClr val="B5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507;p47"/>
            <p:cNvSpPr/>
            <p:nvPr/>
          </p:nvSpPr>
          <p:spPr>
            <a:xfrm flipH="1">
              <a:off x="5496619" y="2169122"/>
              <a:ext cx="262035" cy="448263"/>
            </a:xfrm>
            <a:custGeom>
              <a:avLst/>
              <a:gdLst/>
              <a:ahLst/>
              <a:cxnLst/>
              <a:rect l="l" t="t" r="r" b="b"/>
              <a:pathLst>
                <a:path w="15679" h="26822" extrusionOk="0">
                  <a:moveTo>
                    <a:pt x="5971" y="6782"/>
                  </a:moveTo>
                  <a:cubicBezTo>
                    <a:pt x="5961" y="6794"/>
                    <a:pt x="5951" y="6806"/>
                    <a:pt x="5941" y="6819"/>
                  </a:cubicBezTo>
                  <a:lnTo>
                    <a:pt x="5941" y="6819"/>
                  </a:lnTo>
                  <a:cubicBezTo>
                    <a:pt x="5940" y="6817"/>
                    <a:pt x="5939" y="6816"/>
                    <a:pt x="5938" y="6815"/>
                  </a:cubicBezTo>
                  <a:cubicBezTo>
                    <a:pt x="5954" y="6798"/>
                    <a:pt x="5963" y="6790"/>
                    <a:pt x="5971" y="6782"/>
                  </a:cubicBezTo>
                  <a:close/>
                  <a:moveTo>
                    <a:pt x="167" y="60"/>
                  </a:moveTo>
                  <a:cubicBezTo>
                    <a:pt x="83" y="60"/>
                    <a:pt x="0" y="110"/>
                    <a:pt x="0" y="210"/>
                  </a:cubicBezTo>
                  <a:cubicBezTo>
                    <a:pt x="33" y="1812"/>
                    <a:pt x="734" y="3346"/>
                    <a:pt x="1268" y="4847"/>
                  </a:cubicBezTo>
                  <a:cubicBezTo>
                    <a:pt x="1801" y="6381"/>
                    <a:pt x="2368" y="7916"/>
                    <a:pt x="2969" y="9417"/>
                  </a:cubicBezTo>
                  <a:cubicBezTo>
                    <a:pt x="2902" y="9450"/>
                    <a:pt x="2869" y="9517"/>
                    <a:pt x="2835" y="9584"/>
                  </a:cubicBezTo>
                  <a:cubicBezTo>
                    <a:pt x="2778" y="9670"/>
                    <a:pt x="2870" y="9757"/>
                    <a:pt x="2982" y="9757"/>
                  </a:cubicBezTo>
                  <a:cubicBezTo>
                    <a:pt x="3000" y="9757"/>
                    <a:pt x="3018" y="9755"/>
                    <a:pt x="3036" y="9751"/>
                  </a:cubicBezTo>
                  <a:cubicBezTo>
                    <a:pt x="3069" y="9717"/>
                    <a:pt x="3102" y="9684"/>
                    <a:pt x="3169" y="9650"/>
                  </a:cubicBezTo>
                  <a:cubicBezTo>
                    <a:pt x="3169" y="9650"/>
                    <a:pt x="3202" y="9617"/>
                    <a:pt x="3202" y="9617"/>
                  </a:cubicBezTo>
                  <a:cubicBezTo>
                    <a:pt x="3269" y="9550"/>
                    <a:pt x="3336" y="9484"/>
                    <a:pt x="3402" y="9417"/>
                  </a:cubicBezTo>
                  <a:cubicBezTo>
                    <a:pt x="3536" y="9284"/>
                    <a:pt x="3669" y="9183"/>
                    <a:pt x="3769" y="9050"/>
                  </a:cubicBezTo>
                  <a:cubicBezTo>
                    <a:pt x="4036" y="8817"/>
                    <a:pt x="4303" y="8550"/>
                    <a:pt x="4537" y="8316"/>
                  </a:cubicBezTo>
                  <a:cubicBezTo>
                    <a:pt x="5025" y="7827"/>
                    <a:pt x="5514" y="7339"/>
                    <a:pt x="5941" y="6819"/>
                  </a:cubicBezTo>
                  <a:lnTo>
                    <a:pt x="5941" y="6819"/>
                  </a:lnTo>
                  <a:cubicBezTo>
                    <a:pt x="5948" y="6826"/>
                    <a:pt x="5955" y="6835"/>
                    <a:pt x="5963" y="6846"/>
                  </a:cubicBezTo>
                  <a:lnTo>
                    <a:pt x="5963" y="6846"/>
                  </a:lnTo>
                  <a:cubicBezTo>
                    <a:pt x="5965" y="6824"/>
                    <a:pt x="5968" y="6803"/>
                    <a:pt x="5971" y="6782"/>
                  </a:cubicBezTo>
                  <a:lnTo>
                    <a:pt x="5971" y="6782"/>
                  </a:lnTo>
                  <a:cubicBezTo>
                    <a:pt x="5979" y="6773"/>
                    <a:pt x="5988" y="6765"/>
                    <a:pt x="6004" y="6748"/>
                  </a:cubicBezTo>
                  <a:cubicBezTo>
                    <a:pt x="6078" y="6650"/>
                    <a:pt x="6006" y="6533"/>
                    <a:pt x="5923" y="6533"/>
                  </a:cubicBezTo>
                  <a:cubicBezTo>
                    <a:pt x="5894" y="6533"/>
                    <a:pt x="5864" y="6547"/>
                    <a:pt x="5838" y="6582"/>
                  </a:cubicBezTo>
                  <a:cubicBezTo>
                    <a:pt x="5304" y="7049"/>
                    <a:pt x="4837" y="7616"/>
                    <a:pt x="4336" y="8083"/>
                  </a:cubicBezTo>
                  <a:cubicBezTo>
                    <a:pt x="4103" y="8350"/>
                    <a:pt x="3836" y="8583"/>
                    <a:pt x="3603" y="8817"/>
                  </a:cubicBezTo>
                  <a:cubicBezTo>
                    <a:pt x="3469" y="8950"/>
                    <a:pt x="3336" y="9050"/>
                    <a:pt x="3236" y="9183"/>
                  </a:cubicBezTo>
                  <a:cubicBezTo>
                    <a:pt x="3202" y="9217"/>
                    <a:pt x="3136" y="9250"/>
                    <a:pt x="3102" y="9284"/>
                  </a:cubicBezTo>
                  <a:cubicBezTo>
                    <a:pt x="2635" y="7816"/>
                    <a:pt x="2135" y="6348"/>
                    <a:pt x="1601" y="4880"/>
                  </a:cubicBezTo>
                  <a:cubicBezTo>
                    <a:pt x="1067" y="3379"/>
                    <a:pt x="334" y="1845"/>
                    <a:pt x="334" y="210"/>
                  </a:cubicBezTo>
                  <a:cubicBezTo>
                    <a:pt x="334" y="110"/>
                    <a:pt x="250" y="60"/>
                    <a:pt x="167" y="60"/>
                  </a:cubicBezTo>
                  <a:close/>
                  <a:moveTo>
                    <a:pt x="15512" y="0"/>
                  </a:moveTo>
                  <a:cubicBezTo>
                    <a:pt x="15472" y="0"/>
                    <a:pt x="15433" y="23"/>
                    <a:pt x="15411" y="77"/>
                  </a:cubicBezTo>
                  <a:lnTo>
                    <a:pt x="15378" y="77"/>
                  </a:lnTo>
                  <a:cubicBezTo>
                    <a:pt x="14377" y="2045"/>
                    <a:pt x="13243" y="3946"/>
                    <a:pt x="11975" y="5781"/>
                  </a:cubicBezTo>
                  <a:cubicBezTo>
                    <a:pt x="11341" y="6682"/>
                    <a:pt x="10674" y="7616"/>
                    <a:pt x="9974" y="8483"/>
                  </a:cubicBezTo>
                  <a:cubicBezTo>
                    <a:pt x="9640" y="8917"/>
                    <a:pt x="9273" y="9350"/>
                    <a:pt x="8906" y="9784"/>
                  </a:cubicBezTo>
                  <a:cubicBezTo>
                    <a:pt x="8640" y="10117"/>
                    <a:pt x="8306" y="10484"/>
                    <a:pt x="8039" y="10818"/>
                  </a:cubicBezTo>
                  <a:cubicBezTo>
                    <a:pt x="7906" y="10518"/>
                    <a:pt x="7706" y="10218"/>
                    <a:pt x="7572" y="9951"/>
                  </a:cubicBezTo>
                  <a:lnTo>
                    <a:pt x="7005" y="8917"/>
                  </a:lnTo>
                  <a:cubicBezTo>
                    <a:pt x="6705" y="8316"/>
                    <a:pt x="6405" y="7749"/>
                    <a:pt x="6138" y="7182"/>
                  </a:cubicBezTo>
                  <a:lnTo>
                    <a:pt x="6138" y="7049"/>
                  </a:lnTo>
                  <a:cubicBezTo>
                    <a:pt x="6104" y="6982"/>
                    <a:pt x="6071" y="6982"/>
                    <a:pt x="6038" y="6982"/>
                  </a:cubicBezTo>
                  <a:cubicBezTo>
                    <a:pt x="6013" y="6932"/>
                    <a:pt x="5988" y="6882"/>
                    <a:pt x="5963" y="6846"/>
                  </a:cubicBezTo>
                  <a:lnTo>
                    <a:pt x="5963" y="6846"/>
                  </a:lnTo>
                  <a:cubicBezTo>
                    <a:pt x="5871" y="7560"/>
                    <a:pt x="5871" y="8304"/>
                    <a:pt x="5871" y="9017"/>
                  </a:cubicBezTo>
                  <a:cubicBezTo>
                    <a:pt x="5838" y="9650"/>
                    <a:pt x="5838" y="10284"/>
                    <a:pt x="5804" y="10885"/>
                  </a:cubicBezTo>
                  <a:cubicBezTo>
                    <a:pt x="5771" y="12152"/>
                    <a:pt x="5737" y="13453"/>
                    <a:pt x="5704" y="14721"/>
                  </a:cubicBezTo>
                  <a:cubicBezTo>
                    <a:pt x="5604" y="17289"/>
                    <a:pt x="5471" y="19824"/>
                    <a:pt x="5337" y="22360"/>
                  </a:cubicBezTo>
                  <a:cubicBezTo>
                    <a:pt x="5304" y="23093"/>
                    <a:pt x="5237" y="23827"/>
                    <a:pt x="5204" y="24528"/>
                  </a:cubicBezTo>
                  <a:cubicBezTo>
                    <a:pt x="5170" y="25262"/>
                    <a:pt x="5070" y="25996"/>
                    <a:pt x="5070" y="26696"/>
                  </a:cubicBezTo>
                  <a:cubicBezTo>
                    <a:pt x="5070" y="26779"/>
                    <a:pt x="5129" y="26821"/>
                    <a:pt x="5187" y="26821"/>
                  </a:cubicBezTo>
                  <a:cubicBezTo>
                    <a:pt x="5245" y="26821"/>
                    <a:pt x="5304" y="26779"/>
                    <a:pt x="5304" y="26696"/>
                  </a:cubicBezTo>
                  <a:cubicBezTo>
                    <a:pt x="5471" y="25462"/>
                    <a:pt x="5504" y="24161"/>
                    <a:pt x="5571" y="22893"/>
                  </a:cubicBezTo>
                  <a:cubicBezTo>
                    <a:pt x="5637" y="21592"/>
                    <a:pt x="5704" y="20325"/>
                    <a:pt x="5771" y="19057"/>
                  </a:cubicBezTo>
                  <a:cubicBezTo>
                    <a:pt x="5904" y="16522"/>
                    <a:pt x="6004" y="13954"/>
                    <a:pt x="6071" y="11418"/>
                  </a:cubicBezTo>
                  <a:cubicBezTo>
                    <a:pt x="6071" y="10685"/>
                    <a:pt x="6104" y="9951"/>
                    <a:pt x="6104" y="9250"/>
                  </a:cubicBezTo>
                  <a:cubicBezTo>
                    <a:pt x="6138" y="8716"/>
                    <a:pt x="6171" y="8183"/>
                    <a:pt x="6138" y="7649"/>
                  </a:cubicBezTo>
                  <a:lnTo>
                    <a:pt x="6138" y="7649"/>
                  </a:lnTo>
                  <a:cubicBezTo>
                    <a:pt x="6338" y="8116"/>
                    <a:pt x="6571" y="8550"/>
                    <a:pt x="6772" y="8983"/>
                  </a:cubicBezTo>
                  <a:cubicBezTo>
                    <a:pt x="6938" y="9350"/>
                    <a:pt x="7138" y="9717"/>
                    <a:pt x="7305" y="10084"/>
                  </a:cubicBezTo>
                  <a:cubicBezTo>
                    <a:pt x="7505" y="10418"/>
                    <a:pt x="7639" y="10818"/>
                    <a:pt x="7906" y="11118"/>
                  </a:cubicBezTo>
                  <a:cubicBezTo>
                    <a:pt x="7925" y="11148"/>
                    <a:pt x="7951" y="11160"/>
                    <a:pt x="7976" y="11160"/>
                  </a:cubicBezTo>
                  <a:cubicBezTo>
                    <a:pt x="8039" y="11160"/>
                    <a:pt x="8106" y="11089"/>
                    <a:pt x="8106" y="11018"/>
                  </a:cubicBezTo>
                  <a:cubicBezTo>
                    <a:pt x="8506" y="10651"/>
                    <a:pt x="8840" y="10251"/>
                    <a:pt x="9173" y="9851"/>
                  </a:cubicBezTo>
                  <a:cubicBezTo>
                    <a:pt x="9507" y="9417"/>
                    <a:pt x="9874" y="8983"/>
                    <a:pt x="10207" y="8550"/>
                  </a:cubicBezTo>
                  <a:cubicBezTo>
                    <a:pt x="10908" y="7716"/>
                    <a:pt x="11542" y="6815"/>
                    <a:pt x="12175" y="5948"/>
                  </a:cubicBezTo>
                  <a:cubicBezTo>
                    <a:pt x="13443" y="4113"/>
                    <a:pt x="14610" y="2178"/>
                    <a:pt x="15611" y="210"/>
                  </a:cubicBezTo>
                  <a:cubicBezTo>
                    <a:pt x="15679" y="98"/>
                    <a:pt x="15594" y="0"/>
                    <a:pt x="155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508;p47"/>
            <p:cNvSpPr/>
            <p:nvPr/>
          </p:nvSpPr>
          <p:spPr>
            <a:xfrm flipH="1">
              <a:off x="6285917" y="2254640"/>
              <a:ext cx="137694" cy="119060"/>
            </a:xfrm>
            <a:custGeom>
              <a:avLst/>
              <a:gdLst/>
              <a:ahLst/>
              <a:cxnLst/>
              <a:rect l="l" t="t" r="r" b="b"/>
              <a:pathLst>
                <a:path w="8239" h="7124" extrusionOk="0">
                  <a:moveTo>
                    <a:pt x="8005" y="1"/>
                  </a:moveTo>
                  <a:cubicBezTo>
                    <a:pt x="7959" y="1"/>
                    <a:pt x="7910" y="19"/>
                    <a:pt x="7865" y="64"/>
                  </a:cubicBezTo>
                  <a:cubicBezTo>
                    <a:pt x="7565" y="364"/>
                    <a:pt x="7298" y="731"/>
                    <a:pt x="6998" y="1031"/>
                  </a:cubicBezTo>
                  <a:cubicBezTo>
                    <a:pt x="6698" y="1365"/>
                    <a:pt x="6364" y="1665"/>
                    <a:pt x="6031" y="1932"/>
                  </a:cubicBezTo>
                  <a:cubicBezTo>
                    <a:pt x="5363" y="2532"/>
                    <a:pt x="4663" y="3066"/>
                    <a:pt x="3962" y="3599"/>
                  </a:cubicBezTo>
                  <a:cubicBezTo>
                    <a:pt x="2595" y="4634"/>
                    <a:pt x="1194" y="5701"/>
                    <a:pt x="26" y="7002"/>
                  </a:cubicBezTo>
                  <a:cubicBezTo>
                    <a:pt x="1" y="7053"/>
                    <a:pt x="54" y="7124"/>
                    <a:pt x="110" y="7124"/>
                  </a:cubicBezTo>
                  <a:cubicBezTo>
                    <a:pt x="127" y="7124"/>
                    <a:pt x="144" y="7117"/>
                    <a:pt x="160" y="7102"/>
                  </a:cubicBezTo>
                  <a:cubicBezTo>
                    <a:pt x="1361" y="5801"/>
                    <a:pt x="2828" y="4767"/>
                    <a:pt x="4296" y="3733"/>
                  </a:cubicBezTo>
                  <a:cubicBezTo>
                    <a:pt x="4997" y="3233"/>
                    <a:pt x="5697" y="2699"/>
                    <a:pt x="6364" y="2132"/>
                  </a:cubicBezTo>
                  <a:cubicBezTo>
                    <a:pt x="6998" y="1598"/>
                    <a:pt x="7698" y="964"/>
                    <a:pt x="8165" y="264"/>
                  </a:cubicBezTo>
                  <a:cubicBezTo>
                    <a:pt x="8239" y="141"/>
                    <a:pt x="8133" y="1"/>
                    <a:pt x="8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509;p47"/>
            <p:cNvSpPr/>
            <p:nvPr/>
          </p:nvSpPr>
          <p:spPr>
            <a:xfrm flipH="1">
              <a:off x="5685621" y="2390612"/>
              <a:ext cx="23982" cy="23982"/>
            </a:xfrm>
            <a:custGeom>
              <a:avLst/>
              <a:gdLst/>
              <a:ahLst/>
              <a:cxnLst/>
              <a:rect l="l" t="t" r="r" b="b"/>
              <a:pathLst>
                <a:path w="1435" h="1435" extrusionOk="0">
                  <a:moveTo>
                    <a:pt x="734" y="0"/>
                  </a:moveTo>
                  <a:cubicBezTo>
                    <a:pt x="634" y="0"/>
                    <a:pt x="534" y="33"/>
                    <a:pt x="434" y="67"/>
                  </a:cubicBezTo>
                  <a:cubicBezTo>
                    <a:pt x="367" y="100"/>
                    <a:pt x="267" y="133"/>
                    <a:pt x="201" y="200"/>
                  </a:cubicBezTo>
                  <a:cubicBezTo>
                    <a:pt x="134" y="267"/>
                    <a:pt x="101" y="367"/>
                    <a:pt x="67" y="434"/>
                  </a:cubicBezTo>
                  <a:cubicBezTo>
                    <a:pt x="34" y="534"/>
                    <a:pt x="0" y="634"/>
                    <a:pt x="0" y="734"/>
                  </a:cubicBezTo>
                  <a:lnTo>
                    <a:pt x="34" y="901"/>
                  </a:lnTo>
                  <a:cubicBezTo>
                    <a:pt x="67" y="1034"/>
                    <a:pt x="134" y="1134"/>
                    <a:pt x="201" y="1234"/>
                  </a:cubicBezTo>
                  <a:lnTo>
                    <a:pt x="367" y="1334"/>
                  </a:lnTo>
                  <a:cubicBezTo>
                    <a:pt x="467" y="1401"/>
                    <a:pt x="601" y="1434"/>
                    <a:pt x="734" y="1434"/>
                  </a:cubicBezTo>
                  <a:cubicBezTo>
                    <a:pt x="834" y="1434"/>
                    <a:pt x="901" y="1434"/>
                    <a:pt x="1001" y="1368"/>
                  </a:cubicBezTo>
                  <a:cubicBezTo>
                    <a:pt x="1101" y="1334"/>
                    <a:pt x="1168" y="1301"/>
                    <a:pt x="1235" y="1234"/>
                  </a:cubicBezTo>
                  <a:cubicBezTo>
                    <a:pt x="1301" y="1168"/>
                    <a:pt x="1335" y="1101"/>
                    <a:pt x="1368" y="1001"/>
                  </a:cubicBezTo>
                  <a:cubicBezTo>
                    <a:pt x="1435" y="901"/>
                    <a:pt x="1435" y="834"/>
                    <a:pt x="1435" y="734"/>
                  </a:cubicBezTo>
                  <a:lnTo>
                    <a:pt x="1401" y="534"/>
                  </a:lnTo>
                  <a:cubicBezTo>
                    <a:pt x="1368" y="400"/>
                    <a:pt x="1335" y="300"/>
                    <a:pt x="1235" y="200"/>
                  </a:cubicBezTo>
                  <a:lnTo>
                    <a:pt x="1101" y="100"/>
                  </a:lnTo>
                  <a:cubicBezTo>
                    <a:pt x="968" y="33"/>
                    <a:pt x="868" y="0"/>
                    <a:pt x="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510;p47"/>
            <p:cNvSpPr/>
            <p:nvPr/>
          </p:nvSpPr>
          <p:spPr>
            <a:xfrm flipH="1">
              <a:off x="5683950" y="2466755"/>
              <a:ext cx="29564" cy="29230"/>
            </a:xfrm>
            <a:custGeom>
              <a:avLst/>
              <a:gdLst/>
              <a:ahLst/>
              <a:cxnLst/>
              <a:rect l="l" t="t" r="r" b="b"/>
              <a:pathLst>
                <a:path w="1769" h="1749" extrusionOk="0">
                  <a:moveTo>
                    <a:pt x="800" y="1"/>
                  </a:moveTo>
                  <a:cubicBezTo>
                    <a:pt x="712" y="1"/>
                    <a:pt x="632" y="32"/>
                    <a:pt x="535" y="81"/>
                  </a:cubicBezTo>
                  <a:cubicBezTo>
                    <a:pt x="435" y="114"/>
                    <a:pt x="335" y="181"/>
                    <a:pt x="268" y="248"/>
                  </a:cubicBezTo>
                  <a:cubicBezTo>
                    <a:pt x="168" y="348"/>
                    <a:pt x="101" y="414"/>
                    <a:pt x="101" y="548"/>
                  </a:cubicBezTo>
                  <a:cubicBezTo>
                    <a:pt x="34" y="648"/>
                    <a:pt x="1" y="748"/>
                    <a:pt x="1" y="881"/>
                  </a:cubicBezTo>
                  <a:cubicBezTo>
                    <a:pt x="34" y="948"/>
                    <a:pt x="34" y="1015"/>
                    <a:pt x="34" y="1115"/>
                  </a:cubicBezTo>
                  <a:cubicBezTo>
                    <a:pt x="101" y="1248"/>
                    <a:pt x="168" y="1382"/>
                    <a:pt x="268" y="1482"/>
                  </a:cubicBezTo>
                  <a:lnTo>
                    <a:pt x="435" y="1649"/>
                  </a:lnTo>
                  <a:cubicBezTo>
                    <a:pt x="568" y="1715"/>
                    <a:pt x="735" y="1749"/>
                    <a:pt x="902" y="1749"/>
                  </a:cubicBezTo>
                  <a:cubicBezTo>
                    <a:pt x="1002" y="1749"/>
                    <a:pt x="1135" y="1749"/>
                    <a:pt x="1235" y="1682"/>
                  </a:cubicBezTo>
                  <a:cubicBezTo>
                    <a:pt x="1335" y="1649"/>
                    <a:pt x="1435" y="1582"/>
                    <a:pt x="1502" y="1515"/>
                  </a:cubicBezTo>
                  <a:cubicBezTo>
                    <a:pt x="1602" y="1415"/>
                    <a:pt x="1669" y="1315"/>
                    <a:pt x="1702" y="1215"/>
                  </a:cubicBezTo>
                  <a:cubicBezTo>
                    <a:pt x="1736" y="1115"/>
                    <a:pt x="1769" y="1015"/>
                    <a:pt x="1769" y="881"/>
                  </a:cubicBezTo>
                  <a:cubicBezTo>
                    <a:pt x="1769" y="815"/>
                    <a:pt x="1736" y="715"/>
                    <a:pt x="1736" y="648"/>
                  </a:cubicBezTo>
                  <a:cubicBezTo>
                    <a:pt x="1702" y="481"/>
                    <a:pt x="1602" y="381"/>
                    <a:pt x="1502" y="248"/>
                  </a:cubicBezTo>
                  <a:cubicBezTo>
                    <a:pt x="1435" y="214"/>
                    <a:pt x="1402" y="181"/>
                    <a:pt x="1335" y="114"/>
                  </a:cubicBezTo>
                  <a:cubicBezTo>
                    <a:pt x="1202" y="47"/>
                    <a:pt x="1035" y="14"/>
                    <a:pt x="902" y="14"/>
                  </a:cubicBezTo>
                  <a:cubicBezTo>
                    <a:pt x="866" y="5"/>
                    <a:pt x="833" y="1"/>
                    <a:pt x="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511;p47"/>
            <p:cNvSpPr/>
            <p:nvPr/>
          </p:nvSpPr>
          <p:spPr>
            <a:xfrm flipH="1">
              <a:off x="5689515" y="2540891"/>
              <a:ext cx="29013" cy="29046"/>
            </a:xfrm>
            <a:custGeom>
              <a:avLst/>
              <a:gdLst/>
              <a:ahLst/>
              <a:cxnLst/>
              <a:rect l="l" t="t" r="r" b="b"/>
              <a:pathLst>
                <a:path w="1736" h="1738" extrusionOk="0">
                  <a:moveTo>
                    <a:pt x="845" y="1"/>
                  </a:moveTo>
                  <a:cubicBezTo>
                    <a:pt x="810" y="1"/>
                    <a:pt x="774" y="5"/>
                    <a:pt x="735" y="15"/>
                  </a:cubicBezTo>
                  <a:cubicBezTo>
                    <a:pt x="668" y="15"/>
                    <a:pt x="601" y="48"/>
                    <a:pt x="534" y="81"/>
                  </a:cubicBezTo>
                  <a:cubicBezTo>
                    <a:pt x="434" y="115"/>
                    <a:pt x="334" y="181"/>
                    <a:pt x="268" y="248"/>
                  </a:cubicBezTo>
                  <a:lnTo>
                    <a:pt x="134" y="448"/>
                  </a:lnTo>
                  <a:lnTo>
                    <a:pt x="34" y="648"/>
                  </a:lnTo>
                  <a:cubicBezTo>
                    <a:pt x="1" y="782"/>
                    <a:pt x="1" y="949"/>
                    <a:pt x="34" y="1082"/>
                  </a:cubicBezTo>
                  <a:lnTo>
                    <a:pt x="34" y="1115"/>
                  </a:lnTo>
                  <a:cubicBezTo>
                    <a:pt x="67" y="1249"/>
                    <a:pt x="134" y="1382"/>
                    <a:pt x="234" y="1482"/>
                  </a:cubicBezTo>
                  <a:cubicBezTo>
                    <a:pt x="334" y="1582"/>
                    <a:pt x="468" y="1649"/>
                    <a:pt x="601" y="1682"/>
                  </a:cubicBezTo>
                  <a:lnTo>
                    <a:pt x="635" y="1682"/>
                  </a:lnTo>
                  <a:cubicBezTo>
                    <a:pt x="693" y="1721"/>
                    <a:pt x="763" y="1738"/>
                    <a:pt x="831" y="1738"/>
                  </a:cubicBezTo>
                  <a:cubicBezTo>
                    <a:pt x="880" y="1738"/>
                    <a:pt x="927" y="1730"/>
                    <a:pt x="968" y="1716"/>
                  </a:cubicBezTo>
                  <a:cubicBezTo>
                    <a:pt x="1068" y="1716"/>
                    <a:pt x="1135" y="1682"/>
                    <a:pt x="1202" y="1649"/>
                  </a:cubicBezTo>
                  <a:cubicBezTo>
                    <a:pt x="1302" y="1616"/>
                    <a:pt x="1402" y="1549"/>
                    <a:pt x="1468" y="1482"/>
                  </a:cubicBezTo>
                  <a:cubicBezTo>
                    <a:pt x="1535" y="1416"/>
                    <a:pt x="1569" y="1349"/>
                    <a:pt x="1602" y="1315"/>
                  </a:cubicBezTo>
                  <a:cubicBezTo>
                    <a:pt x="1635" y="1249"/>
                    <a:pt x="1669" y="1149"/>
                    <a:pt x="1702" y="1082"/>
                  </a:cubicBezTo>
                  <a:cubicBezTo>
                    <a:pt x="1735" y="982"/>
                    <a:pt x="1735" y="882"/>
                    <a:pt x="1702" y="748"/>
                  </a:cubicBezTo>
                  <a:cubicBezTo>
                    <a:pt x="1702" y="682"/>
                    <a:pt x="1702" y="615"/>
                    <a:pt x="1669" y="548"/>
                  </a:cubicBezTo>
                  <a:cubicBezTo>
                    <a:pt x="1635" y="415"/>
                    <a:pt x="1569" y="348"/>
                    <a:pt x="1468" y="248"/>
                  </a:cubicBezTo>
                  <a:lnTo>
                    <a:pt x="1302" y="115"/>
                  </a:lnTo>
                  <a:cubicBezTo>
                    <a:pt x="1235" y="81"/>
                    <a:pt x="1168" y="81"/>
                    <a:pt x="1102" y="48"/>
                  </a:cubicBezTo>
                  <a:cubicBezTo>
                    <a:pt x="1007" y="24"/>
                    <a:pt x="930" y="1"/>
                    <a:pt x="8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512;p47"/>
            <p:cNvSpPr/>
            <p:nvPr/>
          </p:nvSpPr>
          <p:spPr>
            <a:xfrm flipH="1">
              <a:off x="5692306" y="2597430"/>
              <a:ext cx="29013" cy="22311"/>
            </a:xfrm>
            <a:custGeom>
              <a:avLst/>
              <a:gdLst/>
              <a:ahLst/>
              <a:cxnLst/>
              <a:rect l="l" t="t" r="r" b="b"/>
              <a:pathLst>
                <a:path w="1736" h="1335" extrusionOk="0">
                  <a:moveTo>
                    <a:pt x="868" y="1"/>
                  </a:moveTo>
                  <a:cubicBezTo>
                    <a:pt x="1" y="1"/>
                    <a:pt x="1" y="1335"/>
                    <a:pt x="868" y="1335"/>
                  </a:cubicBezTo>
                  <a:cubicBezTo>
                    <a:pt x="1736" y="1335"/>
                    <a:pt x="1736" y="1"/>
                    <a:pt x="8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513;p47"/>
            <p:cNvSpPr/>
            <p:nvPr/>
          </p:nvSpPr>
          <p:spPr>
            <a:xfrm flipH="1">
              <a:off x="5143183" y="1595833"/>
              <a:ext cx="1297274" cy="75641"/>
            </a:xfrm>
            <a:custGeom>
              <a:avLst/>
              <a:gdLst/>
              <a:ahLst/>
              <a:cxnLst/>
              <a:rect l="l" t="t" r="r" b="b"/>
              <a:pathLst>
                <a:path w="77623" h="4526" extrusionOk="0">
                  <a:moveTo>
                    <a:pt x="74336" y="1"/>
                  </a:moveTo>
                  <a:cubicBezTo>
                    <a:pt x="73374" y="1"/>
                    <a:pt x="72288" y="155"/>
                    <a:pt x="71551" y="155"/>
                  </a:cubicBezTo>
                  <a:cubicBezTo>
                    <a:pt x="69984" y="122"/>
                    <a:pt x="68416" y="122"/>
                    <a:pt x="66815" y="122"/>
                  </a:cubicBezTo>
                  <a:cubicBezTo>
                    <a:pt x="60777" y="89"/>
                    <a:pt x="54739" y="89"/>
                    <a:pt x="48668" y="89"/>
                  </a:cubicBezTo>
                  <a:cubicBezTo>
                    <a:pt x="45433" y="80"/>
                    <a:pt x="42195" y="76"/>
                    <a:pt x="38955" y="76"/>
                  </a:cubicBezTo>
                  <a:cubicBezTo>
                    <a:pt x="30104" y="76"/>
                    <a:pt x="21240" y="107"/>
                    <a:pt x="12376" y="155"/>
                  </a:cubicBezTo>
                  <a:cubicBezTo>
                    <a:pt x="9874" y="155"/>
                    <a:pt x="7372" y="155"/>
                    <a:pt x="4870" y="189"/>
                  </a:cubicBezTo>
                  <a:cubicBezTo>
                    <a:pt x="4270" y="189"/>
                    <a:pt x="3487" y="102"/>
                    <a:pt x="2724" y="102"/>
                  </a:cubicBezTo>
                  <a:cubicBezTo>
                    <a:pt x="1327" y="102"/>
                    <a:pt x="0" y="395"/>
                    <a:pt x="0" y="2057"/>
                  </a:cubicBezTo>
                  <a:lnTo>
                    <a:pt x="0" y="4525"/>
                  </a:lnTo>
                  <a:lnTo>
                    <a:pt x="77155" y="4525"/>
                  </a:lnTo>
                  <a:cubicBezTo>
                    <a:pt x="77155" y="2957"/>
                    <a:pt x="77622" y="856"/>
                    <a:pt x="75754" y="155"/>
                  </a:cubicBezTo>
                  <a:cubicBezTo>
                    <a:pt x="75588" y="122"/>
                    <a:pt x="75387" y="55"/>
                    <a:pt x="75187" y="22"/>
                  </a:cubicBezTo>
                  <a:lnTo>
                    <a:pt x="75187" y="55"/>
                  </a:lnTo>
                  <a:cubicBezTo>
                    <a:pt x="74925" y="16"/>
                    <a:pt x="74637" y="1"/>
                    <a:pt x="74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514;p47"/>
            <p:cNvSpPr/>
            <p:nvPr/>
          </p:nvSpPr>
          <p:spPr>
            <a:xfrm flipH="1">
              <a:off x="7772828" y="2412205"/>
              <a:ext cx="143844" cy="255283"/>
            </a:xfrm>
            <a:custGeom>
              <a:avLst/>
              <a:gdLst/>
              <a:ahLst/>
              <a:cxnLst/>
              <a:rect l="l" t="t" r="r" b="b"/>
              <a:pathLst>
                <a:path w="8607" h="15275" extrusionOk="0">
                  <a:moveTo>
                    <a:pt x="6114" y="0"/>
                  </a:moveTo>
                  <a:cubicBezTo>
                    <a:pt x="6026" y="0"/>
                    <a:pt x="5932" y="55"/>
                    <a:pt x="5905" y="109"/>
                  </a:cubicBezTo>
                  <a:cubicBezTo>
                    <a:pt x="5838" y="209"/>
                    <a:pt x="5871" y="343"/>
                    <a:pt x="5938" y="409"/>
                  </a:cubicBezTo>
                  <a:cubicBezTo>
                    <a:pt x="6072" y="576"/>
                    <a:pt x="6238" y="676"/>
                    <a:pt x="6405" y="843"/>
                  </a:cubicBezTo>
                  <a:cubicBezTo>
                    <a:pt x="6572" y="943"/>
                    <a:pt x="6739" y="1110"/>
                    <a:pt x="6872" y="1243"/>
                  </a:cubicBezTo>
                  <a:cubicBezTo>
                    <a:pt x="6972" y="1343"/>
                    <a:pt x="7072" y="1443"/>
                    <a:pt x="7172" y="1543"/>
                  </a:cubicBezTo>
                  <a:cubicBezTo>
                    <a:pt x="7004" y="1524"/>
                    <a:pt x="6838" y="1515"/>
                    <a:pt x="6674" y="1515"/>
                  </a:cubicBezTo>
                  <a:cubicBezTo>
                    <a:pt x="3678" y="1515"/>
                    <a:pt x="1356" y="4591"/>
                    <a:pt x="534" y="7248"/>
                  </a:cubicBezTo>
                  <a:cubicBezTo>
                    <a:pt x="1" y="8915"/>
                    <a:pt x="101" y="10683"/>
                    <a:pt x="1035" y="12184"/>
                  </a:cubicBezTo>
                  <a:cubicBezTo>
                    <a:pt x="1835" y="13452"/>
                    <a:pt x="3203" y="14786"/>
                    <a:pt x="4671" y="15253"/>
                  </a:cubicBezTo>
                  <a:cubicBezTo>
                    <a:pt x="4710" y="15268"/>
                    <a:pt x="4749" y="15274"/>
                    <a:pt x="4787" y="15274"/>
                  </a:cubicBezTo>
                  <a:cubicBezTo>
                    <a:pt x="5096" y="15274"/>
                    <a:pt x="5305" y="14828"/>
                    <a:pt x="5037" y="14619"/>
                  </a:cubicBezTo>
                  <a:cubicBezTo>
                    <a:pt x="4003" y="13719"/>
                    <a:pt x="2803" y="13085"/>
                    <a:pt x="2002" y="11918"/>
                  </a:cubicBezTo>
                  <a:cubicBezTo>
                    <a:pt x="1101" y="10617"/>
                    <a:pt x="935" y="9116"/>
                    <a:pt x="1402" y="7614"/>
                  </a:cubicBezTo>
                  <a:cubicBezTo>
                    <a:pt x="2164" y="5094"/>
                    <a:pt x="4280" y="2177"/>
                    <a:pt x="7157" y="2177"/>
                  </a:cubicBezTo>
                  <a:cubicBezTo>
                    <a:pt x="7173" y="2177"/>
                    <a:pt x="7189" y="2177"/>
                    <a:pt x="7206" y="2177"/>
                  </a:cubicBezTo>
                  <a:cubicBezTo>
                    <a:pt x="7106" y="2244"/>
                    <a:pt x="6972" y="2311"/>
                    <a:pt x="6872" y="2411"/>
                  </a:cubicBezTo>
                  <a:cubicBezTo>
                    <a:pt x="6672" y="2511"/>
                    <a:pt x="6472" y="2644"/>
                    <a:pt x="6305" y="2778"/>
                  </a:cubicBezTo>
                  <a:cubicBezTo>
                    <a:pt x="6205" y="2878"/>
                    <a:pt x="6072" y="2944"/>
                    <a:pt x="5971" y="3045"/>
                  </a:cubicBezTo>
                  <a:cubicBezTo>
                    <a:pt x="5871" y="3145"/>
                    <a:pt x="5805" y="3278"/>
                    <a:pt x="5705" y="3378"/>
                  </a:cubicBezTo>
                  <a:cubicBezTo>
                    <a:pt x="5605" y="3512"/>
                    <a:pt x="5638" y="3745"/>
                    <a:pt x="5771" y="3845"/>
                  </a:cubicBezTo>
                  <a:cubicBezTo>
                    <a:pt x="5849" y="3923"/>
                    <a:pt x="5951" y="3956"/>
                    <a:pt x="6048" y="3956"/>
                  </a:cubicBezTo>
                  <a:cubicBezTo>
                    <a:pt x="6116" y="3956"/>
                    <a:pt x="6183" y="3939"/>
                    <a:pt x="6238" y="3912"/>
                  </a:cubicBezTo>
                  <a:cubicBezTo>
                    <a:pt x="6338" y="3845"/>
                    <a:pt x="6438" y="3812"/>
                    <a:pt x="6539" y="3745"/>
                  </a:cubicBezTo>
                  <a:cubicBezTo>
                    <a:pt x="6639" y="3678"/>
                    <a:pt x="6739" y="3578"/>
                    <a:pt x="6839" y="3512"/>
                  </a:cubicBezTo>
                  <a:lnTo>
                    <a:pt x="6972" y="3378"/>
                  </a:lnTo>
                  <a:lnTo>
                    <a:pt x="7039" y="3345"/>
                  </a:lnTo>
                  <a:lnTo>
                    <a:pt x="7039" y="3311"/>
                  </a:lnTo>
                  <a:cubicBezTo>
                    <a:pt x="7139" y="3245"/>
                    <a:pt x="7239" y="3178"/>
                    <a:pt x="7306" y="3145"/>
                  </a:cubicBezTo>
                  <a:cubicBezTo>
                    <a:pt x="7506" y="3011"/>
                    <a:pt x="7673" y="2878"/>
                    <a:pt x="7839" y="2778"/>
                  </a:cubicBezTo>
                  <a:cubicBezTo>
                    <a:pt x="8040" y="2644"/>
                    <a:pt x="8206" y="2511"/>
                    <a:pt x="8407" y="2377"/>
                  </a:cubicBezTo>
                  <a:cubicBezTo>
                    <a:pt x="8540" y="2277"/>
                    <a:pt x="8607" y="2111"/>
                    <a:pt x="8540" y="1944"/>
                  </a:cubicBezTo>
                  <a:cubicBezTo>
                    <a:pt x="8511" y="1828"/>
                    <a:pt x="8407" y="1737"/>
                    <a:pt x="8270" y="1737"/>
                  </a:cubicBezTo>
                  <a:cubicBezTo>
                    <a:pt x="8250" y="1737"/>
                    <a:pt x="8228" y="1739"/>
                    <a:pt x="8206" y="1744"/>
                  </a:cubicBezTo>
                  <a:cubicBezTo>
                    <a:pt x="8206" y="1710"/>
                    <a:pt x="8173" y="1710"/>
                    <a:pt x="8173" y="1710"/>
                  </a:cubicBezTo>
                  <a:cubicBezTo>
                    <a:pt x="7906" y="1377"/>
                    <a:pt x="7606" y="1076"/>
                    <a:pt x="7306" y="810"/>
                  </a:cubicBezTo>
                  <a:cubicBezTo>
                    <a:pt x="7139" y="643"/>
                    <a:pt x="6939" y="509"/>
                    <a:pt x="6772" y="376"/>
                  </a:cubicBezTo>
                  <a:cubicBezTo>
                    <a:pt x="6672" y="309"/>
                    <a:pt x="6572" y="242"/>
                    <a:pt x="6505" y="176"/>
                  </a:cubicBezTo>
                  <a:cubicBezTo>
                    <a:pt x="6438" y="142"/>
                    <a:pt x="6405" y="109"/>
                    <a:pt x="6372" y="76"/>
                  </a:cubicBezTo>
                  <a:cubicBezTo>
                    <a:pt x="6305" y="42"/>
                    <a:pt x="6238" y="42"/>
                    <a:pt x="6172" y="9"/>
                  </a:cubicBezTo>
                  <a:cubicBezTo>
                    <a:pt x="6153" y="3"/>
                    <a:pt x="6134" y="0"/>
                    <a:pt x="6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515;p47"/>
            <p:cNvSpPr/>
            <p:nvPr/>
          </p:nvSpPr>
          <p:spPr>
            <a:xfrm flipH="1">
              <a:off x="7642939" y="2446215"/>
              <a:ext cx="119862" cy="247312"/>
            </a:xfrm>
            <a:custGeom>
              <a:avLst/>
              <a:gdLst/>
              <a:ahLst/>
              <a:cxnLst/>
              <a:rect l="l" t="t" r="r" b="b"/>
              <a:pathLst>
                <a:path w="7172" h="14798" extrusionOk="0">
                  <a:moveTo>
                    <a:pt x="1982" y="0"/>
                  </a:moveTo>
                  <a:cubicBezTo>
                    <a:pt x="1808" y="0"/>
                    <a:pt x="1686" y="288"/>
                    <a:pt x="1868" y="409"/>
                  </a:cubicBezTo>
                  <a:cubicBezTo>
                    <a:pt x="4337" y="1710"/>
                    <a:pt x="6138" y="4312"/>
                    <a:pt x="5838" y="7147"/>
                  </a:cubicBezTo>
                  <a:cubicBezTo>
                    <a:pt x="5571" y="9616"/>
                    <a:pt x="3836" y="11584"/>
                    <a:pt x="1668" y="12551"/>
                  </a:cubicBezTo>
                  <a:cubicBezTo>
                    <a:pt x="1968" y="11951"/>
                    <a:pt x="2168" y="11284"/>
                    <a:pt x="2302" y="10616"/>
                  </a:cubicBezTo>
                  <a:cubicBezTo>
                    <a:pt x="2341" y="10420"/>
                    <a:pt x="2206" y="10304"/>
                    <a:pt x="2069" y="10304"/>
                  </a:cubicBezTo>
                  <a:cubicBezTo>
                    <a:pt x="1973" y="10304"/>
                    <a:pt x="1876" y="10360"/>
                    <a:pt x="1835" y="10483"/>
                  </a:cubicBezTo>
                  <a:cubicBezTo>
                    <a:pt x="1434" y="11484"/>
                    <a:pt x="867" y="12484"/>
                    <a:pt x="200" y="13318"/>
                  </a:cubicBezTo>
                  <a:cubicBezTo>
                    <a:pt x="0" y="13552"/>
                    <a:pt x="67" y="13919"/>
                    <a:pt x="367" y="14019"/>
                  </a:cubicBezTo>
                  <a:cubicBezTo>
                    <a:pt x="867" y="14152"/>
                    <a:pt x="1301" y="14319"/>
                    <a:pt x="1768" y="14486"/>
                  </a:cubicBezTo>
                  <a:cubicBezTo>
                    <a:pt x="2149" y="14603"/>
                    <a:pt x="2608" y="14798"/>
                    <a:pt x="3053" y="14798"/>
                  </a:cubicBezTo>
                  <a:cubicBezTo>
                    <a:pt x="3114" y="14798"/>
                    <a:pt x="3175" y="14794"/>
                    <a:pt x="3236" y="14786"/>
                  </a:cubicBezTo>
                  <a:cubicBezTo>
                    <a:pt x="3403" y="14786"/>
                    <a:pt x="3536" y="14719"/>
                    <a:pt x="3636" y="14553"/>
                  </a:cubicBezTo>
                  <a:cubicBezTo>
                    <a:pt x="3669" y="14386"/>
                    <a:pt x="3669" y="14186"/>
                    <a:pt x="3536" y="14086"/>
                  </a:cubicBezTo>
                  <a:cubicBezTo>
                    <a:pt x="3302" y="13885"/>
                    <a:pt x="3069" y="13785"/>
                    <a:pt x="2802" y="13719"/>
                  </a:cubicBezTo>
                  <a:cubicBezTo>
                    <a:pt x="2569" y="13652"/>
                    <a:pt x="2302" y="13585"/>
                    <a:pt x="2068" y="13552"/>
                  </a:cubicBezTo>
                  <a:cubicBezTo>
                    <a:pt x="2035" y="13518"/>
                    <a:pt x="2035" y="13518"/>
                    <a:pt x="2002" y="13518"/>
                  </a:cubicBezTo>
                  <a:cubicBezTo>
                    <a:pt x="4637" y="12685"/>
                    <a:pt x="6638" y="10116"/>
                    <a:pt x="6872" y="7314"/>
                  </a:cubicBezTo>
                  <a:cubicBezTo>
                    <a:pt x="7172" y="4212"/>
                    <a:pt x="5137" y="843"/>
                    <a:pt x="2035" y="9"/>
                  </a:cubicBezTo>
                  <a:cubicBezTo>
                    <a:pt x="2017" y="3"/>
                    <a:pt x="1999" y="0"/>
                    <a:pt x="1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516;p47"/>
            <p:cNvSpPr/>
            <p:nvPr/>
          </p:nvSpPr>
          <p:spPr>
            <a:xfrm flipH="1">
              <a:off x="6593193" y="2555063"/>
              <a:ext cx="199597" cy="193464"/>
            </a:xfrm>
            <a:custGeom>
              <a:avLst/>
              <a:gdLst/>
              <a:ahLst/>
              <a:cxnLst/>
              <a:rect l="l" t="t" r="r" b="b"/>
              <a:pathLst>
                <a:path w="11943" h="11576" extrusionOk="0">
                  <a:moveTo>
                    <a:pt x="6172" y="0"/>
                  </a:moveTo>
                  <a:cubicBezTo>
                    <a:pt x="3336" y="0"/>
                    <a:pt x="801" y="2235"/>
                    <a:pt x="434" y="5071"/>
                  </a:cubicBezTo>
                  <a:cubicBezTo>
                    <a:pt x="1" y="8440"/>
                    <a:pt x="2769" y="11575"/>
                    <a:pt x="6172" y="11575"/>
                  </a:cubicBezTo>
                  <a:cubicBezTo>
                    <a:pt x="9374" y="11575"/>
                    <a:pt x="11942" y="8873"/>
                    <a:pt x="11942" y="5771"/>
                  </a:cubicBezTo>
                  <a:cubicBezTo>
                    <a:pt x="11942" y="5404"/>
                    <a:pt x="11909" y="5004"/>
                    <a:pt x="11842" y="4604"/>
                  </a:cubicBezTo>
                  <a:cubicBezTo>
                    <a:pt x="11275" y="1969"/>
                    <a:pt x="8874" y="0"/>
                    <a:pt x="6172" y="0"/>
                  </a:cubicBezTo>
                  <a:close/>
                </a:path>
              </a:pathLst>
            </a:custGeom>
            <a:solidFill>
              <a:srgbClr val="B5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517;p47"/>
            <p:cNvSpPr/>
            <p:nvPr/>
          </p:nvSpPr>
          <p:spPr>
            <a:xfrm flipH="1">
              <a:off x="6648378" y="2573765"/>
              <a:ext cx="87724" cy="155242"/>
            </a:xfrm>
            <a:custGeom>
              <a:avLst/>
              <a:gdLst/>
              <a:ahLst/>
              <a:cxnLst/>
              <a:rect l="l" t="t" r="r" b="b"/>
              <a:pathLst>
                <a:path w="5249" h="9289" extrusionOk="0">
                  <a:moveTo>
                    <a:pt x="2614" y="1"/>
                  </a:moveTo>
                  <a:cubicBezTo>
                    <a:pt x="2572" y="1"/>
                    <a:pt x="2535" y="16"/>
                    <a:pt x="2513" y="16"/>
                  </a:cubicBezTo>
                  <a:cubicBezTo>
                    <a:pt x="2413" y="49"/>
                    <a:pt x="2346" y="82"/>
                    <a:pt x="2313" y="116"/>
                  </a:cubicBezTo>
                  <a:cubicBezTo>
                    <a:pt x="2313" y="116"/>
                    <a:pt x="2279" y="149"/>
                    <a:pt x="2279" y="149"/>
                  </a:cubicBezTo>
                  <a:cubicBezTo>
                    <a:pt x="2246" y="216"/>
                    <a:pt x="2179" y="282"/>
                    <a:pt x="2179" y="349"/>
                  </a:cubicBezTo>
                  <a:cubicBezTo>
                    <a:pt x="2179" y="383"/>
                    <a:pt x="2146" y="383"/>
                    <a:pt x="2146" y="416"/>
                  </a:cubicBezTo>
                  <a:cubicBezTo>
                    <a:pt x="2146" y="516"/>
                    <a:pt x="2146" y="583"/>
                    <a:pt x="2146" y="649"/>
                  </a:cubicBezTo>
                  <a:cubicBezTo>
                    <a:pt x="2146" y="783"/>
                    <a:pt x="2179" y="916"/>
                    <a:pt x="2213" y="1050"/>
                  </a:cubicBezTo>
                  <a:cubicBezTo>
                    <a:pt x="2213" y="1050"/>
                    <a:pt x="2213" y="1050"/>
                    <a:pt x="2213" y="1083"/>
                  </a:cubicBezTo>
                  <a:cubicBezTo>
                    <a:pt x="1445" y="1417"/>
                    <a:pt x="745" y="2050"/>
                    <a:pt x="812" y="2984"/>
                  </a:cubicBezTo>
                  <a:cubicBezTo>
                    <a:pt x="878" y="4018"/>
                    <a:pt x="1779" y="4452"/>
                    <a:pt x="2680" y="4686"/>
                  </a:cubicBezTo>
                  <a:cubicBezTo>
                    <a:pt x="3113" y="4819"/>
                    <a:pt x="3580" y="4952"/>
                    <a:pt x="3914" y="5353"/>
                  </a:cubicBezTo>
                  <a:cubicBezTo>
                    <a:pt x="4181" y="5686"/>
                    <a:pt x="4281" y="6187"/>
                    <a:pt x="3980" y="6520"/>
                  </a:cubicBezTo>
                  <a:cubicBezTo>
                    <a:pt x="3647" y="6887"/>
                    <a:pt x="3080" y="6987"/>
                    <a:pt x="2646" y="7054"/>
                  </a:cubicBezTo>
                  <a:cubicBezTo>
                    <a:pt x="2500" y="7069"/>
                    <a:pt x="2357" y="7075"/>
                    <a:pt x="2216" y="7075"/>
                  </a:cubicBezTo>
                  <a:cubicBezTo>
                    <a:pt x="1714" y="7075"/>
                    <a:pt x="1240" y="6991"/>
                    <a:pt x="745" y="6887"/>
                  </a:cubicBezTo>
                  <a:cubicBezTo>
                    <a:pt x="720" y="6884"/>
                    <a:pt x="696" y="6883"/>
                    <a:pt x="673" y="6883"/>
                  </a:cubicBezTo>
                  <a:cubicBezTo>
                    <a:pt x="162" y="6883"/>
                    <a:pt x="1" y="7563"/>
                    <a:pt x="511" y="7754"/>
                  </a:cubicBezTo>
                  <a:cubicBezTo>
                    <a:pt x="859" y="7870"/>
                    <a:pt x="1358" y="7961"/>
                    <a:pt x="1898" y="7961"/>
                  </a:cubicBezTo>
                  <a:cubicBezTo>
                    <a:pt x="1980" y="7961"/>
                    <a:pt x="2062" y="7959"/>
                    <a:pt x="2146" y="7955"/>
                  </a:cubicBezTo>
                  <a:lnTo>
                    <a:pt x="2146" y="7955"/>
                  </a:lnTo>
                  <a:cubicBezTo>
                    <a:pt x="2146" y="8055"/>
                    <a:pt x="2112" y="8155"/>
                    <a:pt x="2112" y="8221"/>
                  </a:cubicBezTo>
                  <a:cubicBezTo>
                    <a:pt x="2112" y="8355"/>
                    <a:pt x="2079" y="8455"/>
                    <a:pt x="2079" y="8588"/>
                  </a:cubicBezTo>
                  <a:cubicBezTo>
                    <a:pt x="2079" y="8755"/>
                    <a:pt x="2079" y="8955"/>
                    <a:pt x="2179" y="9089"/>
                  </a:cubicBezTo>
                  <a:cubicBezTo>
                    <a:pt x="2246" y="9222"/>
                    <a:pt x="2379" y="9289"/>
                    <a:pt x="2546" y="9289"/>
                  </a:cubicBezTo>
                  <a:cubicBezTo>
                    <a:pt x="2680" y="9289"/>
                    <a:pt x="2846" y="9222"/>
                    <a:pt x="2913" y="9089"/>
                  </a:cubicBezTo>
                  <a:cubicBezTo>
                    <a:pt x="2980" y="8989"/>
                    <a:pt x="3013" y="8855"/>
                    <a:pt x="2980" y="8755"/>
                  </a:cubicBezTo>
                  <a:cubicBezTo>
                    <a:pt x="2980" y="8688"/>
                    <a:pt x="2980" y="8655"/>
                    <a:pt x="2980" y="8588"/>
                  </a:cubicBezTo>
                  <a:cubicBezTo>
                    <a:pt x="2980" y="8422"/>
                    <a:pt x="2946" y="8288"/>
                    <a:pt x="2913" y="8121"/>
                  </a:cubicBezTo>
                  <a:cubicBezTo>
                    <a:pt x="2880" y="8055"/>
                    <a:pt x="2880" y="7988"/>
                    <a:pt x="2846" y="7921"/>
                  </a:cubicBezTo>
                  <a:cubicBezTo>
                    <a:pt x="4114" y="7721"/>
                    <a:pt x="5248" y="7054"/>
                    <a:pt x="4914" y="5686"/>
                  </a:cubicBezTo>
                  <a:cubicBezTo>
                    <a:pt x="4714" y="4719"/>
                    <a:pt x="3814" y="4252"/>
                    <a:pt x="2980" y="4018"/>
                  </a:cubicBezTo>
                  <a:cubicBezTo>
                    <a:pt x="2546" y="3885"/>
                    <a:pt x="2012" y="3785"/>
                    <a:pt x="1712" y="3418"/>
                  </a:cubicBezTo>
                  <a:cubicBezTo>
                    <a:pt x="1445" y="3051"/>
                    <a:pt x="1579" y="2651"/>
                    <a:pt x="1846" y="2351"/>
                  </a:cubicBezTo>
                  <a:cubicBezTo>
                    <a:pt x="2179" y="1917"/>
                    <a:pt x="2746" y="1784"/>
                    <a:pt x="3213" y="1683"/>
                  </a:cubicBezTo>
                  <a:cubicBezTo>
                    <a:pt x="3436" y="1636"/>
                    <a:pt x="3666" y="1596"/>
                    <a:pt x="3890" y="1596"/>
                  </a:cubicBezTo>
                  <a:cubicBezTo>
                    <a:pt x="4135" y="1596"/>
                    <a:pt x="4371" y="1644"/>
                    <a:pt x="4581" y="1784"/>
                  </a:cubicBezTo>
                  <a:cubicBezTo>
                    <a:pt x="4638" y="1828"/>
                    <a:pt x="4694" y="1847"/>
                    <a:pt x="4745" y="1847"/>
                  </a:cubicBezTo>
                  <a:cubicBezTo>
                    <a:pt x="4966" y="1847"/>
                    <a:pt x="5110" y="1499"/>
                    <a:pt x="4948" y="1283"/>
                  </a:cubicBezTo>
                  <a:cubicBezTo>
                    <a:pt x="4634" y="902"/>
                    <a:pt x="4184" y="762"/>
                    <a:pt x="3720" y="762"/>
                  </a:cubicBezTo>
                  <a:cubicBezTo>
                    <a:pt x="3494" y="762"/>
                    <a:pt x="3265" y="795"/>
                    <a:pt x="3046" y="850"/>
                  </a:cubicBezTo>
                  <a:cubicBezTo>
                    <a:pt x="3046" y="783"/>
                    <a:pt x="3046" y="716"/>
                    <a:pt x="3046" y="649"/>
                  </a:cubicBezTo>
                  <a:cubicBezTo>
                    <a:pt x="3080" y="483"/>
                    <a:pt x="3080" y="349"/>
                    <a:pt x="2980" y="216"/>
                  </a:cubicBezTo>
                  <a:cubicBezTo>
                    <a:pt x="2913" y="116"/>
                    <a:pt x="2813" y="16"/>
                    <a:pt x="2680" y="16"/>
                  </a:cubicBezTo>
                  <a:cubicBezTo>
                    <a:pt x="2657" y="4"/>
                    <a:pt x="2635" y="1"/>
                    <a:pt x="2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518;p47"/>
            <p:cNvSpPr/>
            <p:nvPr/>
          </p:nvSpPr>
          <p:spPr>
            <a:xfrm flipH="1">
              <a:off x="5129813" y="2969584"/>
              <a:ext cx="215758" cy="192595"/>
            </a:xfrm>
            <a:custGeom>
              <a:avLst/>
              <a:gdLst/>
              <a:ahLst/>
              <a:cxnLst/>
              <a:rect l="l" t="t" r="r" b="b"/>
              <a:pathLst>
                <a:path w="12910" h="11524" extrusionOk="0">
                  <a:moveTo>
                    <a:pt x="7056" y="1"/>
                  </a:moveTo>
                  <a:cubicBezTo>
                    <a:pt x="5351" y="1"/>
                    <a:pt x="3632" y="790"/>
                    <a:pt x="2469" y="2584"/>
                  </a:cubicBezTo>
                  <a:cubicBezTo>
                    <a:pt x="1" y="6353"/>
                    <a:pt x="2836" y="11523"/>
                    <a:pt x="7306" y="11523"/>
                  </a:cubicBezTo>
                  <a:cubicBezTo>
                    <a:pt x="11109" y="11523"/>
                    <a:pt x="12910" y="8655"/>
                    <a:pt x="12843" y="5753"/>
                  </a:cubicBezTo>
                  <a:cubicBezTo>
                    <a:pt x="12801" y="2269"/>
                    <a:pt x="9948" y="1"/>
                    <a:pt x="7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519;p47"/>
            <p:cNvSpPr/>
            <p:nvPr/>
          </p:nvSpPr>
          <p:spPr>
            <a:xfrm flipH="1">
              <a:off x="5186118" y="2988786"/>
              <a:ext cx="72482" cy="159170"/>
            </a:xfrm>
            <a:custGeom>
              <a:avLst/>
              <a:gdLst/>
              <a:ahLst/>
              <a:cxnLst/>
              <a:rect l="l" t="t" r="r" b="b"/>
              <a:pathLst>
                <a:path w="4337" h="9524" extrusionOk="0">
                  <a:moveTo>
                    <a:pt x="2069" y="0"/>
                  </a:moveTo>
                  <a:cubicBezTo>
                    <a:pt x="1968" y="0"/>
                    <a:pt x="1835" y="0"/>
                    <a:pt x="1768" y="67"/>
                  </a:cubicBezTo>
                  <a:cubicBezTo>
                    <a:pt x="1668" y="134"/>
                    <a:pt x="1602" y="201"/>
                    <a:pt x="1568" y="334"/>
                  </a:cubicBezTo>
                  <a:cubicBezTo>
                    <a:pt x="1501" y="501"/>
                    <a:pt x="1501" y="734"/>
                    <a:pt x="1568" y="901"/>
                  </a:cubicBezTo>
                  <a:cubicBezTo>
                    <a:pt x="1568" y="968"/>
                    <a:pt x="1602" y="1034"/>
                    <a:pt x="1602" y="1101"/>
                  </a:cubicBezTo>
                  <a:cubicBezTo>
                    <a:pt x="1635" y="1135"/>
                    <a:pt x="1635" y="1135"/>
                    <a:pt x="1635" y="1168"/>
                  </a:cubicBezTo>
                  <a:cubicBezTo>
                    <a:pt x="1568" y="1201"/>
                    <a:pt x="1501" y="1235"/>
                    <a:pt x="1401" y="1268"/>
                  </a:cubicBezTo>
                  <a:cubicBezTo>
                    <a:pt x="601" y="1702"/>
                    <a:pt x="0" y="2602"/>
                    <a:pt x="134" y="3536"/>
                  </a:cubicBezTo>
                  <a:cubicBezTo>
                    <a:pt x="267" y="4570"/>
                    <a:pt x="1301" y="4737"/>
                    <a:pt x="2135" y="4937"/>
                  </a:cubicBezTo>
                  <a:cubicBezTo>
                    <a:pt x="2569" y="5037"/>
                    <a:pt x="2936" y="5171"/>
                    <a:pt x="3136" y="5571"/>
                  </a:cubicBezTo>
                  <a:cubicBezTo>
                    <a:pt x="3303" y="5905"/>
                    <a:pt x="3336" y="6305"/>
                    <a:pt x="3136" y="6605"/>
                  </a:cubicBezTo>
                  <a:cubicBezTo>
                    <a:pt x="2869" y="6972"/>
                    <a:pt x="2369" y="7105"/>
                    <a:pt x="1935" y="7105"/>
                  </a:cubicBezTo>
                  <a:cubicBezTo>
                    <a:pt x="1635" y="7105"/>
                    <a:pt x="1368" y="7039"/>
                    <a:pt x="1135" y="6939"/>
                  </a:cubicBezTo>
                  <a:cubicBezTo>
                    <a:pt x="915" y="6873"/>
                    <a:pt x="740" y="6793"/>
                    <a:pt x="550" y="6793"/>
                  </a:cubicBezTo>
                  <a:cubicBezTo>
                    <a:pt x="451" y="6793"/>
                    <a:pt x="348" y="6815"/>
                    <a:pt x="234" y="6872"/>
                  </a:cubicBezTo>
                  <a:cubicBezTo>
                    <a:pt x="100" y="6939"/>
                    <a:pt x="0" y="7139"/>
                    <a:pt x="67" y="7272"/>
                  </a:cubicBezTo>
                  <a:cubicBezTo>
                    <a:pt x="267" y="7773"/>
                    <a:pt x="901" y="7873"/>
                    <a:pt x="1368" y="7939"/>
                  </a:cubicBezTo>
                  <a:cubicBezTo>
                    <a:pt x="1401" y="7939"/>
                    <a:pt x="1468" y="7939"/>
                    <a:pt x="1535" y="7973"/>
                  </a:cubicBezTo>
                  <a:lnTo>
                    <a:pt x="1535" y="8006"/>
                  </a:lnTo>
                  <a:cubicBezTo>
                    <a:pt x="1501" y="8140"/>
                    <a:pt x="1468" y="8306"/>
                    <a:pt x="1468" y="8440"/>
                  </a:cubicBezTo>
                  <a:cubicBezTo>
                    <a:pt x="1435" y="8573"/>
                    <a:pt x="1435" y="8707"/>
                    <a:pt x="1401" y="8807"/>
                  </a:cubicBezTo>
                  <a:cubicBezTo>
                    <a:pt x="1401" y="9040"/>
                    <a:pt x="1335" y="9240"/>
                    <a:pt x="1535" y="9407"/>
                  </a:cubicBezTo>
                  <a:cubicBezTo>
                    <a:pt x="1600" y="9472"/>
                    <a:pt x="1722" y="9523"/>
                    <a:pt x="1836" y="9523"/>
                  </a:cubicBezTo>
                  <a:cubicBezTo>
                    <a:pt x="1897" y="9523"/>
                    <a:pt x="1955" y="9509"/>
                    <a:pt x="2002" y="9474"/>
                  </a:cubicBezTo>
                  <a:cubicBezTo>
                    <a:pt x="2102" y="9407"/>
                    <a:pt x="2169" y="9340"/>
                    <a:pt x="2202" y="9207"/>
                  </a:cubicBezTo>
                  <a:cubicBezTo>
                    <a:pt x="2235" y="9140"/>
                    <a:pt x="2235" y="9107"/>
                    <a:pt x="2235" y="9040"/>
                  </a:cubicBezTo>
                  <a:lnTo>
                    <a:pt x="2235" y="8840"/>
                  </a:lnTo>
                  <a:cubicBezTo>
                    <a:pt x="2269" y="8707"/>
                    <a:pt x="2269" y="8573"/>
                    <a:pt x="2269" y="8473"/>
                  </a:cubicBezTo>
                  <a:cubicBezTo>
                    <a:pt x="2269" y="8340"/>
                    <a:pt x="2269" y="8206"/>
                    <a:pt x="2269" y="8073"/>
                  </a:cubicBezTo>
                  <a:cubicBezTo>
                    <a:pt x="2269" y="8039"/>
                    <a:pt x="2269" y="8006"/>
                    <a:pt x="2269" y="7939"/>
                  </a:cubicBezTo>
                  <a:cubicBezTo>
                    <a:pt x="2435" y="7939"/>
                    <a:pt x="2636" y="7873"/>
                    <a:pt x="2802" y="7806"/>
                  </a:cubicBezTo>
                  <a:cubicBezTo>
                    <a:pt x="3636" y="7506"/>
                    <a:pt x="4170" y="6739"/>
                    <a:pt x="4037" y="5838"/>
                  </a:cubicBezTo>
                  <a:cubicBezTo>
                    <a:pt x="3870" y="4971"/>
                    <a:pt x="3169" y="4404"/>
                    <a:pt x="2335" y="4237"/>
                  </a:cubicBezTo>
                  <a:cubicBezTo>
                    <a:pt x="1868" y="4170"/>
                    <a:pt x="1335" y="4137"/>
                    <a:pt x="968" y="3836"/>
                  </a:cubicBezTo>
                  <a:cubicBezTo>
                    <a:pt x="601" y="3470"/>
                    <a:pt x="768" y="2836"/>
                    <a:pt x="1034" y="2435"/>
                  </a:cubicBezTo>
                  <a:cubicBezTo>
                    <a:pt x="1301" y="1968"/>
                    <a:pt x="1835" y="1702"/>
                    <a:pt x="2335" y="1568"/>
                  </a:cubicBezTo>
                  <a:cubicBezTo>
                    <a:pt x="2536" y="1524"/>
                    <a:pt x="2739" y="1513"/>
                    <a:pt x="2945" y="1513"/>
                  </a:cubicBezTo>
                  <a:cubicBezTo>
                    <a:pt x="3150" y="1513"/>
                    <a:pt x="3356" y="1524"/>
                    <a:pt x="3561" y="1524"/>
                  </a:cubicBezTo>
                  <a:cubicBezTo>
                    <a:pt x="3766" y="1524"/>
                    <a:pt x="3970" y="1513"/>
                    <a:pt x="4170" y="1468"/>
                  </a:cubicBezTo>
                  <a:cubicBezTo>
                    <a:pt x="4337" y="1435"/>
                    <a:pt x="4337" y="1268"/>
                    <a:pt x="4203" y="1201"/>
                  </a:cubicBezTo>
                  <a:cubicBezTo>
                    <a:pt x="3881" y="959"/>
                    <a:pt x="3450" y="891"/>
                    <a:pt x="3050" y="891"/>
                  </a:cubicBezTo>
                  <a:cubicBezTo>
                    <a:pt x="2954" y="891"/>
                    <a:pt x="2860" y="895"/>
                    <a:pt x="2769" y="901"/>
                  </a:cubicBezTo>
                  <a:cubicBezTo>
                    <a:pt x="2669" y="901"/>
                    <a:pt x="2569" y="934"/>
                    <a:pt x="2502" y="934"/>
                  </a:cubicBezTo>
                  <a:cubicBezTo>
                    <a:pt x="2502" y="901"/>
                    <a:pt x="2469" y="868"/>
                    <a:pt x="2469" y="834"/>
                  </a:cubicBezTo>
                  <a:cubicBezTo>
                    <a:pt x="2469" y="801"/>
                    <a:pt x="2469" y="768"/>
                    <a:pt x="2469" y="734"/>
                  </a:cubicBezTo>
                  <a:cubicBezTo>
                    <a:pt x="2469" y="701"/>
                    <a:pt x="2435" y="668"/>
                    <a:pt x="2435" y="634"/>
                  </a:cubicBezTo>
                  <a:cubicBezTo>
                    <a:pt x="2435" y="601"/>
                    <a:pt x="2469" y="567"/>
                    <a:pt x="2469" y="534"/>
                  </a:cubicBezTo>
                  <a:cubicBezTo>
                    <a:pt x="2469" y="501"/>
                    <a:pt x="2435" y="467"/>
                    <a:pt x="2435" y="434"/>
                  </a:cubicBezTo>
                  <a:cubicBezTo>
                    <a:pt x="2435" y="334"/>
                    <a:pt x="2402" y="201"/>
                    <a:pt x="2302" y="134"/>
                  </a:cubicBezTo>
                  <a:cubicBezTo>
                    <a:pt x="2235" y="67"/>
                    <a:pt x="2169" y="0"/>
                    <a:pt x="2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520;p47"/>
            <p:cNvSpPr/>
            <p:nvPr/>
          </p:nvSpPr>
          <p:spPr>
            <a:xfrm flipH="1">
              <a:off x="5227916" y="1229578"/>
              <a:ext cx="201837" cy="190472"/>
            </a:xfrm>
            <a:custGeom>
              <a:avLst/>
              <a:gdLst/>
              <a:ahLst/>
              <a:cxnLst/>
              <a:rect l="l" t="t" r="r" b="b"/>
              <a:pathLst>
                <a:path w="12077" h="11397" extrusionOk="0">
                  <a:moveTo>
                    <a:pt x="6187" y="1"/>
                  </a:moveTo>
                  <a:cubicBezTo>
                    <a:pt x="3889" y="1"/>
                    <a:pt x="1627" y="1301"/>
                    <a:pt x="901" y="4158"/>
                  </a:cubicBezTo>
                  <a:cubicBezTo>
                    <a:pt x="1" y="7694"/>
                    <a:pt x="2836" y="11396"/>
                    <a:pt x="6505" y="11396"/>
                  </a:cubicBezTo>
                  <a:cubicBezTo>
                    <a:pt x="10275" y="11396"/>
                    <a:pt x="12076" y="8494"/>
                    <a:pt x="12043" y="5625"/>
                  </a:cubicBezTo>
                  <a:cubicBezTo>
                    <a:pt x="12006" y="2044"/>
                    <a:pt x="9068" y="1"/>
                    <a:pt x="6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521;p47"/>
            <p:cNvSpPr/>
            <p:nvPr/>
          </p:nvSpPr>
          <p:spPr>
            <a:xfrm flipH="1">
              <a:off x="5286727" y="1253277"/>
              <a:ext cx="76677" cy="135973"/>
            </a:xfrm>
            <a:custGeom>
              <a:avLst/>
              <a:gdLst/>
              <a:ahLst/>
              <a:cxnLst/>
              <a:rect l="l" t="t" r="r" b="b"/>
              <a:pathLst>
                <a:path w="4588" h="8136" extrusionOk="0">
                  <a:moveTo>
                    <a:pt x="2643" y="0"/>
                  </a:moveTo>
                  <a:cubicBezTo>
                    <a:pt x="2431" y="0"/>
                    <a:pt x="2235" y="161"/>
                    <a:pt x="2235" y="405"/>
                  </a:cubicBezTo>
                  <a:cubicBezTo>
                    <a:pt x="2235" y="571"/>
                    <a:pt x="2235" y="738"/>
                    <a:pt x="2302" y="872"/>
                  </a:cubicBezTo>
                  <a:cubicBezTo>
                    <a:pt x="2302" y="938"/>
                    <a:pt x="2302" y="1005"/>
                    <a:pt x="2335" y="1038"/>
                  </a:cubicBezTo>
                  <a:cubicBezTo>
                    <a:pt x="2302" y="1072"/>
                    <a:pt x="2269" y="1072"/>
                    <a:pt x="2269" y="1072"/>
                  </a:cubicBezTo>
                  <a:cubicBezTo>
                    <a:pt x="1535" y="1339"/>
                    <a:pt x="1068" y="2073"/>
                    <a:pt x="1201" y="2840"/>
                  </a:cubicBezTo>
                  <a:cubicBezTo>
                    <a:pt x="1368" y="3707"/>
                    <a:pt x="2235" y="3840"/>
                    <a:pt x="2836" y="4274"/>
                  </a:cubicBezTo>
                  <a:cubicBezTo>
                    <a:pt x="3403" y="4674"/>
                    <a:pt x="3636" y="5408"/>
                    <a:pt x="3203" y="6009"/>
                  </a:cubicBezTo>
                  <a:cubicBezTo>
                    <a:pt x="2931" y="6348"/>
                    <a:pt x="2546" y="6463"/>
                    <a:pt x="2142" y="6463"/>
                  </a:cubicBezTo>
                  <a:cubicBezTo>
                    <a:pt x="1753" y="6463"/>
                    <a:pt x="1345" y="6357"/>
                    <a:pt x="1001" y="6242"/>
                  </a:cubicBezTo>
                  <a:cubicBezTo>
                    <a:pt x="968" y="6175"/>
                    <a:pt x="934" y="6142"/>
                    <a:pt x="868" y="6142"/>
                  </a:cubicBezTo>
                  <a:cubicBezTo>
                    <a:pt x="778" y="6082"/>
                    <a:pt x="674" y="6049"/>
                    <a:pt x="572" y="6049"/>
                  </a:cubicBezTo>
                  <a:cubicBezTo>
                    <a:pt x="448" y="6049"/>
                    <a:pt x="326" y="6099"/>
                    <a:pt x="234" y="6209"/>
                  </a:cubicBezTo>
                  <a:cubicBezTo>
                    <a:pt x="0" y="6442"/>
                    <a:pt x="100" y="6876"/>
                    <a:pt x="434" y="6943"/>
                  </a:cubicBezTo>
                  <a:cubicBezTo>
                    <a:pt x="934" y="7109"/>
                    <a:pt x="1468" y="7243"/>
                    <a:pt x="2002" y="7276"/>
                  </a:cubicBezTo>
                  <a:cubicBezTo>
                    <a:pt x="2002" y="7376"/>
                    <a:pt x="2002" y="7443"/>
                    <a:pt x="2002" y="7543"/>
                  </a:cubicBezTo>
                  <a:cubicBezTo>
                    <a:pt x="2002" y="7576"/>
                    <a:pt x="2002" y="7610"/>
                    <a:pt x="1968" y="7643"/>
                  </a:cubicBezTo>
                  <a:cubicBezTo>
                    <a:pt x="1968" y="7743"/>
                    <a:pt x="1968" y="7843"/>
                    <a:pt x="2035" y="7943"/>
                  </a:cubicBezTo>
                  <a:cubicBezTo>
                    <a:pt x="2068" y="8043"/>
                    <a:pt x="2168" y="8077"/>
                    <a:pt x="2269" y="8110"/>
                  </a:cubicBezTo>
                  <a:cubicBezTo>
                    <a:pt x="2302" y="8127"/>
                    <a:pt x="2335" y="8135"/>
                    <a:pt x="2369" y="8135"/>
                  </a:cubicBezTo>
                  <a:cubicBezTo>
                    <a:pt x="2402" y="8135"/>
                    <a:pt x="2435" y="8127"/>
                    <a:pt x="2469" y="8110"/>
                  </a:cubicBezTo>
                  <a:cubicBezTo>
                    <a:pt x="2569" y="8077"/>
                    <a:pt x="2669" y="8043"/>
                    <a:pt x="2702" y="7943"/>
                  </a:cubicBezTo>
                  <a:cubicBezTo>
                    <a:pt x="2769" y="7843"/>
                    <a:pt x="2769" y="7743"/>
                    <a:pt x="2769" y="7643"/>
                  </a:cubicBezTo>
                  <a:cubicBezTo>
                    <a:pt x="2736" y="7476"/>
                    <a:pt x="2702" y="7343"/>
                    <a:pt x="2635" y="7210"/>
                  </a:cubicBezTo>
                  <a:cubicBezTo>
                    <a:pt x="2736" y="7176"/>
                    <a:pt x="2836" y="7143"/>
                    <a:pt x="2936" y="7109"/>
                  </a:cubicBezTo>
                  <a:cubicBezTo>
                    <a:pt x="3636" y="6843"/>
                    <a:pt x="4103" y="6242"/>
                    <a:pt x="4203" y="5475"/>
                  </a:cubicBezTo>
                  <a:cubicBezTo>
                    <a:pt x="4270" y="4708"/>
                    <a:pt x="3870" y="4041"/>
                    <a:pt x="3236" y="3640"/>
                  </a:cubicBezTo>
                  <a:cubicBezTo>
                    <a:pt x="2702" y="3273"/>
                    <a:pt x="1635" y="3073"/>
                    <a:pt x="1935" y="2206"/>
                  </a:cubicBezTo>
                  <a:cubicBezTo>
                    <a:pt x="2118" y="1722"/>
                    <a:pt x="2535" y="1572"/>
                    <a:pt x="2994" y="1572"/>
                  </a:cubicBezTo>
                  <a:cubicBezTo>
                    <a:pt x="3453" y="1572"/>
                    <a:pt x="3953" y="1722"/>
                    <a:pt x="4303" y="1839"/>
                  </a:cubicBezTo>
                  <a:cubicBezTo>
                    <a:pt x="4324" y="1847"/>
                    <a:pt x="4343" y="1851"/>
                    <a:pt x="4362" y="1851"/>
                  </a:cubicBezTo>
                  <a:cubicBezTo>
                    <a:pt x="4499" y="1851"/>
                    <a:pt x="4587" y="1660"/>
                    <a:pt x="4470" y="1572"/>
                  </a:cubicBezTo>
                  <a:cubicBezTo>
                    <a:pt x="4070" y="1172"/>
                    <a:pt x="3536" y="972"/>
                    <a:pt x="3002" y="938"/>
                  </a:cubicBezTo>
                  <a:lnTo>
                    <a:pt x="3002" y="905"/>
                  </a:lnTo>
                  <a:cubicBezTo>
                    <a:pt x="3002" y="805"/>
                    <a:pt x="3002" y="738"/>
                    <a:pt x="3002" y="671"/>
                  </a:cubicBezTo>
                  <a:cubicBezTo>
                    <a:pt x="3036" y="605"/>
                    <a:pt x="3036" y="538"/>
                    <a:pt x="3036" y="505"/>
                  </a:cubicBezTo>
                  <a:cubicBezTo>
                    <a:pt x="3069" y="405"/>
                    <a:pt x="3069" y="271"/>
                    <a:pt x="3002" y="171"/>
                  </a:cubicBezTo>
                  <a:cubicBezTo>
                    <a:pt x="2936" y="71"/>
                    <a:pt x="2836" y="4"/>
                    <a:pt x="2702" y="4"/>
                  </a:cubicBezTo>
                  <a:cubicBezTo>
                    <a:pt x="2682" y="2"/>
                    <a:pt x="2662" y="0"/>
                    <a:pt x="2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522;p47"/>
            <p:cNvSpPr/>
            <p:nvPr/>
          </p:nvSpPr>
          <p:spPr>
            <a:xfrm flipH="1">
              <a:off x="7138973" y="1527278"/>
              <a:ext cx="201820" cy="190456"/>
            </a:xfrm>
            <a:custGeom>
              <a:avLst/>
              <a:gdLst/>
              <a:ahLst/>
              <a:cxnLst/>
              <a:rect l="l" t="t" r="r" b="b"/>
              <a:pathLst>
                <a:path w="12076" h="11396" extrusionOk="0">
                  <a:moveTo>
                    <a:pt x="6173" y="1"/>
                  </a:moveTo>
                  <a:cubicBezTo>
                    <a:pt x="3872" y="1"/>
                    <a:pt x="1612" y="1301"/>
                    <a:pt x="901" y="4157"/>
                  </a:cubicBezTo>
                  <a:cubicBezTo>
                    <a:pt x="0" y="7727"/>
                    <a:pt x="2802" y="11396"/>
                    <a:pt x="6472" y="11396"/>
                  </a:cubicBezTo>
                  <a:cubicBezTo>
                    <a:pt x="10241" y="11396"/>
                    <a:pt x="12076" y="8527"/>
                    <a:pt x="12042" y="5625"/>
                  </a:cubicBezTo>
                  <a:cubicBezTo>
                    <a:pt x="12005" y="2044"/>
                    <a:pt x="9057" y="1"/>
                    <a:pt x="6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523;p47"/>
            <p:cNvSpPr/>
            <p:nvPr/>
          </p:nvSpPr>
          <p:spPr>
            <a:xfrm flipH="1">
              <a:off x="7198269" y="1550960"/>
              <a:ext cx="76192" cy="136123"/>
            </a:xfrm>
            <a:custGeom>
              <a:avLst/>
              <a:gdLst/>
              <a:ahLst/>
              <a:cxnLst/>
              <a:rect l="l" t="t" r="r" b="b"/>
              <a:pathLst>
                <a:path w="4559" h="8145" extrusionOk="0">
                  <a:moveTo>
                    <a:pt x="2636" y="1"/>
                  </a:moveTo>
                  <a:cubicBezTo>
                    <a:pt x="2403" y="1"/>
                    <a:pt x="2236" y="161"/>
                    <a:pt x="2236" y="405"/>
                  </a:cubicBezTo>
                  <a:cubicBezTo>
                    <a:pt x="2236" y="572"/>
                    <a:pt x="2236" y="739"/>
                    <a:pt x="2269" y="872"/>
                  </a:cubicBezTo>
                  <a:cubicBezTo>
                    <a:pt x="2303" y="939"/>
                    <a:pt x="2303" y="1006"/>
                    <a:pt x="2303" y="1039"/>
                  </a:cubicBezTo>
                  <a:cubicBezTo>
                    <a:pt x="2303" y="1073"/>
                    <a:pt x="2269" y="1073"/>
                    <a:pt x="2236" y="1073"/>
                  </a:cubicBezTo>
                  <a:cubicBezTo>
                    <a:pt x="1502" y="1339"/>
                    <a:pt x="1035" y="2073"/>
                    <a:pt x="1202" y="2840"/>
                  </a:cubicBezTo>
                  <a:cubicBezTo>
                    <a:pt x="1369" y="3708"/>
                    <a:pt x="2236" y="3841"/>
                    <a:pt x="2836" y="4275"/>
                  </a:cubicBezTo>
                  <a:cubicBezTo>
                    <a:pt x="3403" y="4675"/>
                    <a:pt x="3604" y="5409"/>
                    <a:pt x="3170" y="6009"/>
                  </a:cubicBezTo>
                  <a:cubicBezTo>
                    <a:pt x="2915" y="6349"/>
                    <a:pt x="2539" y="6464"/>
                    <a:pt x="2134" y="6464"/>
                  </a:cubicBezTo>
                  <a:cubicBezTo>
                    <a:pt x="1745" y="6464"/>
                    <a:pt x="1328" y="6357"/>
                    <a:pt x="968" y="6243"/>
                  </a:cubicBezTo>
                  <a:cubicBezTo>
                    <a:pt x="935" y="6176"/>
                    <a:pt x="902" y="6176"/>
                    <a:pt x="868" y="6143"/>
                  </a:cubicBezTo>
                  <a:cubicBezTo>
                    <a:pt x="771" y="6087"/>
                    <a:pt x="673" y="6061"/>
                    <a:pt x="578" y="6061"/>
                  </a:cubicBezTo>
                  <a:cubicBezTo>
                    <a:pt x="446" y="6061"/>
                    <a:pt x="318" y="6112"/>
                    <a:pt x="201" y="6210"/>
                  </a:cubicBezTo>
                  <a:cubicBezTo>
                    <a:pt x="1" y="6476"/>
                    <a:pt x="68" y="6877"/>
                    <a:pt x="401" y="6943"/>
                  </a:cubicBezTo>
                  <a:cubicBezTo>
                    <a:pt x="935" y="7110"/>
                    <a:pt x="1469" y="7244"/>
                    <a:pt x="2002" y="7277"/>
                  </a:cubicBezTo>
                  <a:cubicBezTo>
                    <a:pt x="2002" y="7377"/>
                    <a:pt x="2002" y="7477"/>
                    <a:pt x="1969" y="7577"/>
                  </a:cubicBezTo>
                  <a:cubicBezTo>
                    <a:pt x="1969" y="7577"/>
                    <a:pt x="1969" y="7611"/>
                    <a:pt x="1969" y="7644"/>
                  </a:cubicBezTo>
                  <a:cubicBezTo>
                    <a:pt x="1969" y="7744"/>
                    <a:pt x="1936" y="7844"/>
                    <a:pt x="2002" y="7944"/>
                  </a:cubicBezTo>
                  <a:cubicBezTo>
                    <a:pt x="2069" y="8044"/>
                    <a:pt x="2136" y="8111"/>
                    <a:pt x="2236" y="8144"/>
                  </a:cubicBezTo>
                  <a:lnTo>
                    <a:pt x="2469" y="8144"/>
                  </a:lnTo>
                  <a:cubicBezTo>
                    <a:pt x="2569" y="8111"/>
                    <a:pt x="2636" y="8044"/>
                    <a:pt x="2703" y="7944"/>
                  </a:cubicBezTo>
                  <a:cubicBezTo>
                    <a:pt x="2736" y="7844"/>
                    <a:pt x="2770" y="7744"/>
                    <a:pt x="2736" y="7644"/>
                  </a:cubicBezTo>
                  <a:cubicBezTo>
                    <a:pt x="2703" y="7477"/>
                    <a:pt x="2670" y="7344"/>
                    <a:pt x="2636" y="7210"/>
                  </a:cubicBezTo>
                  <a:cubicBezTo>
                    <a:pt x="2736" y="7177"/>
                    <a:pt x="2803" y="7177"/>
                    <a:pt x="2903" y="7144"/>
                  </a:cubicBezTo>
                  <a:cubicBezTo>
                    <a:pt x="3637" y="6877"/>
                    <a:pt x="4104" y="6243"/>
                    <a:pt x="4171" y="5476"/>
                  </a:cubicBezTo>
                  <a:cubicBezTo>
                    <a:pt x="4271" y="4708"/>
                    <a:pt x="3837" y="4041"/>
                    <a:pt x="3203" y="3641"/>
                  </a:cubicBezTo>
                  <a:cubicBezTo>
                    <a:pt x="2703" y="3274"/>
                    <a:pt x="1635" y="3074"/>
                    <a:pt x="1936" y="2240"/>
                  </a:cubicBezTo>
                  <a:cubicBezTo>
                    <a:pt x="2105" y="1733"/>
                    <a:pt x="2531" y="1577"/>
                    <a:pt x="3001" y="1577"/>
                  </a:cubicBezTo>
                  <a:cubicBezTo>
                    <a:pt x="3459" y="1577"/>
                    <a:pt x="3959" y="1725"/>
                    <a:pt x="4304" y="1840"/>
                  </a:cubicBezTo>
                  <a:cubicBezTo>
                    <a:pt x="4324" y="1848"/>
                    <a:pt x="4344" y="1852"/>
                    <a:pt x="4362" y="1852"/>
                  </a:cubicBezTo>
                  <a:cubicBezTo>
                    <a:pt x="4492" y="1852"/>
                    <a:pt x="4559" y="1661"/>
                    <a:pt x="4471" y="1573"/>
                  </a:cubicBezTo>
                  <a:cubicBezTo>
                    <a:pt x="4071" y="1173"/>
                    <a:pt x="3537" y="972"/>
                    <a:pt x="2970" y="939"/>
                  </a:cubicBezTo>
                  <a:lnTo>
                    <a:pt x="2970" y="906"/>
                  </a:lnTo>
                  <a:cubicBezTo>
                    <a:pt x="2970" y="806"/>
                    <a:pt x="3003" y="739"/>
                    <a:pt x="3003" y="672"/>
                  </a:cubicBezTo>
                  <a:cubicBezTo>
                    <a:pt x="3003" y="606"/>
                    <a:pt x="3003" y="572"/>
                    <a:pt x="3036" y="505"/>
                  </a:cubicBezTo>
                  <a:cubicBezTo>
                    <a:pt x="3070" y="405"/>
                    <a:pt x="3036" y="305"/>
                    <a:pt x="3003" y="205"/>
                  </a:cubicBezTo>
                  <a:cubicBezTo>
                    <a:pt x="2936" y="72"/>
                    <a:pt x="2803" y="5"/>
                    <a:pt x="2703" y="5"/>
                  </a:cubicBezTo>
                  <a:cubicBezTo>
                    <a:pt x="2680" y="2"/>
                    <a:pt x="2658" y="1"/>
                    <a:pt x="2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524;p47"/>
            <p:cNvSpPr/>
            <p:nvPr/>
          </p:nvSpPr>
          <p:spPr>
            <a:xfrm flipH="1">
              <a:off x="5435385" y="2738015"/>
              <a:ext cx="812194" cy="326078"/>
            </a:xfrm>
            <a:custGeom>
              <a:avLst/>
              <a:gdLst/>
              <a:ahLst/>
              <a:cxnLst/>
              <a:rect l="l" t="t" r="r" b="b"/>
              <a:pathLst>
                <a:path w="48598" h="19511" extrusionOk="0">
                  <a:moveTo>
                    <a:pt x="21326" y="1"/>
                  </a:moveTo>
                  <a:cubicBezTo>
                    <a:pt x="13579" y="1"/>
                    <a:pt x="6261" y="1345"/>
                    <a:pt x="3637" y="3497"/>
                  </a:cubicBezTo>
                  <a:cubicBezTo>
                    <a:pt x="1702" y="5098"/>
                    <a:pt x="368" y="7500"/>
                    <a:pt x="101" y="9968"/>
                  </a:cubicBezTo>
                  <a:cubicBezTo>
                    <a:pt x="1" y="10769"/>
                    <a:pt x="34" y="11603"/>
                    <a:pt x="168" y="12403"/>
                  </a:cubicBezTo>
                  <a:cubicBezTo>
                    <a:pt x="1202" y="17941"/>
                    <a:pt x="5505" y="18108"/>
                    <a:pt x="9908" y="18641"/>
                  </a:cubicBezTo>
                  <a:cubicBezTo>
                    <a:pt x="16646" y="19442"/>
                    <a:pt x="23418" y="19475"/>
                    <a:pt x="30156" y="19509"/>
                  </a:cubicBezTo>
                  <a:cubicBezTo>
                    <a:pt x="30311" y="19510"/>
                    <a:pt x="30468" y="19510"/>
                    <a:pt x="30626" y="19510"/>
                  </a:cubicBezTo>
                  <a:cubicBezTo>
                    <a:pt x="35510" y="19510"/>
                    <a:pt x="41407" y="18948"/>
                    <a:pt x="43765" y="13971"/>
                  </a:cubicBezTo>
                  <a:cubicBezTo>
                    <a:pt x="48598" y="3805"/>
                    <a:pt x="34355" y="1"/>
                    <a:pt x="21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525;p47"/>
            <p:cNvSpPr/>
            <p:nvPr/>
          </p:nvSpPr>
          <p:spPr>
            <a:xfrm flipH="1">
              <a:off x="5997810" y="2882779"/>
              <a:ext cx="203491" cy="352433"/>
            </a:xfrm>
            <a:custGeom>
              <a:avLst/>
              <a:gdLst/>
              <a:ahLst/>
              <a:cxnLst/>
              <a:rect l="l" t="t" r="r" b="b"/>
              <a:pathLst>
                <a:path w="12176" h="21088" extrusionOk="0">
                  <a:moveTo>
                    <a:pt x="8073" y="0"/>
                  </a:moveTo>
                  <a:cubicBezTo>
                    <a:pt x="8006" y="0"/>
                    <a:pt x="7940" y="2"/>
                    <a:pt x="7873" y="5"/>
                  </a:cubicBezTo>
                  <a:cubicBezTo>
                    <a:pt x="5971" y="3441"/>
                    <a:pt x="7206" y="8345"/>
                    <a:pt x="6105" y="12214"/>
                  </a:cubicBezTo>
                  <a:cubicBezTo>
                    <a:pt x="5104" y="15750"/>
                    <a:pt x="3069" y="19086"/>
                    <a:pt x="0" y="21087"/>
                  </a:cubicBezTo>
                  <a:cubicBezTo>
                    <a:pt x="6639" y="18819"/>
                    <a:pt x="12176" y="12615"/>
                    <a:pt x="12142" y="5576"/>
                  </a:cubicBezTo>
                  <a:cubicBezTo>
                    <a:pt x="12142" y="4242"/>
                    <a:pt x="11909" y="2841"/>
                    <a:pt x="11175" y="1707"/>
                  </a:cubicBezTo>
                  <a:cubicBezTo>
                    <a:pt x="10446" y="598"/>
                    <a:pt x="932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526;p47"/>
            <p:cNvSpPr/>
            <p:nvPr/>
          </p:nvSpPr>
          <p:spPr>
            <a:xfrm flipH="1">
              <a:off x="5605334" y="2881743"/>
              <a:ext cx="532410" cy="11732"/>
            </a:xfrm>
            <a:custGeom>
              <a:avLst/>
              <a:gdLst/>
              <a:ahLst/>
              <a:cxnLst/>
              <a:rect l="l" t="t" r="r" b="b"/>
              <a:pathLst>
                <a:path w="31857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3663" y="648"/>
                    <a:pt x="6897" y="632"/>
                    <a:pt x="10132" y="632"/>
                  </a:cubicBezTo>
                  <a:cubicBezTo>
                    <a:pt x="14986" y="632"/>
                    <a:pt x="19841" y="668"/>
                    <a:pt x="24684" y="668"/>
                  </a:cubicBezTo>
                  <a:cubicBezTo>
                    <a:pt x="25592" y="668"/>
                    <a:pt x="26504" y="673"/>
                    <a:pt x="27418" y="673"/>
                  </a:cubicBezTo>
                  <a:cubicBezTo>
                    <a:pt x="28789" y="673"/>
                    <a:pt x="30162" y="661"/>
                    <a:pt x="31523" y="601"/>
                  </a:cubicBezTo>
                  <a:cubicBezTo>
                    <a:pt x="31856" y="601"/>
                    <a:pt x="31856" y="101"/>
                    <a:pt x="31523" y="101"/>
                  </a:cubicBezTo>
                  <a:cubicBezTo>
                    <a:pt x="29688" y="25"/>
                    <a:pt x="27853" y="4"/>
                    <a:pt x="26016" y="4"/>
                  </a:cubicBezTo>
                  <a:cubicBezTo>
                    <a:pt x="23810" y="4"/>
                    <a:pt x="21600" y="34"/>
                    <a:pt x="19381" y="34"/>
                  </a:cubicBezTo>
                  <a:lnTo>
                    <a:pt x="7272" y="34"/>
                  </a:lnTo>
                  <a:cubicBezTo>
                    <a:pt x="4970" y="34"/>
                    <a:pt x="2702" y="34"/>
                    <a:pt x="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527;p47"/>
            <p:cNvSpPr/>
            <p:nvPr/>
          </p:nvSpPr>
          <p:spPr>
            <a:xfrm flipH="1">
              <a:off x="5722405" y="2932532"/>
              <a:ext cx="422041" cy="11431"/>
            </a:xfrm>
            <a:custGeom>
              <a:avLst/>
              <a:gdLst/>
              <a:ahLst/>
              <a:cxnLst/>
              <a:rect l="l" t="t" r="r" b="b"/>
              <a:pathLst>
                <a:path w="25253" h="684" extrusionOk="0">
                  <a:moveTo>
                    <a:pt x="20774" y="1"/>
                  </a:moveTo>
                  <a:cubicBezTo>
                    <a:pt x="18029" y="1"/>
                    <a:pt x="15278" y="31"/>
                    <a:pt x="12543" y="31"/>
                  </a:cubicBezTo>
                  <a:cubicBezTo>
                    <a:pt x="10720" y="31"/>
                    <a:pt x="8896" y="17"/>
                    <a:pt x="7073" y="17"/>
                  </a:cubicBezTo>
                  <a:cubicBezTo>
                    <a:pt x="4793" y="17"/>
                    <a:pt x="2514" y="38"/>
                    <a:pt x="234" y="131"/>
                  </a:cubicBezTo>
                  <a:cubicBezTo>
                    <a:pt x="1" y="164"/>
                    <a:pt x="1" y="531"/>
                    <a:pt x="234" y="531"/>
                  </a:cubicBezTo>
                  <a:cubicBezTo>
                    <a:pt x="2514" y="624"/>
                    <a:pt x="4793" y="644"/>
                    <a:pt x="7073" y="644"/>
                  </a:cubicBezTo>
                  <a:cubicBezTo>
                    <a:pt x="8896" y="644"/>
                    <a:pt x="10720" y="631"/>
                    <a:pt x="12543" y="631"/>
                  </a:cubicBezTo>
                  <a:cubicBezTo>
                    <a:pt x="15036" y="651"/>
                    <a:pt x="17542" y="684"/>
                    <a:pt x="20044" y="684"/>
                  </a:cubicBezTo>
                  <a:cubicBezTo>
                    <a:pt x="21660" y="684"/>
                    <a:pt x="23275" y="670"/>
                    <a:pt x="24885" y="631"/>
                  </a:cubicBezTo>
                  <a:cubicBezTo>
                    <a:pt x="25252" y="631"/>
                    <a:pt x="25252" y="64"/>
                    <a:pt x="24885" y="31"/>
                  </a:cubicBezTo>
                  <a:cubicBezTo>
                    <a:pt x="23518" y="8"/>
                    <a:pt x="22146" y="1"/>
                    <a:pt x="20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528;p47"/>
            <p:cNvSpPr/>
            <p:nvPr/>
          </p:nvSpPr>
          <p:spPr>
            <a:xfrm flipH="1">
              <a:off x="5619072" y="2934437"/>
              <a:ext cx="60098" cy="10980"/>
            </a:xfrm>
            <a:custGeom>
              <a:avLst/>
              <a:gdLst/>
              <a:ahLst/>
              <a:cxnLst/>
              <a:rect l="l" t="t" r="r" b="b"/>
              <a:pathLst>
                <a:path w="3596" h="657" extrusionOk="0">
                  <a:moveTo>
                    <a:pt x="1782" y="0"/>
                  </a:moveTo>
                  <a:cubicBezTo>
                    <a:pt x="1282" y="0"/>
                    <a:pt x="781" y="50"/>
                    <a:pt x="281" y="150"/>
                  </a:cubicBezTo>
                  <a:cubicBezTo>
                    <a:pt x="1" y="181"/>
                    <a:pt x="98" y="590"/>
                    <a:pt x="357" y="590"/>
                  </a:cubicBezTo>
                  <a:cubicBezTo>
                    <a:pt x="375" y="590"/>
                    <a:pt x="394" y="588"/>
                    <a:pt x="414" y="584"/>
                  </a:cubicBezTo>
                  <a:cubicBezTo>
                    <a:pt x="804" y="512"/>
                    <a:pt x="1199" y="477"/>
                    <a:pt x="1596" y="477"/>
                  </a:cubicBezTo>
                  <a:cubicBezTo>
                    <a:pt x="2116" y="477"/>
                    <a:pt x="2638" y="537"/>
                    <a:pt x="3150" y="650"/>
                  </a:cubicBezTo>
                  <a:cubicBezTo>
                    <a:pt x="3170" y="655"/>
                    <a:pt x="3190" y="657"/>
                    <a:pt x="3210" y="657"/>
                  </a:cubicBezTo>
                  <a:cubicBezTo>
                    <a:pt x="3498" y="657"/>
                    <a:pt x="3596" y="213"/>
                    <a:pt x="3283" y="150"/>
                  </a:cubicBezTo>
                  <a:cubicBezTo>
                    <a:pt x="2783" y="50"/>
                    <a:pt x="2282" y="0"/>
                    <a:pt x="17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529;p47"/>
            <p:cNvSpPr/>
            <p:nvPr/>
          </p:nvSpPr>
          <p:spPr>
            <a:xfrm flipH="1">
              <a:off x="5656073" y="1022059"/>
              <a:ext cx="761538" cy="315482"/>
            </a:xfrm>
            <a:custGeom>
              <a:avLst/>
              <a:gdLst/>
              <a:ahLst/>
              <a:cxnLst/>
              <a:rect l="l" t="t" r="r" b="b"/>
              <a:pathLst>
                <a:path w="45567" h="18877" extrusionOk="0">
                  <a:moveTo>
                    <a:pt x="31765" y="0"/>
                  </a:moveTo>
                  <a:cubicBezTo>
                    <a:pt x="31062" y="0"/>
                    <a:pt x="30358" y="14"/>
                    <a:pt x="29655" y="29"/>
                  </a:cubicBezTo>
                  <a:cubicBezTo>
                    <a:pt x="26386" y="96"/>
                    <a:pt x="23084" y="163"/>
                    <a:pt x="19815" y="196"/>
                  </a:cubicBezTo>
                  <a:cubicBezTo>
                    <a:pt x="11643" y="363"/>
                    <a:pt x="1" y="2398"/>
                    <a:pt x="3237" y="13706"/>
                  </a:cubicBezTo>
                  <a:cubicBezTo>
                    <a:pt x="4700" y="18813"/>
                    <a:pt x="10510" y="18876"/>
                    <a:pt x="15066" y="18876"/>
                  </a:cubicBezTo>
                  <a:cubicBezTo>
                    <a:pt x="15182" y="18876"/>
                    <a:pt x="15298" y="18876"/>
                    <a:pt x="15412" y="18876"/>
                  </a:cubicBezTo>
                  <a:cubicBezTo>
                    <a:pt x="22183" y="18843"/>
                    <a:pt x="28955" y="18810"/>
                    <a:pt x="35660" y="18009"/>
                  </a:cubicBezTo>
                  <a:cubicBezTo>
                    <a:pt x="40096" y="17475"/>
                    <a:pt x="44366" y="17309"/>
                    <a:pt x="45400" y="11771"/>
                  </a:cubicBezTo>
                  <a:cubicBezTo>
                    <a:pt x="45567" y="10971"/>
                    <a:pt x="45567" y="10170"/>
                    <a:pt x="45500" y="9336"/>
                  </a:cubicBezTo>
                  <a:cubicBezTo>
                    <a:pt x="45066" y="5333"/>
                    <a:pt x="42331" y="2098"/>
                    <a:pt x="38528" y="863"/>
                  </a:cubicBezTo>
                  <a:cubicBezTo>
                    <a:pt x="36356" y="148"/>
                    <a:pt x="34067" y="0"/>
                    <a:pt x="3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530;p47"/>
            <p:cNvSpPr/>
            <p:nvPr/>
          </p:nvSpPr>
          <p:spPr>
            <a:xfrm flipH="1">
              <a:off x="5701782" y="1159670"/>
              <a:ext cx="203491" cy="352366"/>
            </a:xfrm>
            <a:custGeom>
              <a:avLst/>
              <a:gdLst/>
              <a:ahLst/>
              <a:cxnLst/>
              <a:rect l="l" t="t" r="r" b="b"/>
              <a:pathLst>
                <a:path w="12176" h="21084" extrusionOk="0">
                  <a:moveTo>
                    <a:pt x="4198" y="0"/>
                  </a:moveTo>
                  <a:cubicBezTo>
                    <a:pt x="2906" y="0"/>
                    <a:pt x="1748" y="598"/>
                    <a:pt x="1001" y="1703"/>
                  </a:cubicBezTo>
                  <a:cubicBezTo>
                    <a:pt x="267" y="2837"/>
                    <a:pt x="33" y="4238"/>
                    <a:pt x="33" y="5605"/>
                  </a:cubicBezTo>
                  <a:cubicBezTo>
                    <a:pt x="0" y="12610"/>
                    <a:pt x="5537" y="18848"/>
                    <a:pt x="12175" y="21083"/>
                  </a:cubicBezTo>
                  <a:cubicBezTo>
                    <a:pt x="9107" y="19115"/>
                    <a:pt x="7072" y="15746"/>
                    <a:pt x="6071" y="12243"/>
                  </a:cubicBezTo>
                  <a:cubicBezTo>
                    <a:pt x="4970" y="8374"/>
                    <a:pt x="6205" y="3437"/>
                    <a:pt x="4303" y="1"/>
                  </a:cubicBezTo>
                  <a:cubicBezTo>
                    <a:pt x="4268" y="0"/>
                    <a:pt x="4233" y="0"/>
                    <a:pt x="4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531;p47"/>
            <p:cNvSpPr/>
            <p:nvPr/>
          </p:nvSpPr>
          <p:spPr>
            <a:xfrm flipH="1">
              <a:off x="5755864" y="1157648"/>
              <a:ext cx="531842" cy="11532"/>
            </a:xfrm>
            <a:custGeom>
              <a:avLst/>
              <a:gdLst/>
              <a:ahLst/>
              <a:cxnLst/>
              <a:rect l="l" t="t" r="r" b="b"/>
              <a:pathLst>
                <a:path w="31823" h="690" extrusionOk="0">
                  <a:moveTo>
                    <a:pt x="26233" y="0"/>
                  </a:moveTo>
                  <a:cubicBezTo>
                    <a:pt x="23927" y="0"/>
                    <a:pt x="21620" y="22"/>
                    <a:pt x="19314" y="22"/>
                  </a:cubicBezTo>
                  <a:cubicBezTo>
                    <a:pt x="15278" y="22"/>
                    <a:pt x="11208" y="22"/>
                    <a:pt x="7172" y="56"/>
                  </a:cubicBezTo>
                  <a:cubicBezTo>
                    <a:pt x="4904" y="56"/>
                    <a:pt x="2602" y="56"/>
                    <a:pt x="334" y="89"/>
                  </a:cubicBezTo>
                  <a:cubicBezTo>
                    <a:pt x="0" y="89"/>
                    <a:pt x="0" y="623"/>
                    <a:pt x="334" y="623"/>
                  </a:cubicBezTo>
                  <a:cubicBezTo>
                    <a:pt x="8406" y="689"/>
                    <a:pt x="16512" y="656"/>
                    <a:pt x="24584" y="689"/>
                  </a:cubicBezTo>
                  <a:cubicBezTo>
                    <a:pt x="26886" y="689"/>
                    <a:pt x="29154" y="689"/>
                    <a:pt x="31423" y="656"/>
                  </a:cubicBezTo>
                  <a:cubicBezTo>
                    <a:pt x="31823" y="623"/>
                    <a:pt x="31823" y="56"/>
                    <a:pt x="31423" y="56"/>
                  </a:cubicBezTo>
                  <a:cubicBezTo>
                    <a:pt x="29693" y="13"/>
                    <a:pt x="27963" y="0"/>
                    <a:pt x="26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532;p47"/>
            <p:cNvSpPr/>
            <p:nvPr/>
          </p:nvSpPr>
          <p:spPr>
            <a:xfrm flipH="1">
              <a:off x="6123238" y="1213752"/>
              <a:ext cx="148307" cy="12250"/>
            </a:xfrm>
            <a:custGeom>
              <a:avLst/>
              <a:gdLst/>
              <a:ahLst/>
              <a:cxnLst/>
              <a:rect l="l" t="t" r="r" b="b"/>
              <a:pathLst>
                <a:path w="8874" h="733" extrusionOk="0">
                  <a:moveTo>
                    <a:pt x="367" y="1"/>
                  </a:moveTo>
                  <a:cubicBezTo>
                    <a:pt x="0" y="1"/>
                    <a:pt x="0" y="568"/>
                    <a:pt x="367" y="568"/>
                  </a:cubicBezTo>
                  <a:cubicBezTo>
                    <a:pt x="2498" y="620"/>
                    <a:pt x="4628" y="733"/>
                    <a:pt x="6759" y="733"/>
                  </a:cubicBezTo>
                  <a:cubicBezTo>
                    <a:pt x="7364" y="733"/>
                    <a:pt x="7968" y="724"/>
                    <a:pt x="8573" y="701"/>
                  </a:cubicBezTo>
                  <a:cubicBezTo>
                    <a:pt x="8873" y="701"/>
                    <a:pt x="8873" y="268"/>
                    <a:pt x="8573" y="234"/>
                  </a:cubicBezTo>
                  <a:cubicBezTo>
                    <a:pt x="5871" y="1"/>
                    <a:pt x="3103" y="68"/>
                    <a:pt x="3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533;p47"/>
            <p:cNvSpPr/>
            <p:nvPr/>
          </p:nvSpPr>
          <p:spPr>
            <a:xfrm flipH="1">
              <a:off x="5803244" y="1215941"/>
              <a:ext cx="241412" cy="10144"/>
            </a:xfrm>
            <a:custGeom>
              <a:avLst/>
              <a:gdLst/>
              <a:ahLst/>
              <a:cxnLst/>
              <a:rect l="l" t="t" r="r" b="b"/>
              <a:pathLst>
                <a:path w="14445" h="607" extrusionOk="0">
                  <a:moveTo>
                    <a:pt x="12798" y="1"/>
                  </a:moveTo>
                  <a:cubicBezTo>
                    <a:pt x="12115" y="1"/>
                    <a:pt x="11422" y="37"/>
                    <a:pt x="10742" y="37"/>
                  </a:cubicBezTo>
                  <a:lnTo>
                    <a:pt x="7239" y="70"/>
                  </a:lnTo>
                  <a:lnTo>
                    <a:pt x="334" y="70"/>
                  </a:lnTo>
                  <a:cubicBezTo>
                    <a:pt x="1" y="70"/>
                    <a:pt x="1" y="570"/>
                    <a:pt x="334" y="570"/>
                  </a:cubicBezTo>
                  <a:cubicBezTo>
                    <a:pt x="1102" y="559"/>
                    <a:pt x="1869" y="556"/>
                    <a:pt x="2636" y="556"/>
                  </a:cubicBezTo>
                  <a:cubicBezTo>
                    <a:pt x="4170" y="556"/>
                    <a:pt x="5705" y="570"/>
                    <a:pt x="7239" y="570"/>
                  </a:cubicBezTo>
                  <a:lnTo>
                    <a:pt x="10642" y="570"/>
                  </a:lnTo>
                  <a:cubicBezTo>
                    <a:pt x="11342" y="570"/>
                    <a:pt x="12055" y="607"/>
                    <a:pt x="12758" y="607"/>
                  </a:cubicBezTo>
                  <a:cubicBezTo>
                    <a:pt x="13226" y="607"/>
                    <a:pt x="13691" y="591"/>
                    <a:pt x="14144" y="537"/>
                  </a:cubicBezTo>
                  <a:cubicBezTo>
                    <a:pt x="14444" y="504"/>
                    <a:pt x="14444" y="103"/>
                    <a:pt x="14144" y="70"/>
                  </a:cubicBezTo>
                  <a:cubicBezTo>
                    <a:pt x="13704" y="17"/>
                    <a:pt x="13253" y="1"/>
                    <a:pt x="12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534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535;p47"/>
            <p:cNvSpPr/>
            <p:nvPr/>
          </p:nvSpPr>
          <p:spPr>
            <a:xfrm flipH="1">
              <a:off x="7528642" y="1533763"/>
              <a:ext cx="575896" cy="566821"/>
            </a:xfrm>
            <a:custGeom>
              <a:avLst/>
              <a:gdLst/>
              <a:ahLst/>
              <a:cxnLst/>
              <a:rect l="l" t="t" r="r" b="b"/>
              <a:pathLst>
                <a:path w="34459" h="33916" extrusionOk="0">
                  <a:moveTo>
                    <a:pt x="26966" y="290"/>
                  </a:moveTo>
                  <a:cubicBezTo>
                    <a:pt x="28674" y="290"/>
                    <a:pt x="30382" y="354"/>
                    <a:pt x="32090" y="567"/>
                  </a:cubicBezTo>
                  <a:cubicBezTo>
                    <a:pt x="32824" y="667"/>
                    <a:pt x="33758" y="867"/>
                    <a:pt x="34058" y="1635"/>
                  </a:cubicBezTo>
                  <a:cubicBezTo>
                    <a:pt x="34258" y="2102"/>
                    <a:pt x="34158" y="2669"/>
                    <a:pt x="34125" y="3169"/>
                  </a:cubicBezTo>
                  <a:cubicBezTo>
                    <a:pt x="34125" y="3703"/>
                    <a:pt x="34091" y="4270"/>
                    <a:pt x="34058" y="4803"/>
                  </a:cubicBezTo>
                  <a:cubicBezTo>
                    <a:pt x="33891" y="9173"/>
                    <a:pt x="33824" y="13576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091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03" y="33599"/>
                    <a:pt x="32029" y="33638"/>
                    <a:pt x="31461" y="33638"/>
                  </a:cubicBezTo>
                  <a:cubicBezTo>
                    <a:pt x="31120" y="33638"/>
                    <a:pt x="30780" y="33624"/>
                    <a:pt x="30455" y="33624"/>
                  </a:cubicBezTo>
                  <a:cubicBezTo>
                    <a:pt x="28254" y="33657"/>
                    <a:pt x="26085" y="33657"/>
                    <a:pt x="23884" y="33657"/>
                  </a:cubicBezTo>
                  <a:cubicBezTo>
                    <a:pt x="19481" y="33657"/>
                    <a:pt x="15111" y="33591"/>
                    <a:pt x="10708" y="33491"/>
                  </a:cubicBezTo>
                  <a:cubicBezTo>
                    <a:pt x="8506" y="33424"/>
                    <a:pt x="6338" y="33357"/>
                    <a:pt x="4136" y="33291"/>
                  </a:cubicBezTo>
                  <a:cubicBezTo>
                    <a:pt x="3569" y="33257"/>
                    <a:pt x="3036" y="33224"/>
                    <a:pt x="2469" y="33224"/>
                  </a:cubicBezTo>
                  <a:cubicBezTo>
                    <a:pt x="2002" y="33190"/>
                    <a:pt x="1368" y="33257"/>
                    <a:pt x="934" y="32990"/>
                  </a:cubicBezTo>
                  <a:cubicBezTo>
                    <a:pt x="200" y="32557"/>
                    <a:pt x="267" y="31489"/>
                    <a:pt x="300" y="30789"/>
                  </a:cubicBezTo>
                  <a:cubicBezTo>
                    <a:pt x="334" y="26419"/>
                    <a:pt x="601" y="22083"/>
                    <a:pt x="801" y="17746"/>
                  </a:cubicBezTo>
                  <a:cubicBezTo>
                    <a:pt x="1034" y="13410"/>
                    <a:pt x="1201" y="9073"/>
                    <a:pt x="1034" y="4703"/>
                  </a:cubicBezTo>
                  <a:cubicBezTo>
                    <a:pt x="1001" y="3703"/>
                    <a:pt x="934" y="2735"/>
                    <a:pt x="834" y="1735"/>
                  </a:cubicBezTo>
                  <a:cubicBezTo>
                    <a:pt x="867" y="1735"/>
                    <a:pt x="901" y="1701"/>
                    <a:pt x="934" y="1701"/>
                  </a:cubicBezTo>
                  <a:cubicBezTo>
                    <a:pt x="1943" y="666"/>
                    <a:pt x="3480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cubicBezTo>
                    <a:pt x="8139" y="534"/>
                    <a:pt x="10341" y="500"/>
                    <a:pt x="12542" y="467"/>
                  </a:cubicBezTo>
                  <a:cubicBezTo>
                    <a:pt x="16912" y="400"/>
                    <a:pt x="21282" y="300"/>
                    <a:pt x="25685" y="300"/>
                  </a:cubicBezTo>
                  <a:cubicBezTo>
                    <a:pt x="26112" y="294"/>
                    <a:pt x="26539" y="290"/>
                    <a:pt x="26966" y="290"/>
                  </a:cubicBezTo>
                  <a:close/>
                  <a:moveTo>
                    <a:pt x="25769" y="0"/>
                  </a:moveTo>
                  <a:cubicBezTo>
                    <a:pt x="24659" y="0"/>
                    <a:pt x="23550" y="17"/>
                    <a:pt x="22450" y="33"/>
                  </a:cubicBezTo>
                  <a:cubicBezTo>
                    <a:pt x="20181" y="67"/>
                    <a:pt x="17913" y="100"/>
                    <a:pt x="15645" y="100"/>
                  </a:cubicBezTo>
                  <a:cubicBezTo>
                    <a:pt x="13376" y="133"/>
                    <a:pt x="11108" y="167"/>
                    <a:pt x="8873" y="200"/>
                  </a:cubicBezTo>
                  <a:cubicBezTo>
                    <a:pt x="7739" y="234"/>
                    <a:pt x="6638" y="234"/>
                    <a:pt x="5504" y="267"/>
                  </a:cubicBezTo>
                  <a:cubicBezTo>
                    <a:pt x="4603" y="267"/>
                    <a:pt x="3703" y="267"/>
                    <a:pt x="2802" y="434"/>
                  </a:cubicBezTo>
                  <a:cubicBezTo>
                    <a:pt x="2035" y="567"/>
                    <a:pt x="1334" y="867"/>
                    <a:pt x="767" y="1434"/>
                  </a:cubicBezTo>
                  <a:cubicBezTo>
                    <a:pt x="701" y="1434"/>
                    <a:pt x="667" y="1468"/>
                    <a:pt x="667" y="1501"/>
                  </a:cubicBezTo>
                  <a:cubicBezTo>
                    <a:pt x="1001" y="5971"/>
                    <a:pt x="901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67" y="29421"/>
                    <a:pt x="0" y="30489"/>
                    <a:pt x="67" y="31556"/>
                  </a:cubicBezTo>
                  <a:cubicBezTo>
                    <a:pt x="100" y="32223"/>
                    <a:pt x="300" y="32990"/>
                    <a:pt x="1001" y="33291"/>
                  </a:cubicBezTo>
                  <a:cubicBezTo>
                    <a:pt x="1311" y="33410"/>
                    <a:pt x="1688" y="33427"/>
                    <a:pt x="2061" y="33427"/>
                  </a:cubicBezTo>
                  <a:cubicBezTo>
                    <a:pt x="2211" y="33427"/>
                    <a:pt x="2359" y="33424"/>
                    <a:pt x="2502" y="33424"/>
                  </a:cubicBezTo>
                  <a:cubicBezTo>
                    <a:pt x="3036" y="33457"/>
                    <a:pt x="3603" y="33491"/>
                    <a:pt x="4136" y="33491"/>
                  </a:cubicBezTo>
                  <a:cubicBezTo>
                    <a:pt x="5271" y="33557"/>
                    <a:pt x="6405" y="33591"/>
                    <a:pt x="7539" y="33624"/>
                  </a:cubicBezTo>
                  <a:cubicBezTo>
                    <a:pt x="12075" y="33758"/>
                    <a:pt x="16579" y="33858"/>
                    <a:pt x="21115" y="33891"/>
                  </a:cubicBezTo>
                  <a:cubicBezTo>
                    <a:pt x="22233" y="33908"/>
                    <a:pt x="23358" y="33916"/>
                    <a:pt x="24488" y="33916"/>
                  </a:cubicBezTo>
                  <a:cubicBezTo>
                    <a:pt x="25618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23" y="33858"/>
                    <a:pt x="32924" y="33858"/>
                    <a:pt x="33591" y="33391"/>
                  </a:cubicBezTo>
                  <a:cubicBezTo>
                    <a:pt x="34325" y="32890"/>
                    <a:pt x="34358" y="32023"/>
                    <a:pt x="34325" y="31189"/>
                  </a:cubicBezTo>
                  <a:cubicBezTo>
                    <a:pt x="34291" y="30088"/>
                    <a:pt x="34258" y="28954"/>
                    <a:pt x="34225" y="27853"/>
                  </a:cubicBezTo>
                  <a:cubicBezTo>
                    <a:pt x="34158" y="25585"/>
                    <a:pt x="34125" y="23317"/>
                    <a:pt x="34091" y="21048"/>
                  </a:cubicBezTo>
                  <a:cubicBezTo>
                    <a:pt x="34058" y="16579"/>
                    <a:pt x="34125" y="12075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25" y="2502"/>
                  </a:cubicBezTo>
                  <a:cubicBezTo>
                    <a:pt x="34458" y="2068"/>
                    <a:pt x="34425" y="1601"/>
                    <a:pt x="34158" y="1234"/>
                  </a:cubicBezTo>
                  <a:cubicBezTo>
                    <a:pt x="33758" y="634"/>
                    <a:pt x="32957" y="400"/>
                    <a:pt x="32257" y="334"/>
                  </a:cubicBezTo>
                  <a:cubicBezTo>
                    <a:pt x="31189" y="167"/>
                    <a:pt x="30155" y="100"/>
                    <a:pt x="29088" y="67"/>
                  </a:cubicBezTo>
                  <a:cubicBezTo>
                    <a:pt x="27987" y="17"/>
                    <a:pt x="26878" y="0"/>
                    <a:pt x="257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536;p47"/>
            <p:cNvSpPr/>
            <p:nvPr/>
          </p:nvSpPr>
          <p:spPr>
            <a:xfrm flipH="1">
              <a:off x="7532001" y="1537105"/>
              <a:ext cx="569194" cy="560136"/>
            </a:xfrm>
            <a:custGeom>
              <a:avLst/>
              <a:gdLst/>
              <a:ahLst/>
              <a:cxnLst/>
              <a:rect l="l" t="t" r="r" b="b"/>
              <a:pathLst>
                <a:path w="34058" h="33516" extrusionOk="0">
                  <a:moveTo>
                    <a:pt x="25385" y="267"/>
                  </a:moveTo>
                  <a:cubicBezTo>
                    <a:pt x="27487" y="267"/>
                    <a:pt x="29621" y="300"/>
                    <a:pt x="31723" y="567"/>
                  </a:cubicBezTo>
                  <a:cubicBezTo>
                    <a:pt x="32423" y="634"/>
                    <a:pt x="33391" y="834"/>
                    <a:pt x="33658" y="1601"/>
                  </a:cubicBezTo>
                  <a:cubicBezTo>
                    <a:pt x="33858" y="2068"/>
                    <a:pt x="33758" y="2635"/>
                    <a:pt x="33758" y="3102"/>
                  </a:cubicBezTo>
                  <a:lnTo>
                    <a:pt x="33724" y="3136"/>
                  </a:lnTo>
                  <a:cubicBezTo>
                    <a:pt x="33724" y="3669"/>
                    <a:pt x="33691" y="4203"/>
                    <a:pt x="33658" y="4770"/>
                  </a:cubicBezTo>
                  <a:cubicBezTo>
                    <a:pt x="33524" y="9073"/>
                    <a:pt x="33424" y="13410"/>
                    <a:pt x="33424" y="17746"/>
                  </a:cubicBezTo>
                  <a:cubicBezTo>
                    <a:pt x="33424" y="22049"/>
                    <a:pt x="33491" y="26386"/>
                    <a:pt x="33658" y="30722"/>
                  </a:cubicBezTo>
                  <a:cubicBezTo>
                    <a:pt x="33658" y="31189"/>
                    <a:pt x="33691" y="31656"/>
                    <a:pt x="33558" y="32090"/>
                  </a:cubicBezTo>
                  <a:cubicBezTo>
                    <a:pt x="33424" y="32523"/>
                    <a:pt x="33124" y="32824"/>
                    <a:pt x="32724" y="32990"/>
                  </a:cubicBezTo>
                  <a:cubicBezTo>
                    <a:pt x="32223" y="33199"/>
                    <a:pt x="31658" y="33238"/>
                    <a:pt x="31100" y="33238"/>
                  </a:cubicBezTo>
                  <a:cubicBezTo>
                    <a:pt x="30766" y="33238"/>
                    <a:pt x="30435" y="33224"/>
                    <a:pt x="30122" y="33224"/>
                  </a:cubicBezTo>
                  <a:cubicBezTo>
                    <a:pt x="27954" y="33257"/>
                    <a:pt x="25785" y="33257"/>
                    <a:pt x="23617" y="33257"/>
                  </a:cubicBezTo>
                  <a:cubicBezTo>
                    <a:pt x="19281" y="33257"/>
                    <a:pt x="14944" y="33191"/>
                    <a:pt x="10608" y="33091"/>
                  </a:cubicBezTo>
                  <a:cubicBezTo>
                    <a:pt x="8440" y="33024"/>
                    <a:pt x="6271" y="32957"/>
                    <a:pt x="4103" y="32890"/>
                  </a:cubicBezTo>
                  <a:cubicBezTo>
                    <a:pt x="3536" y="32857"/>
                    <a:pt x="3002" y="32857"/>
                    <a:pt x="2469" y="32824"/>
                  </a:cubicBezTo>
                  <a:cubicBezTo>
                    <a:pt x="1968" y="32790"/>
                    <a:pt x="1368" y="32857"/>
                    <a:pt x="934" y="32590"/>
                  </a:cubicBezTo>
                  <a:cubicBezTo>
                    <a:pt x="200" y="32190"/>
                    <a:pt x="301" y="31122"/>
                    <a:pt x="301" y="30422"/>
                  </a:cubicBezTo>
                  <a:cubicBezTo>
                    <a:pt x="334" y="26119"/>
                    <a:pt x="601" y="21816"/>
                    <a:pt x="801" y="17513"/>
                  </a:cubicBezTo>
                  <a:cubicBezTo>
                    <a:pt x="1034" y="13243"/>
                    <a:pt x="1201" y="8940"/>
                    <a:pt x="1034" y="4637"/>
                  </a:cubicBezTo>
                  <a:cubicBezTo>
                    <a:pt x="1001" y="3669"/>
                    <a:pt x="934" y="2669"/>
                    <a:pt x="834" y="1701"/>
                  </a:cubicBezTo>
                  <a:cubicBezTo>
                    <a:pt x="868" y="1701"/>
                    <a:pt x="901" y="1668"/>
                    <a:pt x="934" y="1668"/>
                  </a:cubicBezTo>
                  <a:cubicBezTo>
                    <a:pt x="2169" y="367"/>
                    <a:pt x="4270" y="567"/>
                    <a:pt x="5905" y="534"/>
                  </a:cubicBezTo>
                  <a:cubicBezTo>
                    <a:pt x="8073" y="501"/>
                    <a:pt x="10241" y="467"/>
                    <a:pt x="12409" y="434"/>
                  </a:cubicBezTo>
                  <a:cubicBezTo>
                    <a:pt x="16712" y="367"/>
                    <a:pt x="21049" y="300"/>
                    <a:pt x="25385" y="267"/>
                  </a:cubicBezTo>
                  <a:close/>
                  <a:moveTo>
                    <a:pt x="25481" y="0"/>
                  </a:moveTo>
                  <a:cubicBezTo>
                    <a:pt x="24384" y="0"/>
                    <a:pt x="23284" y="17"/>
                    <a:pt x="22183" y="34"/>
                  </a:cubicBezTo>
                  <a:lnTo>
                    <a:pt x="15445" y="134"/>
                  </a:lnTo>
                  <a:cubicBezTo>
                    <a:pt x="13243" y="134"/>
                    <a:pt x="11008" y="167"/>
                    <a:pt x="8773" y="200"/>
                  </a:cubicBezTo>
                  <a:cubicBezTo>
                    <a:pt x="7672" y="234"/>
                    <a:pt x="6572" y="234"/>
                    <a:pt x="5438" y="267"/>
                  </a:cubicBezTo>
                  <a:cubicBezTo>
                    <a:pt x="4570" y="267"/>
                    <a:pt x="3670" y="267"/>
                    <a:pt x="2802" y="434"/>
                  </a:cubicBezTo>
                  <a:cubicBezTo>
                    <a:pt x="2035" y="567"/>
                    <a:pt x="1301" y="867"/>
                    <a:pt x="768" y="1435"/>
                  </a:cubicBezTo>
                  <a:cubicBezTo>
                    <a:pt x="701" y="1435"/>
                    <a:pt x="667" y="1435"/>
                    <a:pt x="667" y="1501"/>
                  </a:cubicBezTo>
                  <a:cubicBezTo>
                    <a:pt x="1001" y="5904"/>
                    <a:pt x="901" y="10341"/>
                    <a:pt x="734" y="14777"/>
                  </a:cubicBezTo>
                  <a:cubicBezTo>
                    <a:pt x="534" y="19181"/>
                    <a:pt x="234" y="23617"/>
                    <a:pt x="100" y="28054"/>
                  </a:cubicBezTo>
                  <a:cubicBezTo>
                    <a:pt x="67" y="29088"/>
                    <a:pt x="0" y="30155"/>
                    <a:pt x="67" y="31189"/>
                  </a:cubicBezTo>
                  <a:cubicBezTo>
                    <a:pt x="100" y="31856"/>
                    <a:pt x="301" y="32624"/>
                    <a:pt x="968" y="32890"/>
                  </a:cubicBezTo>
                  <a:cubicBezTo>
                    <a:pt x="1435" y="33091"/>
                    <a:pt x="1968" y="33024"/>
                    <a:pt x="2469" y="33057"/>
                  </a:cubicBezTo>
                  <a:cubicBezTo>
                    <a:pt x="3002" y="33091"/>
                    <a:pt x="3570" y="33091"/>
                    <a:pt x="4103" y="33124"/>
                  </a:cubicBezTo>
                  <a:cubicBezTo>
                    <a:pt x="5204" y="33157"/>
                    <a:pt x="6338" y="33191"/>
                    <a:pt x="7472" y="33257"/>
                  </a:cubicBezTo>
                  <a:cubicBezTo>
                    <a:pt x="11909" y="33391"/>
                    <a:pt x="16379" y="33491"/>
                    <a:pt x="20849" y="33491"/>
                  </a:cubicBezTo>
                  <a:cubicBezTo>
                    <a:pt x="21966" y="33507"/>
                    <a:pt x="23083" y="33516"/>
                    <a:pt x="24201" y="33516"/>
                  </a:cubicBezTo>
                  <a:cubicBezTo>
                    <a:pt x="25318" y="33516"/>
                    <a:pt x="26436" y="33507"/>
                    <a:pt x="27553" y="33491"/>
                  </a:cubicBezTo>
                  <a:cubicBezTo>
                    <a:pt x="28654" y="33491"/>
                    <a:pt x="29788" y="33491"/>
                    <a:pt x="30922" y="33457"/>
                  </a:cubicBezTo>
                  <a:cubicBezTo>
                    <a:pt x="31656" y="33457"/>
                    <a:pt x="32524" y="33457"/>
                    <a:pt x="33191" y="33024"/>
                  </a:cubicBezTo>
                  <a:cubicBezTo>
                    <a:pt x="33925" y="32523"/>
                    <a:pt x="33958" y="31656"/>
                    <a:pt x="33925" y="30856"/>
                  </a:cubicBezTo>
                  <a:cubicBezTo>
                    <a:pt x="33891" y="29755"/>
                    <a:pt x="33858" y="28654"/>
                    <a:pt x="33824" y="27553"/>
                  </a:cubicBezTo>
                  <a:cubicBezTo>
                    <a:pt x="33758" y="25318"/>
                    <a:pt x="33724" y="23050"/>
                    <a:pt x="33691" y="20815"/>
                  </a:cubicBezTo>
                  <a:cubicBezTo>
                    <a:pt x="33658" y="16379"/>
                    <a:pt x="33724" y="11942"/>
                    <a:pt x="33858" y="7506"/>
                  </a:cubicBezTo>
                  <a:cubicBezTo>
                    <a:pt x="33891" y="6371"/>
                    <a:pt x="33925" y="5271"/>
                    <a:pt x="33958" y="4136"/>
                  </a:cubicBezTo>
                  <a:cubicBezTo>
                    <a:pt x="33991" y="3603"/>
                    <a:pt x="34025" y="3036"/>
                    <a:pt x="34025" y="2502"/>
                  </a:cubicBezTo>
                  <a:cubicBezTo>
                    <a:pt x="34058" y="2068"/>
                    <a:pt x="34025" y="1601"/>
                    <a:pt x="33758" y="1234"/>
                  </a:cubicBezTo>
                  <a:cubicBezTo>
                    <a:pt x="33357" y="601"/>
                    <a:pt x="32557" y="400"/>
                    <a:pt x="31856" y="300"/>
                  </a:cubicBezTo>
                  <a:cubicBezTo>
                    <a:pt x="30856" y="167"/>
                    <a:pt x="29788" y="100"/>
                    <a:pt x="28754" y="67"/>
                  </a:cubicBezTo>
                  <a:cubicBezTo>
                    <a:pt x="27670" y="17"/>
                    <a:pt x="26578" y="0"/>
                    <a:pt x="25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537;p47"/>
            <p:cNvSpPr/>
            <p:nvPr/>
          </p:nvSpPr>
          <p:spPr>
            <a:xfrm flipH="1">
              <a:off x="7587186" y="1657652"/>
              <a:ext cx="350678" cy="13888"/>
            </a:xfrm>
            <a:custGeom>
              <a:avLst/>
              <a:gdLst/>
              <a:ahLst/>
              <a:cxnLst/>
              <a:rect l="l" t="t" r="r" b="b"/>
              <a:pathLst>
                <a:path w="20983" h="831" extrusionOk="0">
                  <a:moveTo>
                    <a:pt x="17830" y="1"/>
                  </a:moveTo>
                  <a:cubicBezTo>
                    <a:pt x="16896" y="1"/>
                    <a:pt x="15962" y="26"/>
                    <a:pt x="15045" y="26"/>
                  </a:cubicBezTo>
                  <a:cubicBezTo>
                    <a:pt x="13244" y="59"/>
                    <a:pt x="11409" y="59"/>
                    <a:pt x="9608" y="59"/>
                  </a:cubicBezTo>
                  <a:cubicBezTo>
                    <a:pt x="6406" y="59"/>
                    <a:pt x="3203" y="59"/>
                    <a:pt x="1" y="192"/>
                  </a:cubicBezTo>
                  <a:lnTo>
                    <a:pt x="1" y="626"/>
                  </a:lnTo>
                  <a:cubicBezTo>
                    <a:pt x="3203" y="793"/>
                    <a:pt x="6406" y="760"/>
                    <a:pt x="9608" y="793"/>
                  </a:cubicBezTo>
                  <a:lnTo>
                    <a:pt x="15045" y="793"/>
                  </a:lnTo>
                  <a:cubicBezTo>
                    <a:pt x="16023" y="793"/>
                    <a:pt x="17021" y="831"/>
                    <a:pt x="18017" y="831"/>
                  </a:cubicBezTo>
                  <a:cubicBezTo>
                    <a:pt x="18889" y="831"/>
                    <a:pt x="19759" y="802"/>
                    <a:pt x="20616" y="693"/>
                  </a:cubicBezTo>
                  <a:cubicBezTo>
                    <a:pt x="20983" y="659"/>
                    <a:pt x="20983" y="192"/>
                    <a:pt x="20616" y="126"/>
                  </a:cubicBezTo>
                  <a:cubicBezTo>
                    <a:pt x="19698" y="26"/>
                    <a:pt x="18764" y="1"/>
                    <a:pt x="17830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538;p47"/>
            <p:cNvSpPr/>
            <p:nvPr/>
          </p:nvSpPr>
          <p:spPr>
            <a:xfrm flipH="1">
              <a:off x="7601124" y="1761704"/>
              <a:ext cx="336740" cy="15693"/>
            </a:xfrm>
            <a:custGeom>
              <a:avLst/>
              <a:gdLst/>
              <a:ahLst/>
              <a:cxnLst/>
              <a:rect l="l" t="t" r="r" b="b"/>
              <a:pathLst>
                <a:path w="20149" h="939" extrusionOk="0">
                  <a:moveTo>
                    <a:pt x="16145" y="0"/>
                  </a:moveTo>
                  <a:cubicBezTo>
                    <a:pt x="15545" y="0"/>
                    <a:pt x="14945" y="4"/>
                    <a:pt x="14345" y="4"/>
                  </a:cubicBezTo>
                  <a:lnTo>
                    <a:pt x="8907" y="4"/>
                  </a:lnTo>
                  <a:cubicBezTo>
                    <a:pt x="7106" y="4"/>
                    <a:pt x="5338" y="4"/>
                    <a:pt x="3537" y="37"/>
                  </a:cubicBezTo>
                  <a:cubicBezTo>
                    <a:pt x="2369" y="37"/>
                    <a:pt x="1168" y="37"/>
                    <a:pt x="1" y="138"/>
                  </a:cubicBezTo>
                  <a:lnTo>
                    <a:pt x="1" y="771"/>
                  </a:lnTo>
                  <a:cubicBezTo>
                    <a:pt x="1135" y="838"/>
                    <a:pt x="2303" y="871"/>
                    <a:pt x="3437" y="871"/>
                  </a:cubicBezTo>
                  <a:cubicBezTo>
                    <a:pt x="5271" y="905"/>
                    <a:pt x="7073" y="905"/>
                    <a:pt x="8907" y="905"/>
                  </a:cubicBezTo>
                  <a:lnTo>
                    <a:pt x="14278" y="905"/>
                  </a:lnTo>
                  <a:cubicBezTo>
                    <a:pt x="16079" y="871"/>
                    <a:pt x="17914" y="938"/>
                    <a:pt x="19715" y="771"/>
                  </a:cubicBezTo>
                  <a:cubicBezTo>
                    <a:pt x="20149" y="738"/>
                    <a:pt x="20149" y="171"/>
                    <a:pt x="19715" y="104"/>
                  </a:cubicBezTo>
                  <a:cubicBezTo>
                    <a:pt x="18536" y="15"/>
                    <a:pt x="17343" y="0"/>
                    <a:pt x="16145" y="0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539;p47"/>
            <p:cNvSpPr/>
            <p:nvPr/>
          </p:nvSpPr>
          <p:spPr>
            <a:xfrm flipH="1">
              <a:off x="7609480" y="1837211"/>
              <a:ext cx="334501" cy="13487"/>
            </a:xfrm>
            <a:custGeom>
              <a:avLst/>
              <a:gdLst/>
              <a:ahLst/>
              <a:cxnLst/>
              <a:rect l="l" t="t" r="r" b="b"/>
              <a:pathLst>
                <a:path w="20015" h="807" extrusionOk="0">
                  <a:moveTo>
                    <a:pt x="1346" y="1"/>
                  </a:moveTo>
                  <a:cubicBezTo>
                    <a:pt x="1003" y="1"/>
                    <a:pt x="662" y="13"/>
                    <a:pt x="334" y="56"/>
                  </a:cubicBezTo>
                  <a:cubicBezTo>
                    <a:pt x="0" y="123"/>
                    <a:pt x="0" y="690"/>
                    <a:pt x="334" y="723"/>
                  </a:cubicBezTo>
                  <a:cubicBezTo>
                    <a:pt x="717" y="790"/>
                    <a:pt x="1117" y="807"/>
                    <a:pt x="1518" y="807"/>
                  </a:cubicBezTo>
                  <a:cubicBezTo>
                    <a:pt x="1918" y="807"/>
                    <a:pt x="2318" y="790"/>
                    <a:pt x="2702" y="790"/>
                  </a:cubicBezTo>
                  <a:cubicBezTo>
                    <a:pt x="3536" y="790"/>
                    <a:pt x="4336" y="790"/>
                    <a:pt x="5170" y="757"/>
                  </a:cubicBezTo>
                  <a:cubicBezTo>
                    <a:pt x="6772" y="757"/>
                    <a:pt x="8406" y="690"/>
                    <a:pt x="10007" y="623"/>
                  </a:cubicBezTo>
                  <a:cubicBezTo>
                    <a:pt x="10808" y="590"/>
                    <a:pt x="11617" y="581"/>
                    <a:pt x="12426" y="581"/>
                  </a:cubicBezTo>
                  <a:cubicBezTo>
                    <a:pt x="13234" y="581"/>
                    <a:pt x="14043" y="590"/>
                    <a:pt x="14844" y="590"/>
                  </a:cubicBezTo>
                  <a:lnTo>
                    <a:pt x="19781" y="590"/>
                  </a:lnTo>
                  <a:cubicBezTo>
                    <a:pt x="20014" y="590"/>
                    <a:pt x="20014" y="223"/>
                    <a:pt x="19781" y="223"/>
                  </a:cubicBezTo>
                  <a:lnTo>
                    <a:pt x="14844" y="223"/>
                  </a:lnTo>
                  <a:cubicBezTo>
                    <a:pt x="14043" y="223"/>
                    <a:pt x="13234" y="231"/>
                    <a:pt x="12426" y="231"/>
                  </a:cubicBezTo>
                  <a:cubicBezTo>
                    <a:pt x="11617" y="231"/>
                    <a:pt x="10808" y="223"/>
                    <a:pt x="10007" y="189"/>
                  </a:cubicBezTo>
                  <a:cubicBezTo>
                    <a:pt x="8406" y="123"/>
                    <a:pt x="6772" y="56"/>
                    <a:pt x="5170" y="23"/>
                  </a:cubicBezTo>
                  <a:lnTo>
                    <a:pt x="2702" y="23"/>
                  </a:lnTo>
                  <a:cubicBezTo>
                    <a:pt x="2264" y="23"/>
                    <a:pt x="1803" y="1"/>
                    <a:pt x="134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540;p47"/>
            <p:cNvSpPr/>
            <p:nvPr/>
          </p:nvSpPr>
          <p:spPr>
            <a:xfrm flipH="1">
              <a:off x="7618956" y="1980822"/>
              <a:ext cx="331726" cy="14573"/>
            </a:xfrm>
            <a:custGeom>
              <a:avLst/>
              <a:gdLst/>
              <a:ahLst/>
              <a:cxnLst/>
              <a:rect l="l" t="t" r="r" b="b"/>
              <a:pathLst>
                <a:path w="19849" h="872" extrusionOk="0">
                  <a:moveTo>
                    <a:pt x="3986" y="1"/>
                  </a:moveTo>
                  <a:cubicBezTo>
                    <a:pt x="2725" y="1"/>
                    <a:pt x="1480" y="21"/>
                    <a:pt x="234" y="203"/>
                  </a:cubicBezTo>
                  <a:cubicBezTo>
                    <a:pt x="1" y="236"/>
                    <a:pt x="1" y="670"/>
                    <a:pt x="234" y="703"/>
                  </a:cubicBezTo>
                  <a:cubicBezTo>
                    <a:pt x="1435" y="853"/>
                    <a:pt x="2636" y="872"/>
                    <a:pt x="3851" y="872"/>
                  </a:cubicBezTo>
                  <a:cubicBezTo>
                    <a:pt x="4256" y="872"/>
                    <a:pt x="4662" y="870"/>
                    <a:pt x="5071" y="870"/>
                  </a:cubicBezTo>
                  <a:lnTo>
                    <a:pt x="14945" y="870"/>
                  </a:lnTo>
                  <a:cubicBezTo>
                    <a:pt x="15745" y="836"/>
                    <a:pt x="16579" y="836"/>
                    <a:pt x="17413" y="836"/>
                  </a:cubicBezTo>
                  <a:cubicBezTo>
                    <a:pt x="17780" y="803"/>
                    <a:pt x="18147" y="803"/>
                    <a:pt x="18547" y="803"/>
                  </a:cubicBezTo>
                  <a:cubicBezTo>
                    <a:pt x="18948" y="770"/>
                    <a:pt x="19315" y="670"/>
                    <a:pt x="19715" y="570"/>
                  </a:cubicBezTo>
                  <a:cubicBezTo>
                    <a:pt x="19848" y="536"/>
                    <a:pt x="19848" y="336"/>
                    <a:pt x="19715" y="303"/>
                  </a:cubicBezTo>
                  <a:cubicBezTo>
                    <a:pt x="19315" y="203"/>
                    <a:pt x="18981" y="136"/>
                    <a:pt x="18547" y="103"/>
                  </a:cubicBezTo>
                  <a:cubicBezTo>
                    <a:pt x="18147" y="69"/>
                    <a:pt x="17780" y="69"/>
                    <a:pt x="17413" y="69"/>
                  </a:cubicBezTo>
                  <a:cubicBezTo>
                    <a:pt x="16579" y="36"/>
                    <a:pt x="15745" y="36"/>
                    <a:pt x="14945" y="36"/>
                  </a:cubicBezTo>
                  <a:cubicBezTo>
                    <a:pt x="13277" y="3"/>
                    <a:pt x="11642" y="3"/>
                    <a:pt x="10008" y="3"/>
                  </a:cubicBezTo>
                  <a:lnTo>
                    <a:pt x="5071" y="3"/>
                  </a:lnTo>
                  <a:cubicBezTo>
                    <a:pt x="4708" y="3"/>
                    <a:pt x="4346" y="1"/>
                    <a:pt x="3986" y="1"/>
                  </a:cubicBezTo>
                  <a:close/>
                </a:path>
              </a:pathLst>
            </a:custGeom>
            <a:solidFill>
              <a:srgbClr val="D471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541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542;p47"/>
            <p:cNvSpPr/>
            <p:nvPr/>
          </p:nvSpPr>
          <p:spPr>
            <a:xfrm flipH="1">
              <a:off x="7480142" y="1601214"/>
              <a:ext cx="575896" cy="566838"/>
            </a:xfrm>
            <a:custGeom>
              <a:avLst/>
              <a:gdLst/>
              <a:ahLst/>
              <a:cxnLst/>
              <a:rect l="l" t="t" r="r" b="b"/>
              <a:pathLst>
                <a:path w="34459" h="33917" extrusionOk="0">
                  <a:moveTo>
                    <a:pt x="26969" y="290"/>
                  </a:moveTo>
                  <a:cubicBezTo>
                    <a:pt x="28685" y="290"/>
                    <a:pt x="30409" y="354"/>
                    <a:pt x="32090" y="567"/>
                  </a:cubicBezTo>
                  <a:cubicBezTo>
                    <a:pt x="32824" y="667"/>
                    <a:pt x="33791" y="868"/>
                    <a:pt x="34058" y="1635"/>
                  </a:cubicBezTo>
                  <a:cubicBezTo>
                    <a:pt x="34258" y="2102"/>
                    <a:pt x="34158" y="2669"/>
                    <a:pt x="34158" y="3169"/>
                  </a:cubicBezTo>
                  <a:cubicBezTo>
                    <a:pt x="34125" y="3703"/>
                    <a:pt x="34091" y="4270"/>
                    <a:pt x="34091" y="4804"/>
                  </a:cubicBezTo>
                  <a:cubicBezTo>
                    <a:pt x="33924" y="9207"/>
                    <a:pt x="33824" y="13577"/>
                    <a:pt x="33824" y="17946"/>
                  </a:cubicBezTo>
                  <a:cubicBezTo>
                    <a:pt x="33824" y="22316"/>
                    <a:pt x="33891" y="26719"/>
                    <a:pt x="34058" y="31089"/>
                  </a:cubicBezTo>
                  <a:cubicBezTo>
                    <a:pt x="34058" y="31556"/>
                    <a:pt x="34125" y="32023"/>
                    <a:pt x="33958" y="32490"/>
                  </a:cubicBezTo>
                  <a:cubicBezTo>
                    <a:pt x="33824" y="32924"/>
                    <a:pt x="33524" y="33224"/>
                    <a:pt x="33124" y="33391"/>
                  </a:cubicBezTo>
                  <a:cubicBezTo>
                    <a:pt x="32624" y="33599"/>
                    <a:pt x="32045" y="33638"/>
                    <a:pt x="31478" y="33638"/>
                  </a:cubicBezTo>
                  <a:cubicBezTo>
                    <a:pt x="31138" y="33638"/>
                    <a:pt x="30801" y="33624"/>
                    <a:pt x="30489" y="33624"/>
                  </a:cubicBezTo>
                  <a:cubicBezTo>
                    <a:pt x="28287" y="33658"/>
                    <a:pt x="26086" y="33658"/>
                    <a:pt x="23884" y="33658"/>
                  </a:cubicBezTo>
                  <a:cubicBezTo>
                    <a:pt x="19514" y="33658"/>
                    <a:pt x="15111" y="33624"/>
                    <a:pt x="10741" y="33491"/>
                  </a:cubicBezTo>
                  <a:cubicBezTo>
                    <a:pt x="8540" y="33424"/>
                    <a:pt x="6338" y="33357"/>
                    <a:pt x="4137" y="33291"/>
                  </a:cubicBezTo>
                  <a:cubicBezTo>
                    <a:pt x="3603" y="33257"/>
                    <a:pt x="3036" y="33257"/>
                    <a:pt x="2502" y="33224"/>
                  </a:cubicBezTo>
                  <a:cubicBezTo>
                    <a:pt x="2002" y="33191"/>
                    <a:pt x="1368" y="33257"/>
                    <a:pt x="934" y="32991"/>
                  </a:cubicBezTo>
                  <a:cubicBezTo>
                    <a:pt x="200" y="32590"/>
                    <a:pt x="300" y="31489"/>
                    <a:pt x="300" y="30789"/>
                  </a:cubicBezTo>
                  <a:cubicBezTo>
                    <a:pt x="334" y="26419"/>
                    <a:pt x="601" y="22083"/>
                    <a:pt x="834" y="17746"/>
                  </a:cubicBezTo>
                  <a:cubicBezTo>
                    <a:pt x="1034" y="13410"/>
                    <a:pt x="1201" y="9073"/>
                    <a:pt x="1034" y="4704"/>
                  </a:cubicBezTo>
                  <a:cubicBezTo>
                    <a:pt x="1001" y="3736"/>
                    <a:pt x="934" y="2736"/>
                    <a:pt x="868" y="1735"/>
                  </a:cubicBezTo>
                  <a:cubicBezTo>
                    <a:pt x="901" y="1735"/>
                    <a:pt x="934" y="1735"/>
                    <a:pt x="968" y="1701"/>
                  </a:cubicBezTo>
                  <a:cubicBezTo>
                    <a:pt x="1950" y="666"/>
                    <a:pt x="3482" y="560"/>
                    <a:pt x="4907" y="560"/>
                  </a:cubicBezTo>
                  <a:cubicBezTo>
                    <a:pt x="5272" y="560"/>
                    <a:pt x="5631" y="567"/>
                    <a:pt x="5971" y="567"/>
                  </a:cubicBezTo>
                  <a:lnTo>
                    <a:pt x="12543" y="467"/>
                  </a:lnTo>
                  <a:cubicBezTo>
                    <a:pt x="16912" y="401"/>
                    <a:pt x="21315" y="300"/>
                    <a:pt x="25685" y="300"/>
                  </a:cubicBezTo>
                  <a:cubicBezTo>
                    <a:pt x="26112" y="294"/>
                    <a:pt x="26541" y="290"/>
                    <a:pt x="26969" y="290"/>
                  </a:cubicBezTo>
                  <a:close/>
                  <a:moveTo>
                    <a:pt x="25785" y="0"/>
                  </a:moveTo>
                  <a:cubicBezTo>
                    <a:pt x="24676" y="0"/>
                    <a:pt x="23567" y="17"/>
                    <a:pt x="22450" y="34"/>
                  </a:cubicBezTo>
                  <a:cubicBezTo>
                    <a:pt x="20181" y="67"/>
                    <a:pt x="17913" y="100"/>
                    <a:pt x="15645" y="134"/>
                  </a:cubicBezTo>
                  <a:cubicBezTo>
                    <a:pt x="13376" y="134"/>
                    <a:pt x="11142" y="167"/>
                    <a:pt x="8873" y="200"/>
                  </a:cubicBezTo>
                  <a:cubicBezTo>
                    <a:pt x="7772" y="234"/>
                    <a:pt x="6638" y="234"/>
                    <a:pt x="5538" y="267"/>
                  </a:cubicBezTo>
                  <a:cubicBezTo>
                    <a:pt x="4637" y="267"/>
                    <a:pt x="3703" y="267"/>
                    <a:pt x="2836" y="434"/>
                  </a:cubicBezTo>
                  <a:cubicBezTo>
                    <a:pt x="2068" y="567"/>
                    <a:pt x="1335" y="868"/>
                    <a:pt x="767" y="1435"/>
                  </a:cubicBezTo>
                  <a:cubicBezTo>
                    <a:pt x="734" y="1435"/>
                    <a:pt x="667" y="1468"/>
                    <a:pt x="667" y="1535"/>
                  </a:cubicBezTo>
                  <a:cubicBezTo>
                    <a:pt x="1001" y="5971"/>
                    <a:pt x="934" y="10474"/>
                    <a:pt x="734" y="14944"/>
                  </a:cubicBezTo>
                  <a:cubicBezTo>
                    <a:pt x="534" y="19414"/>
                    <a:pt x="234" y="23884"/>
                    <a:pt x="100" y="28387"/>
                  </a:cubicBezTo>
                  <a:cubicBezTo>
                    <a:pt x="100" y="29421"/>
                    <a:pt x="0" y="30489"/>
                    <a:pt x="67" y="31556"/>
                  </a:cubicBezTo>
                  <a:cubicBezTo>
                    <a:pt x="134" y="32223"/>
                    <a:pt x="300" y="33024"/>
                    <a:pt x="1001" y="33291"/>
                  </a:cubicBezTo>
                  <a:cubicBezTo>
                    <a:pt x="1468" y="33458"/>
                    <a:pt x="2002" y="33424"/>
                    <a:pt x="2502" y="33458"/>
                  </a:cubicBezTo>
                  <a:cubicBezTo>
                    <a:pt x="3036" y="33458"/>
                    <a:pt x="3603" y="33491"/>
                    <a:pt x="4170" y="33524"/>
                  </a:cubicBezTo>
                  <a:cubicBezTo>
                    <a:pt x="5304" y="33558"/>
                    <a:pt x="6438" y="33591"/>
                    <a:pt x="7572" y="33624"/>
                  </a:cubicBezTo>
                  <a:cubicBezTo>
                    <a:pt x="12076" y="33791"/>
                    <a:pt x="16612" y="33858"/>
                    <a:pt x="21115" y="33891"/>
                  </a:cubicBezTo>
                  <a:cubicBezTo>
                    <a:pt x="22249" y="33908"/>
                    <a:pt x="23375" y="33916"/>
                    <a:pt x="24501" y="33916"/>
                  </a:cubicBezTo>
                  <a:cubicBezTo>
                    <a:pt x="25627" y="33916"/>
                    <a:pt x="26753" y="33908"/>
                    <a:pt x="27887" y="33891"/>
                  </a:cubicBezTo>
                  <a:cubicBezTo>
                    <a:pt x="29021" y="33891"/>
                    <a:pt x="30155" y="33891"/>
                    <a:pt x="31289" y="33858"/>
                  </a:cubicBezTo>
                  <a:cubicBezTo>
                    <a:pt x="32056" y="33858"/>
                    <a:pt x="32924" y="33858"/>
                    <a:pt x="33591" y="33424"/>
                  </a:cubicBezTo>
                  <a:cubicBezTo>
                    <a:pt x="34325" y="32890"/>
                    <a:pt x="34358" y="32023"/>
                    <a:pt x="34325" y="31223"/>
                  </a:cubicBezTo>
                  <a:cubicBezTo>
                    <a:pt x="34291" y="30088"/>
                    <a:pt x="34258" y="28988"/>
                    <a:pt x="34225" y="27854"/>
                  </a:cubicBezTo>
                  <a:cubicBezTo>
                    <a:pt x="34158" y="25585"/>
                    <a:pt x="34125" y="23317"/>
                    <a:pt x="34125" y="21082"/>
                  </a:cubicBezTo>
                  <a:cubicBezTo>
                    <a:pt x="34058" y="16579"/>
                    <a:pt x="34125" y="12076"/>
                    <a:pt x="34258" y="7572"/>
                  </a:cubicBezTo>
                  <a:cubicBezTo>
                    <a:pt x="34291" y="6438"/>
                    <a:pt x="34325" y="5304"/>
                    <a:pt x="34358" y="4170"/>
                  </a:cubicBezTo>
                  <a:cubicBezTo>
                    <a:pt x="34391" y="3636"/>
                    <a:pt x="34425" y="3069"/>
                    <a:pt x="34458" y="2502"/>
                  </a:cubicBezTo>
                  <a:cubicBezTo>
                    <a:pt x="34458" y="2068"/>
                    <a:pt x="34425" y="1601"/>
                    <a:pt x="34191" y="1234"/>
                  </a:cubicBezTo>
                  <a:cubicBezTo>
                    <a:pt x="33758" y="634"/>
                    <a:pt x="32957" y="434"/>
                    <a:pt x="32257" y="334"/>
                  </a:cubicBezTo>
                  <a:cubicBezTo>
                    <a:pt x="31223" y="167"/>
                    <a:pt x="30155" y="100"/>
                    <a:pt x="29121" y="67"/>
                  </a:cubicBezTo>
                  <a:cubicBezTo>
                    <a:pt x="28004" y="17"/>
                    <a:pt x="26894" y="0"/>
                    <a:pt x="257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543;p47"/>
            <p:cNvSpPr/>
            <p:nvPr/>
          </p:nvSpPr>
          <p:spPr>
            <a:xfrm flipH="1">
              <a:off x="7483485" y="1604557"/>
              <a:ext cx="568660" cy="560287"/>
            </a:xfrm>
            <a:custGeom>
              <a:avLst/>
              <a:gdLst/>
              <a:ahLst/>
              <a:cxnLst/>
              <a:rect l="l" t="t" r="r" b="b"/>
              <a:pathLst>
                <a:path w="34026" h="33525" extrusionOk="0">
                  <a:moveTo>
                    <a:pt x="25352" y="267"/>
                  </a:moveTo>
                  <a:cubicBezTo>
                    <a:pt x="27487" y="267"/>
                    <a:pt x="29589" y="301"/>
                    <a:pt x="31690" y="567"/>
                  </a:cubicBezTo>
                  <a:cubicBezTo>
                    <a:pt x="32424" y="668"/>
                    <a:pt x="33358" y="834"/>
                    <a:pt x="33658" y="1602"/>
                  </a:cubicBezTo>
                  <a:cubicBezTo>
                    <a:pt x="33825" y="2069"/>
                    <a:pt x="33758" y="2636"/>
                    <a:pt x="33725" y="3136"/>
                  </a:cubicBezTo>
                  <a:cubicBezTo>
                    <a:pt x="33691" y="3670"/>
                    <a:pt x="33658" y="4203"/>
                    <a:pt x="33658" y="4770"/>
                  </a:cubicBezTo>
                  <a:cubicBezTo>
                    <a:pt x="33491" y="9074"/>
                    <a:pt x="33425" y="13410"/>
                    <a:pt x="33391" y="17746"/>
                  </a:cubicBezTo>
                  <a:cubicBezTo>
                    <a:pt x="33391" y="22050"/>
                    <a:pt x="33458" y="26386"/>
                    <a:pt x="33625" y="30722"/>
                  </a:cubicBezTo>
                  <a:cubicBezTo>
                    <a:pt x="33658" y="31189"/>
                    <a:pt x="33691" y="31656"/>
                    <a:pt x="33558" y="32123"/>
                  </a:cubicBezTo>
                  <a:cubicBezTo>
                    <a:pt x="33425" y="32524"/>
                    <a:pt x="33124" y="32824"/>
                    <a:pt x="32724" y="32991"/>
                  </a:cubicBezTo>
                  <a:cubicBezTo>
                    <a:pt x="32203" y="33199"/>
                    <a:pt x="31643" y="33238"/>
                    <a:pt x="31084" y="33238"/>
                  </a:cubicBezTo>
                  <a:cubicBezTo>
                    <a:pt x="30749" y="33238"/>
                    <a:pt x="30414" y="33224"/>
                    <a:pt x="30089" y="33224"/>
                  </a:cubicBezTo>
                  <a:cubicBezTo>
                    <a:pt x="28556" y="33248"/>
                    <a:pt x="27023" y="33271"/>
                    <a:pt x="25489" y="33271"/>
                  </a:cubicBezTo>
                  <a:cubicBezTo>
                    <a:pt x="24854" y="33271"/>
                    <a:pt x="24219" y="33267"/>
                    <a:pt x="23584" y="33258"/>
                  </a:cubicBezTo>
                  <a:cubicBezTo>
                    <a:pt x="19248" y="33258"/>
                    <a:pt x="14911" y="33224"/>
                    <a:pt x="10575" y="33091"/>
                  </a:cubicBezTo>
                  <a:cubicBezTo>
                    <a:pt x="8407" y="33024"/>
                    <a:pt x="6239" y="32957"/>
                    <a:pt x="4070" y="32891"/>
                  </a:cubicBezTo>
                  <a:cubicBezTo>
                    <a:pt x="3537" y="32857"/>
                    <a:pt x="3003" y="32857"/>
                    <a:pt x="2436" y="32824"/>
                  </a:cubicBezTo>
                  <a:cubicBezTo>
                    <a:pt x="1969" y="32791"/>
                    <a:pt x="1335" y="32857"/>
                    <a:pt x="901" y="32624"/>
                  </a:cubicBezTo>
                  <a:cubicBezTo>
                    <a:pt x="201" y="32190"/>
                    <a:pt x="268" y="31123"/>
                    <a:pt x="268" y="30422"/>
                  </a:cubicBezTo>
                  <a:cubicBezTo>
                    <a:pt x="301" y="26119"/>
                    <a:pt x="568" y="21816"/>
                    <a:pt x="801" y="17513"/>
                  </a:cubicBezTo>
                  <a:cubicBezTo>
                    <a:pt x="1001" y="13243"/>
                    <a:pt x="1202" y="8940"/>
                    <a:pt x="1001" y="4637"/>
                  </a:cubicBezTo>
                  <a:cubicBezTo>
                    <a:pt x="968" y="3670"/>
                    <a:pt x="901" y="2669"/>
                    <a:pt x="835" y="1702"/>
                  </a:cubicBezTo>
                  <a:cubicBezTo>
                    <a:pt x="868" y="1702"/>
                    <a:pt x="901" y="1702"/>
                    <a:pt x="935" y="1668"/>
                  </a:cubicBezTo>
                  <a:cubicBezTo>
                    <a:pt x="2169" y="367"/>
                    <a:pt x="4237" y="567"/>
                    <a:pt x="5872" y="534"/>
                  </a:cubicBezTo>
                  <a:cubicBezTo>
                    <a:pt x="8040" y="501"/>
                    <a:pt x="10208" y="467"/>
                    <a:pt x="12376" y="434"/>
                  </a:cubicBezTo>
                  <a:cubicBezTo>
                    <a:pt x="16713" y="401"/>
                    <a:pt x="21049" y="301"/>
                    <a:pt x="25352" y="267"/>
                  </a:cubicBezTo>
                  <a:close/>
                  <a:moveTo>
                    <a:pt x="25456" y="0"/>
                  </a:moveTo>
                  <a:cubicBezTo>
                    <a:pt x="24360" y="0"/>
                    <a:pt x="23267" y="17"/>
                    <a:pt x="22183" y="34"/>
                  </a:cubicBezTo>
                  <a:cubicBezTo>
                    <a:pt x="19915" y="67"/>
                    <a:pt x="17680" y="100"/>
                    <a:pt x="15445" y="134"/>
                  </a:cubicBezTo>
                  <a:lnTo>
                    <a:pt x="8740" y="201"/>
                  </a:lnTo>
                  <a:cubicBezTo>
                    <a:pt x="7640" y="234"/>
                    <a:pt x="6539" y="234"/>
                    <a:pt x="5438" y="267"/>
                  </a:cubicBezTo>
                  <a:cubicBezTo>
                    <a:pt x="4537" y="267"/>
                    <a:pt x="3637" y="267"/>
                    <a:pt x="2769" y="434"/>
                  </a:cubicBezTo>
                  <a:cubicBezTo>
                    <a:pt x="2036" y="567"/>
                    <a:pt x="1302" y="868"/>
                    <a:pt x="735" y="1435"/>
                  </a:cubicBezTo>
                  <a:cubicBezTo>
                    <a:pt x="701" y="1435"/>
                    <a:pt x="635" y="1435"/>
                    <a:pt x="668" y="1501"/>
                  </a:cubicBezTo>
                  <a:cubicBezTo>
                    <a:pt x="968" y="5905"/>
                    <a:pt x="901" y="10341"/>
                    <a:pt x="701" y="14778"/>
                  </a:cubicBezTo>
                  <a:cubicBezTo>
                    <a:pt x="501" y="19181"/>
                    <a:pt x="201" y="23617"/>
                    <a:pt x="101" y="28054"/>
                  </a:cubicBezTo>
                  <a:cubicBezTo>
                    <a:pt x="67" y="29088"/>
                    <a:pt x="1" y="30155"/>
                    <a:pt x="67" y="31189"/>
                  </a:cubicBezTo>
                  <a:cubicBezTo>
                    <a:pt x="101" y="31857"/>
                    <a:pt x="268" y="32624"/>
                    <a:pt x="968" y="32891"/>
                  </a:cubicBezTo>
                  <a:cubicBezTo>
                    <a:pt x="1435" y="33091"/>
                    <a:pt x="1969" y="33024"/>
                    <a:pt x="2436" y="33057"/>
                  </a:cubicBezTo>
                  <a:cubicBezTo>
                    <a:pt x="3003" y="33091"/>
                    <a:pt x="3537" y="33091"/>
                    <a:pt x="4070" y="33124"/>
                  </a:cubicBezTo>
                  <a:cubicBezTo>
                    <a:pt x="5204" y="33157"/>
                    <a:pt x="6305" y="33224"/>
                    <a:pt x="7439" y="33258"/>
                  </a:cubicBezTo>
                  <a:cubicBezTo>
                    <a:pt x="11909" y="33391"/>
                    <a:pt x="16379" y="33491"/>
                    <a:pt x="20849" y="33524"/>
                  </a:cubicBezTo>
                  <a:lnTo>
                    <a:pt x="27520" y="33524"/>
                  </a:lnTo>
                  <a:cubicBezTo>
                    <a:pt x="28655" y="33491"/>
                    <a:pt x="29755" y="33491"/>
                    <a:pt x="30889" y="33491"/>
                  </a:cubicBezTo>
                  <a:cubicBezTo>
                    <a:pt x="31657" y="33458"/>
                    <a:pt x="32524" y="33491"/>
                    <a:pt x="33158" y="33024"/>
                  </a:cubicBezTo>
                  <a:cubicBezTo>
                    <a:pt x="33892" y="32524"/>
                    <a:pt x="33925" y="31656"/>
                    <a:pt x="33892" y="30856"/>
                  </a:cubicBezTo>
                  <a:cubicBezTo>
                    <a:pt x="33858" y="29755"/>
                    <a:pt x="33825" y="28654"/>
                    <a:pt x="33792" y="27553"/>
                  </a:cubicBezTo>
                  <a:cubicBezTo>
                    <a:pt x="33725" y="25319"/>
                    <a:pt x="33691" y="23084"/>
                    <a:pt x="33691" y="20849"/>
                  </a:cubicBezTo>
                  <a:cubicBezTo>
                    <a:pt x="33658" y="16379"/>
                    <a:pt x="33691" y="11942"/>
                    <a:pt x="33825" y="7506"/>
                  </a:cubicBezTo>
                  <a:cubicBezTo>
                    <a:pt x="33858" y="6372"/>
                    <a:pt x="33892" y="5271"/>
                    <a:pt x="33925" y="4137"/>
                  </a:cubicBezTo>
                  <a:cubicBezTo>
                    <a:pt x="33958" y="3603"/>
                    <a:pt x="33992" y="3036"/>
                    <a:pt x="34025" y="2502"/>
                  </a:cubicBezTo>
                  <a:cubicBezTo>
                    <a:pt x="34025" y="2069"/>
                    <a:pt x="33992" y="1602"/>
                    <a:pt x="33758" y="1235"/>
                  </a:cubicBezTo>
                  <a:cubicBezTo>
                    <a:pt x="33325" y="634"/>
                    <a:pt x="32557" y="401"/>
                    <a:pt x="31857" y="334"/>
                  </a:cubicBezTo>
                  <a:cubicBezTo>
                    <a:pt x="30823" y="167"/>
                    <a:pt x="29789" y="100"/>
                    <a:pt x="28755" y="67"/>
                  </a:cubicBezTo>
                  <a:cubicBezTo>
                    <a:pt x="27654" y="17"/>
                    <a:pt x="26553" y="0"/>
                    <a:pt x="25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544;p47"/>
            <p:cNvSpPr/>
            <p:nvPr/>
          </p:nvSpPr>
          <p:spPr>
            <a:xfrm flipH="1">
              <a:off x="7538686" y="1725171"/>
              <a:ext cx="350662" cy="13838"/>
            </a:xfrm>
            <a:custGeom>
              <a:avLst/>
              <a:gdLst/>
              <a:ahLst/>
              <a:cxnLst/>
              <a:rect l="l" t="t" r="r" b="b"/>
              <a:pathLst>
                <a:path w="20982" h="828" extrusionOk="0">
                  <a:moveTo>
                    <a:pt x="18048" y="1"/>
                  </a:moveTo>
                  <a:cubicBezTo>
                    <a:pt x="17056" y="1"/>
                    <a:pt x="16057" y="37"/>
                    <a:pt x="15077" y="55"/>
                  </a:cubicBezTo>
                  <a:lnTo>
                    <a:pt x="9607" y="55"/>
                  </a:lnTo>
                  <a:cubicBezTo>
                    <a:pt x="6405" y="55"/>
                    <a:pt x="3202" y="55"/>
                    <a:pt x="0" y="189"/>
                  </a:cubicBezTo>
                  <a:lnTo>
                    <a:pt x="0" y="656"/>
                  </a:lnTo>
                  <a:cubicBezTo>
                    <a:pt x="3202" y="789"/>
                    <a:pt x="6405" y="789"/>
                    <a:pt x="9607" y="789"/>
                  </a:cubicBezTo>
                  <a:lnTo>
                    <a:pt x="15077" y="789"/>
                  </a:lnTo>
                  <a:cubicBezTo>
                    <a:pt x="16056" y="789"/>
                    <a:pt x="17053" y="827"/>
                    <a:pt x="18045" y="827"/>
                  </a:cubicBezTo>
                  <a:cubicBezTo>
                    <a:pt x="18912" y="827"/>
                    <a:pt x="19774" y="798"/>
                    <a:pt x="20615" y="689"/>
                  </a:cubicBezTo>
                  <a:cubicBezTo>
                    <a:pt x="20982" y="656"/>
                    <a:pt x="20982" y="189"/>
                    <a:pt x="20615" y="122"/>
                  </a:cubicBezTo>
                  <a:cubicBezTo>
                    <a:pt x="19775" y="29"/>
                    <a:pt x="18914" y="1"/>
                    <a:pt x="18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545;p47"/>
            <p:cNvSpPr/>
            <p:nvPr/>
          </p:nvSpPr>
          <p:spPr>
            <a:xfrm flipH="1">
              <a:off x="7552624" y="1829173"/>
              <a:ext cx="336723" cy="15175"/>
            </a:xfrm>
            <a:custGeom>
              <a:avLst/>
              <a:gdLst/>
              <a:ahLst/>
              <a:cxnLst/>
              <a:rect l="l" t="t" r="r" b="b"/>
              <a:pathLst>
                <a:path w="20148" h="908" extrusionOk="0">
                  <a:moveTo>
                    <a:pt x="15914" y="1"/>
                  </a:moveTo>
                  <a:cubicBezTo>
                    <a:pt x="15404" y="1"/>
                    <a:pt x="14892" y="3"/>
                    <a:pt x="14377" y="3"/>
                  </a:cubicBezTo>
                  <a:lnTo>
                    <a:pt x="8906" y="3"/>
                  </a:lnTo>
                  <a:cubicBezTo>
                    <a:pt x="7138" y="3"/>
                    <a:pt x="5337" y="37"/>
                    <a:pt x="3569" y="37"/>
                  </a:cubicBezTo>
                  <a:cubicBezTo>
                    <a:pt x="2368" y="37"/>
                    <a:pt x="1201" y="37"/>
                    <a:pt x="0" y="137"/>
                  </a:cubicBezTo>
                  <a:lnTo>
                    <a:pt x="0" y="771"/>
                  </a:lnTo>
                  <a:cubicBezTo>
                    <a:pt x="1168" y="871"/>
                    <a:pt x="2302" y="871"/>
                    <a:pt x="3469" y="871"/>
                  </a:cubicBezTo>
                  <a:cubicBezTo>
                    <a:pt x="5270" y="904"/>
                    <a:pt x="7105" y="904"/>
                    <a:pt x="8906" y="904"/>
                  </a:cubicBezTo>
                  <a:lnTo>
                    <a:pt x="14277" y="904"/>
                  </a:lnTo>
                  <a:cubicBezTo>
                    <a:pt x="14888" y="904"/>
                    <a:pt x="15496" y="908"/>
                    <a:pt x="16103" y="908"/>
                  </a:cubicBezTo>
                  <a:cubicBezTo>
                    <a:pt x="17316" y="908"/>
                    <a:pt x="18524" y="893"/>
                    <a:pt x="19747" y="804"/>
                  </a:cubicBezTo>
                  <a:cubicBezTo>
                    <a:pt x="20148" y="737"/>
                    <a:pt x="20148" y="170"/>
                    <a:pt x="19747" y="137"/>
                  </a:cubicBezTo>
                  <a:cubicBezTo>
                    <a:pt x="18461" y="18"/>
                    <a:pt x="17191" y="1"/>
                    <a:pt x="15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546;p47"/>
            <p:cNvSpPr/>
            <p:nvPr/>
          </p:nvSpPr>
          <p:spPr>
            <a:xfrm flipH="1">
              <a:off x="7560981" y="1904680"/>
              <a:ext cx="334501" cy="13554"/>
            </a:xfrm>
            <a:custGeom>
              <a:avLst/>
              <a:gdLst/>
              <a:ahLst/>
              <a:cxnLst/>
              <a:rect l="l" t="t" r="r" b="b"/>
              <a:pathLst>
                <a:path w="20015" h="811" extrusionOk="0">
                  <a:moveTo>
                    <a:pt x="1346" y="0"/>
                  </a:moveTo>
                  <a:cubicBezTo>
                    <a:pt x="1004" y="0"/>
                    <a:pt x="662" y="12"/>
                    <a:pt x="334" y="55"/>
                  </a:cubicBezTo>
                  <a:cubicBezTo>
                    <a:pt x="0" y="122"/>
                    <a:pt x="0" y="689"/>
                    <a:pt x="334" y="756"/>
                  </a:cubicBezTo>
                  <a:cubicBezTo>
                    <a:pt x="662" y="799"/>
                    <a:pt x="1004" y="811"/>
                    <a:pt x="1346" y="811"/>
                  </a:cubicBezTo>
                  <a:cubicBezTo>
                    <a:pt x="1803" y="811"/>
                    <a:pt x="2264" y="789"/>
                    <a:pt x="2702" y="789"/>
                  </a:cubicBezTo>
                  <a:cubicBezTo>
                    <a:pt x="3536" y="789"/>
                    <a:pt x="4370" y="789"/>
                    <a:pt x="5170" y="756"/>
                  </a:cubicBezTo>
                  <a:cubicBezTo>
                    <a:pt x="6805" y="756"/>
                    <a:pt x="8406" y="689"/>
                    <a:pt x="10041" y="622"/>
                  </a:cubicBezTo>
                  <a:cubicBezTo>
                    <a:pt x="10841" y="589"/>
                    <a:pt x="11642" y="581"/>
                    <a:pt x="12446" y="581"/>
                  </a:cubicBezTo>
                  <a:cubicBezTo>
                    <a:pt x="13251" y="581"/>
                    <a:pt x="14060" y="589"/>
                    <a:pt x="14877" y="589"/>
                  </a:cubicBezTo>
                  <a:lnTo>
                    <a:pt x="19814" y="589"/>
                  </a:lnTo>
                  <a:cubicBezTo>
                    <a:pt x="20014" y="589"/>
                    <a:pt x="20014" y="222"/>
                    <a:pt x="19814" y="222"/>
                  </a:cubicBezTo>
                  <a:lnTo>
                    <a:pt x="14877" y="222"/>
                  </a:lnTo>
                  <a:cubicBezTo>
                    <a:pt x="14060" y="222"/>
                    <a:pt x="13251" y="230"/>
                    <a:pt x="12446" y="230"/>
                  </a:cubicBezTo>
                  <a:cubicBezTo>
                    <a:pt x="11642" y="230"/>
                    <a:pt x="10841" y="222"/>
                    <a:pt x="10041" y="189"/>
                  </a:cubicBezTo>
                  <a:cubicBezTo>
                    <a:pt x="8406" y="122"/>
                    <a:pt x="6805" y="55"/>
                    <a:pt x="5170" y="55"/>
                  </a:cubicBezTo>
                  <a:cubicBezTo>
                    <a:pt x="4370" y="22"/>
                    <a:pt x="3536" y="22"/>
                    <a:pt x="2702" y="22"/>
                  </a:cubicBezTo>
                  <a:cubicBezTo>
                    <a:pt x="2264" y="22"/>
                    <a:pt x="1803" y="0"/>
                    <a:pt x="1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547;p47"/>
            <p:cNvSpPr/>
            <p:nvPr/>
          </p:nvSpPr>
          <p:spPr>
            <a:xfrm flipH="1">
              <a:off x="7569905" y="2048290"/>
              <a:ext cx="332278" cy="14674"/>
            </a:xfrm>
            <a:custGeom>
              <a:avLst/>
              <a:gdLst/>
              <a:ahLst/>
              <a:cxnLst/>
              <a:rect l="l" t="t" r="r" b="b"/>
              <a:pathLst>
                <a:path w="19882" h="878" extrusionOk="0">
                  <a:moveTo>
                    <a:pt x="4004" y="0"/>
                  </a:moveTo>
                  <a:cubicBezTo>
                    <a:pt x="2758" y="0"/>
                    <a:pt x="1513" y="20"/>
                    <a:pt x="268" y="202"/>
                  </a:cubicBezTo>
                  <a:cubicBezTo>
                    <a:pt x="1" y="235"/>
                    <a:pt x="1" y="669"/>
                    <a:pt x="268" y="702"/>
                  </a:cubicBezTo>
                  <a:cubicBezTo>
                    <a:pt x="1287" y="851"/>
                    <a:pt x="2305" y="878"/>
                    <a:pt x="3324" y="878"/>
                  </a:cubicBezTo>
                  <a:cubicBezTo>
                    <a:pt x="3907" y="878"/>
                    <a:pt x="4489" y="869"/>
                    <a:pt x="5071" y="869"/>
                  </a:cubicBezTo>
                  <a:lnTo>
                    <a:pt x="14945" y="869"/>
                  </a:lnTo>
                  <a:cubicBezTo>
                    <a:pt x="15779" y="869"/>
                    <a:pt x="16613" y="869"/>
                    <a:pt x="17413" y="836"/>
                  </a:cubicBezTo>
                  <a:cubicBezTo>
                    <a:pt x="17814" y="836"/>
                    <a:pt x="18180" y="802"/>
                    <a:pt x="18547" y="802"/>
                  </a:cubicBezTo>
                  <a:cubicBezTo>
                    <a:pt x="18981" y="769"/>
                    <a:pt x="19315" y="669"/>
                    <a:pt x="19748" y="569"/>
                  </a:cubicBezTo>
                  <a:cubicBezTo>
                    <a:pt x="19848" y="569"/>
                    <a:pt x="19882" y="335"/>
                    <a:pt x="19748" y="302"/>
                  </a:cubicBezTo>
                  <a:cubicBezTo>
                    <a:pt x="19315" y="235"/>
                    <a:pt x="18981" y="135"/>
                    <a:pt x="18547" y="102"/>
                  </a:cubicBezTo>
                  <a:cubicBezTo>
                    <a:pt x="18180" y="68"/>
                    <a:pt x="17814" y="68"/>
                    <a:pt x="17413" y="68"/>
                  </a:cubicBezTo>
                  <a:cubicBezTo>
                    <a:pt x="16613" y="35"/>
                    <a:pt x="15779" y="35"/>
                    <a:pt x="14945" y="35"/>
                  </a:cubicBezTo>
                  <a:lnTo>
                    <a:pt x="10008" y="35"/>
                  </a:lnTo>
                  <a:lnTo>
                    <a:pt x="5071" y="2"/>
                  </a:lnTo>
                  <a:cubicBezTo>
                    <a:pt x="4715" y="2"/>
                    <a:pt x="4359" y="0"/>
                    <a:pt x="4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548;p47"/>
            <p:cNvSpPr/>
            <p:nvPr/>
          </p:nvSpPr>
          <p:spPr>
            <a:xfrm flipH="1">
              <a:off x="7928355" y="1692097"/>
              <a:ext cx="69156" cy="66516"/>
            </a:xfrm>
            <a:custGeom>
              <a:avLst/>
              <a:gdLst/>
              <a:ahLst/>
              <a:cxnLst/>
              <a:rect l="l" t="t" r="r" b="b"/>
              <a:pathLst>
                <a:path w="4138" h="3980" extrusionOk="0">
                  <a:moveTo>
                    <a:pt x="3739" y="1"/>
                  </a:moveTo>
                  <a:cubicBezTo>
                    <a:pt x="3620" y="1"/>
                    <a:pt x="3505" y="52"/>
                    <a:pt x="3437" y="166"/>
                  </a:cubicBezTo>
                  <a:cubicBezTo>
                    <a:pt x="3303" y="466"/>
                    <a:pt x="3203" y="767"/>
                    <a:pt x="3103" y="1067"/>
                  </a:cubicBezTo>
                  <a:cubicBezTo>
                    <a:pt x="2970" y="1334"/>
                    <a:pt x="2869" y="1601"/>
                    <a:pt x="2703" y="1867"/>
                  </a:cubicBezTo>
                  <a:cubicBezTo>
                    <a:pt x="2503" y="2268"/>
                    <a:pt x="2269" y="2668"/>
                    <a:pt x="2036" y="3035"/>
                  </a:cubicBezTo>
                  <a:cubicBezTo>
                    <a:pt x="1569" y="2435"/>
                    <a:pt x="1068" y="1867"/>
                    <a:pt x="601" y="1267"/>
                  </a:cubicBezTo>
                  <a:cubicBezTo>
                    <a:pt x="539" y="1205"/>
                    <a:pt x="455" y="1179"/>
                    <a:pt x="374" y="1179"/>
                  </a:cubicBezTo>
                  <a:cubicBezTo>
                    <a:pt x="279" y="1179"/>
                    <a:pt x="188" y="1213"/>
                    <a:pt x="134" y="1267"/>
                  </a:cubicBezTo>
                  <a:cubicBezTo>
                    <a:pt x="1" y="1400"/>
                    <a:pt x="1" y="1601"/>
                    <a:pt x="134" y="1734"/>
                  </a:cubicBezTo>
                  <a:lnTo>
                    <a:pt x="1835" y="3869"/>
                  </a:lnTo>
                  <a:cubicBezTo>
                    <a:pt x="1888" y="3948"/>
                    <a:pt x="1966" y="3980"/>
                    <a:pt x="2048" y="3980"/>
                  </a:cubicBezTo>
                  <a:cubicBezTo>
                    <a:pt x="2174" y="3980"/>
                    <a:pt x="2308" y="3903"/>
                    <a:pt x="2369" y="3802"/>
                  </a:cubicBezTo>
                  <a:cubicBezTo>
                    <a:pt x="2769" y="3302"/>
                    <a:pt x="3103" y="2768"/>
                    <a:pt x="3370" y="2234"/>
                  </a:cubicBezTo>
                  <a:cubicBezTo>
                    <a:pt x="3537" y="1968"/>
                    <a:pt x="3670" y="1667"/>
                    <a:pt x="3770" y="1400"/>
                  </a:cubicBezTo>
                  <a:cubicBezTo>
                    <a:pt x="3904" y="1100"/>
                    <a:pt x="4070" y="767"/>
                    <a:pt x="4104" y="466"/>
                  </a:cubicBezTo>
                  <a:cubicBezTo>
                    <a:pt x="4137" y="266"/>
                    <a:pt x="4070" y="100"/>
                    <a:pt x="3904" y="33"/>
                  </a:cubicBezTo>
                  <a:cubicBezTo>
                    <a:pt x="3851" y="12"/>
                    <a:pt x="3795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549;p47"/>
            <p:cNvSpPr/>
            <p:nvPr/>
          </p:nvSpPr>
          <p:spPr>
            <a:xfrm flipH="1">
              <a:off x="7933937" y="1806293"/>
              <a:ext cx="64126" cy="59697"/>
            </a:xfrm>
            <a:custGeom>
              <a:avLst/>
              <a:gdLst/>
              <a:ahLst/>
              <a:cxnLst/>
              <a:rect l="l" t="t" r="r" b="b"/>
              <a:pathLst>
                <a:path w="3837" h="3572" extrusionOk="0">
                  <a:moveTo>
                    <a:pt x="2047" y="0"/>
                  </a:moveTo>
                  <a:cubicBezTo>
                    <a:pt x="1734" y="0"/>
                    <a:pt x="1425" y="83"/>
                    <a:pt x="1168" y="272"/>
                  </a:cubicBezTo>
                  <a:cubicBezTo>
                    <a:pt x="934" y="438"/>
                    <a:pt x="768" y="605"/>
                    <a:pt x="668" y="839"/>
                  </a:cubicBezTo>
                  <a:cubicBezTo>
                    <a:pt x="234" y="1206"/>
                    <a:pt x="0" y="1839"/>
                    <a:pt x="234" y="2406"/>
                  </a:cubicBezTo>
                  <a:cubicBezTo>
                    <a:pt x="467" y="2940"/>
                    <a:pt x="901" y="3374"/>
                    <a:pt x="1501" y="3507"/>
                  </a:cubicBezTo>
                  <a:cubicBezTo>
                    <a:pt x="1660" y="3549"/>
                    <a:pt x="1828" y="3572"/>
                    <a:pt x="1997" y="3572"/>
                  </a:cubicBezTo>
                  <a:cubicBezTo>
                    <a:pt x="2362" y="3572"/>
                    <a:pt x="2729" y="3468"/>
                    <a:pt x="3003" y="3240"/>
                  </a:cubicBezTo>
                  <a:cubicBezTo>
                    <a:pt x="3503" y="2873"/>
                    <a:pt x="3836" y="2306"/>
                    <a:pt x="3803" y="1673"/>
                  </a:cubicBezTo>
                  <a:cubicBezTo>
                    <a:pt x="3770" y="1072"/>
                    <a:pt x="3470" y="472"/>
                    <a:pt x="2902" y="205"/>
                  </a:cubicBezTo>
                  <a:cubicBezTo>
                    <a:pt x="2643" y="75"/>
                    <a:pt x="2343" y="0"/>
                    <a:pt x="2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550;p47"/>
            <p:cNvSpPr/>
            <p:nvPr/>
          </p:nvSpPr>
          <p:spPr>
            <a:xfrm flipH="1">
              <a:off x="7934488" y="1884174"/>
              <a:ext cx="60783" cy="60499"/>
            </a:xfrm>
            <a:custGeom>
              <a:avLst/>
              <a:gdLst/>
              <a:ahLst/>
              <a:cxnLst/>
              <a:rect l="l" t="t" r="r" b="b"/>
              <a:pathLst>
                <a:path w="3637" h="3620" extrusionOk="0">
                  <a:moveTo>
                    <a:pt x="1803" y="1"/>
                  </a:moveTo>
                  <a:cubicBezTo>
                    <a:pt x="1749" y="1"/>
                    <a:pt x="1693" y="5"/>
                    <a:pt x="1635" y="15"/>
                  </a:cubicBezTo>
                  <a:cubicBezTo>
                    <a:pt x="1368" y="48"/>
                    <a:pt x="1168" y="81"/>
                    <a:pt x="934" y="215"/>
                  </a:cubicBezTo>
                  <a:cubicBezTo>
                    <a:pt x="801" y="282"/>
                    <a:pt x="667" y="415"/>
                    <a:pt x="601" y="548"/>
                  </a:cubicBezTo>
                  <a:cubicBezTo>
                    <a:pt x="367" y="749"/>
                    <a:pt x="167" y="1049"/>
                    <a:pt x="100" y="1349"/>
                  </a:cubicBezTo>
                  <a:cubicBezTo>
                    <a:pt x="0" y="1683"/>
                    <a:pt x="0" y="2050"/>
                    <a:pt x="100" y="2383"/>
                  </a:cubicBezTo>
                  <a:cubicBezTo>
                    <a:pt x="200" y="2617"/>
                    <a:pt x="300" y="2783"/>
                    <a:pt x="467" y="2984"/>
                  </a:cubicBezTo>
                  <a:cubicBezTo>
                    <a:pt x="567" y="3084"/>
                    <a:pt x="701" y="3184"/>
                    <a:pt x="834" y="3284"/>
                  </a:cubicBezTo>
                  <a:cubicBezTo>
                    <a:pt x="1101" y="3484"/>
                    <a:pt x="1435" y="3584"/>
                    <a:pt x="1768" y="3617"/>
                  </a:cubicBezTo>
                  <a:cubicBezTo>
                    <a:pt x="1793" y="3619"/>
                    <a:pt x="1817" y="3619"/>
                    <a:pt x="1842" y="3619"/>
                  </a:cubicBezTo>
                  <a:cubicBezTo>
                    <a:pt x="2453" y="3619"/>
                    <a:pt x="3081" y="3228"/>
                    <a:pt x="3369" y="2683"/>
                  </a:cubicBezTo>
                  <a:cubicBezTo>
                    <a:pt x="3536" y="2383"/>
                    <a:pt x="3636" y="2016"/>
                    <a:pt x="3603" y="1649"/>
                  </a:cubicBezTo>
                  <a:cubicBezTo>
                    <a:pt x="3569" y="1382"/>
                    <a:pt x="3536" y="1216"/>
                    <a:pt x="3403" y="949"/>
                  </a:cubicBezTo>
                  <a:cubicBezTo>
                    <a:pt x="3336" y="782"/>
                    <a:pt x="3202" y="649"/>
                    <a:pt x="3102" y="548"/>
                  </a:cubicBezTo>
                  <a:cubicBezTo>
                    <a:pt x="2969" y="415"/>
                    <a:pt x="2802" y="315"/>
                    <a:pt x="2669" y="215"/>
                  </a:cubicBezTo>
                  <a:cubicBezTo>
                    <a:pt x="2502" y="148"/>
                    <a:pt x="2335" y="81"/>
                    <a:pt x="2168" y="48"/>
                  </a:cubicBezTo>
                  <a:cubicBezTo>
                    <a:pt x="2050" y="24"/>
                    <a:pt x="1932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551;p47"/>
            <p:cNvSpPr/>
            <p:nvPr/>
          </p:nvSpPr>
          <p:spPr>
            <a:xfrm flipH="1">
              <a:off x="7926132" y="2010921"/>
              <a:ext cx="70259" cy="67686"/>
            </a:xfrm>
            <a:custGeom>
              <a:avLst/>
              <a:gdLst/>
              <a:ahLst/>
              <a:cxnLst/>
              <a:rect l="l" t="t" r="r" b="b"/>
              <a:pathLst>
                <a:path w="4204" h="4050" extrusionOk="0">
                  <a:moveTo>
                    <a:pt x="1965" y="0"/>
                  </a:moveTo>
                  <a:cubicBezTo>
                    <a:pt x="1933" y="0"/>
                    <a:pt x="1900" y="1"/>
                    <a:pt x="1868" y="3"/>
                  </a:cubicBezTo>
                  <a:cubicBezTo>
                    <a:pt x="1101" y="70"/>
                    <a:pt x="301" y="503"/>
                    <a:pt x="101" y="1304"/>
                  </a:cubicBezTo>
                  <a:cubicBezTo>
                    <a:pt x="67" y="1437"/>
                    <a:pt x="34" y="1537"/>
                    <a:pt x="34" y="1671"/>
                  </a:cubicBezTo>
                  <a:cubicBezTo>
                    <a:pt x="0" y="1938"/>
                    <a:pt x="0" y="2204"/>
                    <a:pt x="34" y="2471"/>
                  </a:cubicBezTo>
                  <a:cubicBezTo>
                    <a:pt x="134" y="3005"/>
                    <a:pt x="534" y="3439"/>
                    <a:pt x="968" y="3739"/>
                  </a:cubicBezTo>
                  <a:cubicBezTo>
                    <a:pt x="1326" y="3954"/>
                    <a:pt x="1719" y="4049"/>
                    <a:pt x="2121" y="4049"/>
                  </a:cubicBezTo>
                  <a:cubicBezTo>
                    <a:pt x="2280" y="4049"/>
                    <a:pt x="2441" y="4034"/>
                    <a:pt x="2602" y="4006"/>
                  </a:cubicBezTo>
                  <a:cubicBezTo>
                    <a:pt x="3303" y="3906"/>
                    <a:pt x="3870" y="3339"/>
                    <a:pt x="4037" y="2671"/>
                  </a:cubicBezTo>
                  <a:cubicBezTo>
                    <a:pt x="4203" y="1971"/>
                    <a:pt x="4003" y="1304"/>
                    <a:pt x="3570" y="770"/>
                  </a:cubicBezTo>
                  <a:cubicBezTo>
                    <a:pt x="3221" y="295"/>
                    <a:pt x="2572" y="0"/>
                    <a:pt x="1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552;p47"/>
            <p:cNvSpPr/>
            <p:nvPr/>
          </p:nvSpPr>
          <p:spPr>
            <a:xfrm flipH="1">
              <a:off x="6303866" y="3565167"/>
              <a:ext cx="1165145" cy="627237"/>
            </a:xfrm>
            <a:custGeom>
              <a:avLst/>
              <a:gdLst/>
              <a:ahLst/>
              <a:cxnLst/>
              <a:rect l="l" t="t" r="r" b="b"/>
              <a:pathLst>
                <a:path w="69717" h="37531" extrusionOk="0">
                  <a:moveTo>
                    <a:pt x="24396" y="1"/>
                  </a:moveTo>
                  <a:cubicBezTo>
                    <a:pt x="16330" y="1"/>
                    <a:pt x="8203" y="785"/>
                    <a:pt x="134" y="2005"/>
                  </a:cubicBezTo>
                  <a:cubicBezTo>
                    <a:pt x="234" y="7776"/>
                    <a:pt x="0" y="16382"/>
                    <a:pt x="5171" y="20118"/>
                  </a:cubicBezTo>
                  <a:cubicBezTo>
                    <a:pt x="7339" y="21686"/>
                    <a:pt x="9907" y="22520"/>
                    <a:pt x="12543" y="23020"/>
                  </a:cubicBezTo>
                  <a:cubicBezTo>
                    <a:pt x="13310" y="23187"/>
                    <a:pt x="14110" y="23320"/>
                    <a:pt x="14878" y="23420"/>
                  </a:cubicBezTo>
                  <a:cubicBezTo>
                    <a:pt x="18280" y="23887"/>
                    <a:pt x="21783" y="24154"/>
                    <a:pt x="25018" y="25389"/>
                  </a:cubicBezTo>
                  <a:cubicBezTo>
                    <a:pt x="25519" y="25555"/>
                    <a:pt x="26052" y="25789"/>
                    <a:pt x="26386" y="26256"/>
                  </a:cubicBezTo>
                  <a:cubicBezTo>
                    <a:pt x="26753" y="26756"/>
                    <a:pt x="26753" y="27457"/>
                    <a:pt x="26753" y="28124"/>
                  </a:cubicBezTo>
                  <a:lnTo>
                    <a:pt x="26753" y="37464"/>
                  </a:lnTo>
                  <a:lnTo>
                    <a:pt x="66148" y="37531"/>
                  </a:lnTo>
                  <a:cubicBezTo>
                    <a:pt x="66748" y="33294"/>
                    <a:pt x="67215" y="29091"/>
                    <a:pt x="67348" y="25389"/>
                  </a:cubicBezTo>
                  <a:cubicBezTo>
                    <a:pt x="67615" y="19017"/>
                    <a:pt x="69717" y="10912"/>
                    <a:pt x="62712" y="7709"/>
                  </a:cubicBezTo>
                  <a:cubicBezTo>
                    <a:pt x="50446" y="2072"/>
                    <a:pt x="37502" y="1"/>
                    <a:pt x="24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553;p47"/>
            <p:cNvSpPr/>
            <p:nvPr/>
          </p:nvSpPr>
          <p:spPr>
            <a:xfrm flipH="1">
              <a:off x="7157374" y="2603680"/>
              <a:ext cx="138263" cy="133934"/>
            </a:xfrm>
            <a:custGeom>
              <a:avLst/>
              <a:gdLst/>
              <a:ahLst/>
              <a:cxnLst/>
              <a:rect l="l" t="t" r="r" b="b"/>
              <a:pathLst>
                <a:path w="8273" h="8014" extrusionOk="0">
                  <a:moveTo>
                    <a:pt x="3787" y="1"/>
                  </a:moveTo>
                  <a:cubicBezTo>
                    <a:pt x="2734" y="1"/>
                    <a:pt x="1669" y="580"/>
                    <a:pt x="1068" y="1528"/>
                  </a:cubicBezTo>
                  <a:cubicBezTo>
                    <a:pt x="0" y="3229"/>
                    <a:pt x="434" y="5631"/>
                    <a:pt x="1902" y="6965"/>
                  </a:cubicBezTo>
                  <a:cubicBezTo>
                    <a:pt x="2565" y="7598"/>
                    <a:pt x="3474" y="8014"/>
                    <a:pt x="4406" y="8014"/>
                  </a:cubicBezTo>
                  <a:cubicBezTo>
                    <a:pt x="4505" y="8014"/>
                    <a:pt x="4604" y="8009"/>
                    <a:pt x="4704" y="7999"/>
                  </a:cubicBezTo>
                  <a:cubicBezTo>
                    <a:pt x="5838" y="7899"/>
                    <a:pt x="6739" y="7332"/>
                    <a:pt x="7339" y="6365"/>
                  </a:cubicBezTo>
                  <a:cubicBezTo>
                    <a:pt x="7873" y="5531"/>
                    <a:pt x="8273" y="4430"/>
                    <a:pt x="8240" y="3429"/>
                  </a:cubicBezTo>
                  <a:cubicBezTo>
                    <a:pt x="8206" y="2262"/>
                    <a:pt x="7572" y="1294"/>
                    <a:pt x="6572" y="794"/>
                  </a:cubicBezTo>
                  <a:cubicBezTo>
                    <a:pt x="6105" y="594"/>
                    <a:pt x="5638" y="427"/>
                    <a:pt x="5137" y="360"/>
                  </a:cubicBezTo>
                  <a:cubicBezTo>
                    <a:pt x="4717" y="115"/>
                    <a:pt x="4254" y="1"/>
                    <a:pt x="37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554;p47"/>
            <p:cNvSpPr/>
            <p:nvPr/>
          </p:nvSpPr>
          <p:spPr>
            <a:xfrm flipH="1">
              <a:off x="5906376" y="1854292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67" y="0"/>
                  </a:moveTo>
                  <a:cubicBezTo>
                    <a:pt x="22675" y="0"/>
                    <a:pt x="22580" y="1"/>
                    <a:pt x="22483" y="1"/>
                  </a:cubicBezTo>
                  <a:lnTo>
                    <a:pt x="18046" y="1"/>
                  </a:lnTo>
                  <a:lnTo>
                    <a:pt x="12242" y="35"/>
                  </a:lnTo>
                  <a:cubicBezTo>
                    <a:pt x="11118" y="35"/>
                    <a:pt x="9990" y="29"/>
                    <a:pt x="8863" y="29"/>
                  </a:cubicBezTo>
                  <a:cubicBezTo>
                    <a:pt x="6043" y="29"/>
                    <a:pt x="3222" y="63"/>
                    <a:pt x="434" y="302"/>
                  </a:cubicBezTo>
                  <a:cubicBezTo>
                    <a:pt x="0" y="335"/>
                    <a:pt x="0" y="735"/>
                    <a:pt x="434" y="769"/>
                  </a:cubicBezTo>
                  <a:cubicBezTo>
                    <a:pt x="4337" y="1136"/>
                    <a:pt x="8306" y="1036"/>
                    <a:pt x="12242" y="1069"/>
                  </a:cubicBezTo>
                  <a:lnTo>
                    <a:pt x="22483" y="1069"/>
                  </a:lnTo>
                  <a:cubicBezTo>
                    <a:pt x="22590" y="1069"/>
                    <a:pt x="22694" y="1070"/>
                    <a:pt x="22795" y="1070"/>
                  </a:cubicBezTo>
                  <a:cubicBezTo>
                    <a:pt x="23201" y="1070"/>
                    <a:pt x="23564" y="1049"/>
                    <a:pt x="23884" y="835"/>
                  </a:cubicBezTo>
                  <a:cubicBezTo>
                    <a:pt x="24117" y="669"/>
                    <a:pt x="24117" y="402"/>
                    <a:pt x="23884" y="235"/>
                  </a:cubicBezTo>
                  <a:lnTo>
                    <a:pt x="23884" y="268"/>
                  </a:lnTo>
                  <a:cubicBezTo>
                    <a:pt x="23556" y="23"/>
                    <a:pt x="23184" y="0"/>
                    <a:pt x="227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555;p47"/>
            <p:cNvSpPr/>
            <p:nvPr/>
          </p:nvSpPr>
          <p:spPr>
            <a:xfrm flipH="1">
              <a:off x="5906376" y="1918417"/>
              <a:ext cx="403072" cy="18985"/>
            </a:xfrm>
            <a:custGeom>
              <a:avLst/>
              <a:gdLst/>
              <a:ahLst/>
              <a:cxnLst/>
              <a:rect l="l" t="t" r="r" b="b"/>
              <a:pathLst>
                <a:path w="24118" h="1136" extrusionOk="0">
                  <a:moveTo>
                    <a:pt x="22795" y="66"/>
                  </a:moveTo>
                  <a:cubicBezTo>
                    <a:pt x="22694" y="66"/>
                    <a:pt x="22590" y="67"/>
                    <a:pt x="22483" y="67"/>
                  </a:cubicBezTo>
                  <a:lnTo>
                    <a:pt x="12242" y="67"/>
                  </a:lnTo>
                  <a:cubicBezTo>
                    <a:pt x="8306" y="101"/>
                    <a:pt x="4337" y="1"/>
                    <a:pt x="434" y="367"/>
                  </a:cubicBezTo>
                  <a:cubicBezTo>
                    <a:pt x="0" y="401"/>
                    <a:pt x="0" y="801"/>
                    <a:pt x="434" y="834"/>
                  </a:cubicBezTo>
                  <a:cubicBezTo>
                    <a:pt x="2959" y="1072"/>
                    <a:pt x="5512" y="1114"/>
                    <a:pt x="8067" y="1114"/>
                  </a:cubicBezTo>
                  <a:cubicBezTo>
                    <a:pt x="9460" y="1114"/>
                    <a:pt x="10853" y="1101"/>
                    <a:pt x="12242" y="1101"/>
                  </a:cubicBezTo>
                  <a:cubicBezTo>
                    <a:pt x="14177" y="1101"/>
                    <a:pt x="16112" y="1135"/>
                    <a:pt x="18046" y="1135"/>
                  </a:cubicBezTo>
                  <a:lnTo>
                    <a:pt x="22483" y="1135"/>
                  </a:lnTo>
                  <a:cubicBezTo>
                    <a:pt x="22590" y="1135"/>
                    <a:pt x="22694" y="1136"/>
                    <a:pt x="22795" y="1136"/>
                  </a:cubicBezTo>
                  <a:cubicBezTo>
                    <a:pt x="23201" y="1136"/>
                    <a:pt x="23564" y="1115"/>
                    <a:pt x="23884" y="901"/>
                  </a:cubicBezTo>
                  <a:cubicBezTo>
                    <a:pt x="24117" y="734"/>
                    <a:pt x="24117" y="468"/>
                    <a:pt x="23884" y="301"/>
                  </a:cubicBezTo>
                  <a:cubicBezTo>
                    <a:pt x="23564" y="87"/>
                    <a:pt x="23201" y="66"/>
                    <a:pt x="22795" y="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556;p47"/>
            <p:cNvSpPr/>
            <p:nvPr/>
          </p:nvSpPr>
          <p:spPr>
            <a:xfrm flipH="1">
              <a:off x="5571747" y="3742778"/>
              <a:ext cx="71415" cy="225205"/>
            </a:xfrm>
            <a:custGeom>
              <a:avLst/>
              <a:gdLst/>
              <a:ahLst/>
              <a:cxnLst/>
              <a:rect l="l" t="t" r="r" b="b"/>
              <a:pathLst>
                <a:path w="4959" h="15638" extrusionOk="0">
                  <a:moveTo>
                    <a:pt x="120" y="1"/>
                  </a:moveTo>
                  <a:cubicBezTo>
                    <a:pt x="64" y="1"/>
                    <a:pt x="0" y="52"/>
                    <a:pt x="22" y="117"/>
                  </a:cubicBezTo>
                  <a:cubicBezTo>
                    <a:pt x="789" y="2052"/>
                    <a:pt x="1623" y="3986"/>
                    <a:pt x="2290" y="5988"/>
                  </a:cubicBezTo>
                  <a:cubicBezTo>
                    <a:pt x="2924" y="7956"/>
                    <a:pt x="3491" y="9991"/>
                    <a:pt x="3958" y="12025"/>
                  </a:cubicBezTo>
                  <a:cubicBezTo>
                    <a:pt x="4092" y="12592"/>
                    <a:pt x="4225" y="13159"/>
                    <a:pt x="4325" y="13727"/>
                  </a:cubicBezTo>
                  <a:cubicBezTo>
                    <a:pt x="4425" y="14327"/>
                    <a:pt x="4459" y="14994"/>
                    <a:pt x="4692" y="15528"/>
                  </a:cubicBezTo>
                  <a:cubicBezTo>
                    <a:pt x="4707" y="15603"/>
                    <a:pt x="4763" y="15637"/>
                    <a:pt x="4819" y="15637"/>
                  </a:cubicBezTo>
                  <a:cubicBezTo>
                    <a:pt x="4888" y="15637"/>
                    <a:pt x="4959" y="15586"/>
                    <a:pt x="4959" y="15494"/>
                  </a:cubicBezTo>
                  <a:cubicBezTo>
                    <a:pt x="4959" y="14994"/>
                    <a:pt x="4826" y="14460"/>
                    <a:pt x="4725" y="13993"/>
                  </a:cubicBezTo>
                  <a:cubicBezTo>
                    <a:pt x="4625" y="13460"/>
                    <a:pt x="4525" y="12926"/>
                    <a:pt x="4392" y="12426"/>
                  </a:cubicBezTo>
                  <a:cubicBezTo>
                    <a:pt x="4192" y="11392"/>
                    <a:pt x="3925" y="10357"/>
                    <a:pt x="3658" y="9323"/>
                  </a:cubicBezTo>
                  <a:cubicBezTo>
                    <a:pt x="3091" y="7255"/>
                    <a:pt x="2390" y="5254"/>
                    <a:pt x="1623" y="3252"/>
                  </a:cubicBezTo>
                  <a:cubicBezTo>
                    <a:pt x="1190" y="2185"/>
                    <a:pt x="756" y="1084"/>
                    <a:pt x="189" y="50"/>
                  </a:cubicBezTo>
                  <a:cubicBezTo>
                    <a:pt x="177" y="15"/>
                    <a:pt x="149" y="1"/>
                    <a:pt x="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557;p47"/>
            <p:cNvSpPr/>
            <p:nvPr/>
          </p:nvSpPr>
          <p:spPr>
            <a:xfrm flipH="1">
              <a:off x="5410340" y="3125926"/>
              <a:ext cx="170539" cy="576334"/>
            </a:xfrm>
            <a:custGeom>
              <a:avLst/>
              <a:gdLst/>
              <a:ahLst/>
              <a:cxnLst/>
              <a:rect l="l" t="t" r="r" b="b"/>
              <a:pathLst>
                <a:path w="11842" h="40020" extrusionOk="0">
                  <a:moveTo>
                    <a:pt x="5970" y="0"/>
                  </a:moveTo>
                  <a:cubicBezTo>
                    <a:pt x="5801" y="0"/>
                    <a:pt x="5632" y="27"/>
                    <a:pt x="5471" y="87"/>
                  </a:cubicBezTo>
                  <a:lnTo>
                    <a:pt x="5504" y="87"/>
                  </a:lnTo>
                  <a:cubicBezTo>
                    <a:pt x="5437" y="87"/>
                    <a:pt x="5371" y="120"/>
                    <a:pt x="5304" y="154"/>
                  </a:cubicBezTo>
                  <a:cubicBezTo>
                    <a:pt x="4904" y="387"/>
                    <a:pt x="4670" y="754"/>
                    <a:pt x="4437" y="1154"/>
                  </a:cubicBezTo>
                  <a:cubicBezTo>
                    <a:pt x="1902" y="5357"/>
                    <a:pt x="634" y="10261"/>
                    <a:pt x="267" y="15131"/>
                  </a:cubicBezTo>
                  <a:cubicBezTo>
                    <a:pt x="0" y="18800"/>
                    <a:pt x="200" y="22503"/>
                    <a:pt x="667" y="26172"/>
                  </a:cubicBezTo>
                  <a:cubicBezTo>
                    <a:pt x="1201" y="30475"/>
                    <a:pt x="634" y="34745"/>
                    <a:pt x="2202" y="38881"/>
                  </a:cubicBezTo>
                  <a:cubicBezTo>
                    <a:pt x="2335" y="39282"/>
                    <a:pt x="2535" y="39715"/>
                    <a:pt x="2902" y="39915"/>
                  </a:cubicBezTo>
                  <a:cubicBezTo>
                    <a:pt x="3040" y="39988"/>
                    <a:pt x="3183" y="40020"/>
                    <a:pt x="3327" y="40020"/>
                  </a:cubicBezTo>
                  <a:cubicBezTo>
                    <a:pt x="3915" y="40020"/>
                    <a:pt x="4522" y="39484"/>
                    <a:pt x="4870" y="38948"/>
                  </a:cubicBezTo>
                  <a:cubicBezTo>
                    <a:pt x="5871" y="37514"/>
                    <a:pt x="6438" y="35812"/>
                    <a:pt x="6938" y="34145"/>
                  </a:cubicBezTo>
                  <a:cubicBezTo>
                    <a:pt x="10007" y="24271"/>
                    <a:pt x="11842" y="12529"/>
                    <a:pt x="8373" y="2489"/>
                  </a:cubicBezTo>
                  <a:cubicBezTo>
                    <a:pt x="8139" y="1788"/>
                    <a:pt x="7872" y="1088"/>
                    <a:pt x="7339" y="554"/>
                  </a:cubicBezTo>
                  <a:cubicBezTo>
                    <a:pt x="6966" y="231"/>
                    <a:pt x="6464" y="0"/>
                    <a:pt x="59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558;p47"/>
            <p:cNvSpPr/>
            <p:nvPr/>
          </p:nvSpPr>
          <p:spPr>
            <a:xfrm flipH="1">
              <a:off x="5502090" y="3244735"/>
              <a:ext cx="67743" cy="779088"/>
            </a:xfrm>
            <a:custGeom>
              <a:avLst/>
              <a:gdLst/>
              <a:ahLst/>
              <a:cxnLst/>
              <a:rect l="l" t="t" r="r" b="b"/>
              <a:pathLst>
                <a:path w="4704" h="54099" extrusionOk="0">
                  <a:moveTo>
                    <a:pt x="4620" y="1"/>
                  </a:moveTo>
                  <a:cubicBezTo>
                    <a:pt x="4579" y="1"/>
                    <a:pt x="4537" y="26"/>
                    <a:pt x="4537" y="76"/>
                  </a:cubicBezTo>
                  <a:cubicBezTo>
                    <a:pt x="4437" y="4146"/>
                    <a:pt x="4370" y="8215"/>
                    <a:pt x="4270" y="12285"/>
                  </a:cubicBezTo>
                  <a:cubicBezTo>
                    <a:pt x="4170" y="15854"/>
                    <a:pt x="4203" y="19490"/>
                    <a:pt x="3903" y="23059"/>
                  </a:cubicBezTo>
                  <a:cubicBezTo>
                    <a:pt x="3603" y="26495"/>
                    <a:pt x="2836" y="29831"/>
                    <a:pt x="2002" y="33166"/>
                  </a:cubicBezTo>
                  <a:cubicBezTo>
                    <a:pt x="1201" y="36469"/>
                    <a:pt x="434" y="39771"/>
                    <a:pt x="201" y="43207"/>
                  </a:cubicBezTo>
                  <a:cubicBezTo>
                    <a:pt x="0" y="46776"/>
                    <a:pt x="301" y="50379"/>
                    <a:pt x="701" y="53948"/>
                  </a:cubicBezTo>
                  <a:cubicBezTo>
                    <a:pt x="701" y="54048"/>
                    <a:pt x="768" y="54098"/>
                    <a:pt x="834" y="54098"/>
                  </a:cubicBezTo>
                  <a:cubicBezTo>
                    <a:pt x="901" y="54098"/>
                    <a:pt x="968" y="54048"/>
                    <a:pt x="968" y="53948"/>
                  </a:cubicBezTo>
                  <a:cubicBezTo>
                    <a:pt x="634" y="49945"/>
                    <a:pt x="234" y="45942"/>
                    <a:pt x="634" y="41906"/>
                  </a:cubicBezTo>
                  <a:cubicBezTo>
                    <a:pt x="1001" y="38504"/>
                    <a:pt x="1868" y="35168"/>
                    <a:pt x="2669" y="31865"/>
                  </a:cubicBezTo>
                  <a:cubicBezTo>
                    <a:pt x="3069" y="30231"/>
                    <a:pt x="3436" y="28596"/>
                    <a:pt x="3703" y="26962"/>
                  </a:cubicBezTo>
                  <a:cubicBezTo>
                    <a:pt x="4003" y="25261"/>
                    <a:pt x="4170" y="23526"/>
                    <a:pt x="4270" y="21792"/>
                  </a:cubicBezTo>
                  <a:cubicBezTo>
                    <a:pt x="4470" y="18189"/>
                    <a:pt x="4470" y="14586"/>
                    <a:pt x="4537" y="10984"/>
                  </a:cubicBezTo>
                  <a:cubicBezTo>
                    <a:pt x="4570" y="7348"/>
                    <a:pt x="4637" y="3712"/>
                    <a:pt x="4704" y="76"/>
                  </a:cubicBezTo>
                  <a:cubicBezTo>
                    <a:pt x="4704" y="26"/>
                    <a:pt x="4662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559;p47"/>
            <p:cNvSpPr/>
            <p:nvPr/>
          </p:nvSpPr>
          <p:spPr>
            <a:xfrm flipH="1">
              <a:off x="5187785" y="3408071"/>
              <a:ext cx="308070" cy="418541"/>
            </a:xfrm>
            <a:custGeom>
              <a:avLst/>
              <a:gdLst/>
              <a:ahLst/>
              <a:cxnLst/>
              <a:rect l="l" t="t" r="r" b="b"/>
              <a:pathLst>
                <a:path w="21392" h="29063" extrusionOk="0">
                  <a:moveTo>
                    <a:pt x="18721" y="1"/>
                  </a:moveTo>
                  <a:cubicBezTo>
                    <a:pt x="18451" y="1"/>
                    <a:pt x="18150" y="35"/>
                    <a:pt x="17813" y="109"/>
                  </a:cubicBezTo>
                  <a:cubicBezTo>
                    <a:pt x="13043" y="1143"/>
                    <a:pt x="8773" y="6113"/>
                    <a:pt x="6405" y="10083"/>
                  </a:cubicBezTo>
                  <a:cubicBezTo>
                    <a:pt x="4470" y="13285"/>
                    <a:pt x="3136" y="16787"/>
                    <a:pt x="2102" y="20323"/>
                  </a:cubicBezTo>
                  <a:cubicBezTo>
                    <a:pt x="1335" y="22925"/>
                    <a:pt x="0" y="26361"/>
                    <a:pt x="768" y="29063"/>
                  </a:cubicBezTo>
                  <a:cubicBezTo>
                    <a:pt x="2302" y="27462"/>
                    <a:pt x="3703" y="25627"/>
                    <a:pt x="5271" y="23993"/>
                  </a:cubicBezTo>
                  <a:cubicBezTo>
                    <a:pt x="10641" y="18355"/>
                    <a:pt x="16746" y="12985"/>
                    <a:pt x="19915" y="5679"/>
                  </a:cubicBezTo>
                  <a:cubicBezTo>
                    <a:pt x="20914" y="3377"/>
                    <a:pt x="21391" y="1"/>
                    <a:pt x="18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560;p47"/>
            <p:cNvSpPr/>
            <p:nvPr/>
          </p:nvSpPr>
          <p:spPr>
            <a:xfrm flipH="1">
              <a:off x="5608250" y="3567115"/>
              <a:ext cx="341077" cy="219517"/>
            </a:xfrm>
            <a:custGeom>
              <a:avLst/>
              <a:gdLst/>
              <a:ahLst/>
              <a:cxnLst/>
              <a:rect l="l" t="t" r="r" b="b"/>
              <a:pathLst>
                <a:path w="23684" h="15243" extrusionOk="0">
                  <a:moveTo>
                    <a:pt x="13067" y="1"/>
                  </a:moveTo>
                  <a:cubicBezTo>
                    <a:pt x="12585" y="1"/>
                    <a:pt x="12103" y="60"/>
                    <a:pt x="11642" y="173"/>
                  </a:cubicBezTo>
                  <a:cubicBezTo>
                    <a:pt x="10141" y="573"/>
                    <a:pt x="8840" y="1440"/>
                    <a:pt x="7606" y="2374"/>
                  </a:cubicBezTo>
                  <a:cubicBezTo>
                    <a:pt x="5604" y="3909"/>
                    <a:pt x="3770" y="5643"/>
                    <a:pt x="2168" y="7545"/>
                  </a:cubicBezTo>
                  <a:cubicBezTo>
                    <a:pt x="1335" y="8512"/>
                    <a:pt x="534" y="9580"/>
                    <a:pt x="200" y="10814"/>
                  </a:cubicBezTo>
                  <a:cubicBezTo>
                    <a:pt x="67" y="11347"/>
                    <a:pt x="0" y="11948"/>
                    <a:pt x="234" y="12482"/>
                  </a:cubicBezTo>
                  <a:cubicBezTo>
                    <a:pt x="501" y="13149"/>
                    <a:pt x="1201" y="13616"/>
                    <a:pt x="1935" y="13749"/>
                  </a:cubicBezTo>
                  <a:cubicBezTo>
                    <a:pt x="2172" y="13792"/>
                    <a:pt x="2412" y="13811"/>
                    <a:pt x="2653" y="13811"/>
                  </a:cubicBezTo>
                  <a:cubicBezTo>
                    <a:pt x="3157" y="13811"/>
                    <a:pt x="3662" y="13729"/>
                    <a:pt x="4137" y="13616"/>
                  </a:cubicBezTo>
                  <a:cubicBezTo>
                    <a:pt x="8306" y="12648"/>
                    <a:pt x="11909" y="10147"/>
                    <a:pt x="15378" y="7678"/>
                  </a:cubicBezTo>
                  <a:cubicBezTo>
                    <a:pt x="16979" y="10080"/>
                    <a:pt x="18847" y="12281"/>
                    <a:pt x="20915" y="14283"/>
                  </a:cubicBezTo>
                  <a:cubicBezTo>
                    <a:pt x="21292" y="14613"/>
                    <a:pt x="22036" y="15243"/>
                    <a:pt x="22628" y="15243"/>
                  </a:cubicBezTo>
                  <a:cubicBezTo>
                    <a:pt x="22874" y="15243"/>
                    <a:pt x="23094" y="15134"/>
                    <a:pt x="23250" y="14850"/>
                  </a:cubicBezTo>
                  <a:cubicBezTo>
                    <a:pt x="23684" y="14049"/>
                    <a:pt x="22383" y="12315"/>
                    <a:pt x="22049" y="11681"/>
                  </a:cubicBezTo>
                  <a:cubicBezTo>
                    <a:pt x="20615" y="8912"/>
                    <a:pt x="19181" y="6144"/>
                    <a:pt x="17713" y="3375"/>
                  </a:cubicBezTo>
                  <a:cubicBezTo>
                    <a:pt x="17279" y="2508"/>
                    <a:pt x="16779" y="1607"/>
                    <a:pt x="16045" y="973"/>
                  </a:cubicBezTo>
                  <a:cubicBezTo>
                    <a:pt x="15236" y="303"/>
                    <a:pt x="14154" y="1"/>
                    <a:pt x="130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561;p47"/>
            <p:cNvSpPr/>
            <p:nvPr/>
          </p:nvSpPr>
          <p:spPr>
            <a:xfrm flipH="1">
              <a:off x="5329521" y="3590502"/>
              <a:ext cx="195640" cy="371334"/>
            </a:xfrm>
            <a:custGeom>
              <a:avLst/>
              <a:gdLst/>
              <a:ahLst/>
              <a:cxnLst/>
              <a:rect l="l" t="t" r="r" b="b"/>
              <a:pathLst>
                <a:path w="13585" h="25785" extrusionOk="0">
                  <a:moveTo>
                    <a:pt x="13401" y="1"/>
                  </a:moveTo>
                  <a:cubicBezTo>
                    <a:pt x="13369" y="1"/>
                    <a:pt x="13336" y="15"/>
                    <a:pt x="13310" y="50"/>
                  </a:cubicBezTo>
                  <a:cubicBezTo>
                    <a:pt x="10808" y="3052"/>
                    <a:pt x="8507" y="6221"/>
                    <a:pt x="6372" y="9523"/>
                  </a:cubicBezTo>
                  <a:cubicBezTo>
                    <a:pt x="4304" y="12692"/>
                    <a:pt x="2236" y="15995"/>
                    <a:pt x="1035" y="19597"/>
                  </a:cubicBezTo>
                  <a:cubicBezTo>
                    <a:pt x="701" y="20598"/>
                    <a:pt x="434" y="21599"/>
                    <a:pt x="267" y="22633"/>
                  </a:cubicBezTo>
                  <a:cubicBezTo>
                    <a:pt x="101" y="23633"/>
                    <a:pt x="1" y="24701"/>
                    <a:pt x="134" y="25735"/>
                  </a:cubicBezTo>
                  <a:cubicBezTo>
                    <a:pt x="134" y="25768"/>
                    <a:pt x="159" y="25785"/>
                    <a:pt x="184" y="25785"/>
                  </a:cubicBezTo>
                  <a:cubicBezTo>
                    <a:pt x="209" y="25785"/>
                    <a:pt x="234" y="25768"/>
                    <a:pt x="234" y="25735"/>
                  </a:cubicBezTo>
                  <a:cubicBezTo>
                    <a:pt x="234" y="24768"/>
                    <a:pt x="267" y="23834"/>
                    <a:pt x="401" y="22900"/>
                  </a:cubicBezTo>
                  <a:cubicBezTo>
                    <a:pt x="534" y="21999"/>
                    <a:pt x="734" y="21098"/>
                    <a:pt x="1035" y="20231"/>
                  </a:cubicBezTo>
                  <a:cubicBezTo>
                    <a:pt x="1602" y="18430"/>
                    <a:pt x="2402" y="16728"/>
                    <a:pt x="3270" y="15094"/>
                  </a:cubicBezTo>
                  <a:cubicBezTo>
                    <a:pt x="5104" y="11725"/>
                    <a:pt x="7206" y="8523"/>
                    <a:pt x="9441" y="5454"/>
                  </a:cubicBezTo>
                  <a:cubicBezTo>
                    <a:pt x="10742" y="3652"/>
                    <a:pt x="12076" y="1918"/>
                    <a:pt x="13510" y="217"/>
                  </a:cubicBezTo>
                  <a:cubicBezTo>
                    <a:pt x="13584" y="118"/>
                    <a:pt x="13494" y="1"/>
                    <a:pt x="13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562;p47"/>
            <p:cNvSpPr/>
            <p:nvPr/>
          </p:nvSpPr>
          <p:spPr>
            <a:xfrm flipH="1">
              <a:off x="5695394" y="3656833"/>
              <a:ext cx="41029" cy="26225"/>
            </a:xfrm>
            <a:custGeom>
              <a:avLst/>
              <a:gdLst/>
              <a:ahLst/>
              <a:cxnLst/>
              <a:rect l="l" t="t" r="r" b="b"/>
              <a:pathLst>
                <a:path w="2849" h="1821" extrusionOk="0">
                  <a:moveTo>
                    <a:pt x="2650" y="0"/>
                  </a:moveTo>
                  <a:cubicBezTo>
                    <a:pt x="2632" y="0"/>
                    <a:pt x="2614" y="5"/>
                    <a:pt x="2595" y="14"/>
                  </a:cubicBezTo>
                  <a:cubicBezTo>
                    <a:pt x="2362" y="147"/>
                    <a:pt x="2162" y="314"/>
                    <a:pt x="1962" y="447"/>
                  </a:cubicBezTo>
                  <a:cubicBezTo>
                    <a:pt x="1761" y="614"/>
                    <a:pt x="1561" y="748"/>
                    <a:pt x="1328" y="881"/>
                  </a:cubicBezTo>
                  <a:cubicBezTo>
                    <a:pt x="927" y="1148"/>
                    <a:pt x="494" y="1415"/>
                    <a:pt x="60" y="1682"/>
                  </a:cubicBezTo>
                  <a:cubicBezTo>
                    <a:pt x="1" y="1711"/>
                    <a:pt x="47" y="1820"/>
                    <a:pt x="129" y="1820"/>
                  </a:cubicBezTo>
                  <a:cubicBezTo>
                    <a:pt x="139" y="1820"/>
                    <a:pt x="149" y="1819"/>
                    <a:pt x="160" y="1815"/>
                  </a:cubicBezTo>
                  <a:cubicBezTo>
                    <a:pt x="594" y="1582"/>
                    <a:pt x="1061" y="1348"/>
                    <a:pt x="1495" y="1081"/>
                  </a:cubicBezTo>
                  <a:cubicBezTo>
                    <a:pt x="1928" y="814"/>
                    <a:pt x="2362" y="548"/>
                    <a:pt x="2762" y="247"/>
                  </a:cubicBezTo>
                  <a:cubicBezTo>
                    <a:pt x="2848" y="161"/>
                    <a:pt x="2761" y="0"/>
                    <a:pt x="26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563;p47"/>
            <p:cNvSpPr/>
            <p:nvPr/>
          </p:nvSpPr>
          <p:spPr>
            <a:xfrm flipH="1">
              <a:off x="5422334" y="3872718"/>
              <a:ext cx="287289" cy="332912"/>
            </a:xfrm>
            <a:custGeom>
              <a:avLst/>
              <a:gdLst/>
              <a:ahLst/>
              <a:cxnLst/>
              <a:rect l="l" t="t" r="r" b="b"/>
              <a:pathLst>
                <a:path w="19949" h="23117" extrusionOk="0">
                  <a:moveTo>
                    <a:pt x="0" y="0"/>
                  </a:moveTo>
                  <a:lnTo>
                    <a:pt x="2502" y="23117"/>
                  </a:lnTo>
                  <a:lnTo>
                    <a:pt x="16312" y="23117"/>
                  </a:lnTo>
                  <a:lnTo>
                    <a:pt x="19948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564;p47"/>
            <p:cNvSpPr/>
            <p:nvPr/>
          </p:nvSpPr>
          <p:spPr>
            <a:xfrm flipH="1">
              <a:off x="5430025" y="3916915"/>
              <a:ext cx="275753" cy="10095"/>
            </a:xfrm>
            <a:custGeom>
              <a:avLst/>
              <a:gdLst/>
              <a:ahLst/>
              <a:cxnLst/>
              <a:rect l="l" t="t" r="r" b="b"/>
              <a:pathLst>
                <a:path w="19148" h="701" extrusionOk="0">
                  <a:moveTo>
                    <a:pt x="0" y="0"/>
                  </a:moveTo>
                  <a:cubicBezTo>
                    <a:pt x="34" y="100"/>
                    <a:pt x="34" y="200"/>
                    <a:pt x="67" y="300"/>
                  </a:cubicBezTo>
                  <a:cubicBezTo>
                    <a:pt x="67" y="334"/>
                    <a:pt x="67" y="334"/>
                    <a:pt x="67" y="367"/>
                  </a:cubicBezTo>
                  <a:lnTo>
                    <a:pt x="1601" y="367"/>
                  </a:lnTo>
                  <a:cubicBezTo>
                    <a:pt x="2335" y="367"/>
                    <a:pt x="3069" y="400"/>
                    <a:pt x="3770" y="400"/>
                  </a:cubicBezTo>
                  <a:lnTo>
                    <a:pt x="11642" y="567"/>
                  </a:lnTo>
                  <a:lnTo>
                    <a:pt x="15545" y="634"/>
                  </a:lnTo>
                  <a:cubicBezTo>
                    <a:pt x="16212" y="634"/>
                    <a:pt x="16879" y="667"/>
                    <a:pt x="17546" y="667"/>
                  </a:cubicBezTo>
                  <a:cubicBezTo>
                    <a:pt x="18047" y="667"/>
                    <a:pt x="18547" y="701"/>
                    <a:pt x="19081" y="701"/>
                  </a:cubicBezTo>
                  <a:cubicBezTo>
                    <a:pt x="19081" y="600"/>
                    <a:pt x="19114" y="500"/>
                    <a:pt x="19147" y="434"/>
                  </a:cubicBezTo>
                  <a:cubicBezTo>
                    <a:pt x="18514" y="367"/>
                    <a:pt x="17880" y="367"/>
                    <a:pt x="17246" y="367"/>
                  </a:cubicBezTo>
                  <a:cubicBezTo>
                    <a:pt x="16545" y="367"/>
                    <a:pt x="15812" y="334"/>
                    <a:pt x="15078" y="334"/>
                  </a:cubicBezTo>
                  <a:lnTo>
                    <a:pt x="7306" y="167"/>
                  </a:lnTo>
                  <a:cubicBezTo>
                    <a:pt x="6005" y="167"/>
                    <a:pt x="4670" y="133"/>
                    <a:pt x="3369" y="100"/>
                  </a:cubicBezTo>
                  <a:lnTo>
                    <a:pt x="1435" y="67"/>
                  </a:lnTo>
                  <a:cubicBezTo>
                    <a:pt x="968" y="33"/>
                    <a:pt x="467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565;p47"/>
            <p:cNvSpPr/>
            <p:nvPr/>
          </p:nvSpPr>
          <p:spPr>
            <a:xfrm flipH="1">
              <a:off x="5430025" y="3937436"/>
              <a:ext cx="275753" cy="9750"/>
            </a:xfrm>
            <a:custGeom>
              <a:avLst/>
              <a:gdLst/>
              <a:ahLst/>
              <a:cxnLst/>
              <a:rect l="l" t="t" r="r" b="b"/>
              <a:pathLst>
                <a:path w="19148" h="677" extrusionOk="0">
                  <a:moveTo>
                    <a:pt x="284" y="0"/>
                  </a:moveTo>
                  <a:cubicBezTo>
                    <a:pt x="188" y="0"/>
                    <a:pt x="94" y="3"/>
                    <a:pt x="0" y="9"/>
                  </a:cubicBezTo>
                  <a:cubicBezTo>
                    <a:pt x="34" y="109"/>
                    <a:pt x="34" y="210"/>
                    <a:pt x="67" y="310"/>
                  </a:cubicBezTo>
                  <a:cubicBezTo>
                    <a:pt x="67" y="310"/>
                    <a:pt x="67" y="310"/>
                    <a:pt x="67" y="343"/>
                  </a:cubicBezTo>
                  <a:lnTo>
                    <a:pt x="1601" y="343"/>
                  </a:lnTo>
                  <a:cubicBezTo>
                    <a:pt x="2335" y="343"/>
                    <a:pt x="3069" y="376"/>
                    <a:pt x="3770" y="376"/>
                  </a:cubicBezTo>
                  <a:lnTo>
                    <a:pt x="11642" y="543"/>
                  </a:lnTo>
                  <a:lnTo>
                    <a:pt x="15545" y="610"/>
                  </a:lnTo>
                  <a:cubicBezTo>
                    <a:pt x="16212" y="610"/>
                    <a:pt x="16879" y="643"/>
                    <a:pt x="17546" y="643"/>
                  </a:cubicBezTo>
                  <a:cubicBezTo>
                    <a:pt x="18047" y="643"/>
                    <a:pt x="18547" y="677"/>
                    <a:pt x="19081" y="677"/>
                  </a:cubicBezTo>
                  <a:cubicBezTo>
                    <a:pt x="19081" y="576"/>
                    <a:pt x="19114" y="476"/>
                    <a:pt x="19147" y="410"/>
                  </a:cubicBezTo>
                  <a:cubicBezTo>
                    <a:pt x="18514" y="343"/>
                    <a:pt x="17880" y="376"/>
                    <a:pt x="17246" y="343"/>
                  </a:cubicBezTo>
                  <a:cubicBezTo>
                    <a:pt x="16545" y="343"/>
                    <a:pt x="15812" y="310"/>
                    <a:pt x="15078" y="310"/>
                  </a:cubicBezTo>
                  <a:lnTo>
                    <a:pt x="7306" y="143"/>
                  </a:lnTo>
                  <a:cubicBezTo>
                    <a:pt x="6005" y="143"/>
                    <a:pt x="4670" y="109"/>
                    <a:pt x="3369" y="76"/>
                  </a:cubicBezTo>
                  <a:lnTo>
                    <a:pt x="1435" y="43"/>
                  </a:lnTo>
                  <a:cubicBezTo>
                    <a:pt x="1061" y="43"/>
                    <a:pt x="666" y="0"/>
                    <a:pt x="2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566;p47"/>
            <p:cNvSpPr/>
            <p:nvPr/>
          </p:nvSpPr>
          <p:spPr>
            <a:xfrm flipH="1">
              <a:off x="5449726" y="4067261"/>
              <a:ext cx="242602" cy="9145"/>
            </a:xfrm>
            <a:custGeom>
              <a:avLst/>
              <a:gdLst/>
              <a:ahLst/>
              <a:cxnLst/>
              <a:rect l="l" t="t" r="r" b="b"/>
              <a:pathLst>
                <a:path w="16846" h="635" extrusionOk="0">
                  <a:moveTo>
                    <a:pt x="0" y="1"/>
                  </a:moveTo>
                  <a:cubicBezTo>
                    <a:pt x="34" y="34"/>
                    <a:pt x="67" y="68"/>
                    <a:pt x="67" y="101"/>
                  </a:cubicBezTo>
                  <a:cubicBezTo>
                    <a:pt x="100" y="168"/>
                    <a:pt x="134" y="268"/>
                    <a:pt x="167" y="334"/>
                  </a:cubicBezTo>
                  <a:lnTo>
                    <a:pt x="667" y="334"/>
                  </a:lnTo>
                  <a:lnTo>
                    <a:pt x="2836" y="368"/>
                  </a:lnTo>
                  <a:lnTo>
                    <a:pt x="10708" y="535"/>
                  </a:lnTo>
                  <a:lnTo>
                    <a:pt x="14611" y="601"/>
                  </a:lnTo>
                  <a:lnTo>
                    <a:pt x="16579" y="635"/>
                  </a:lnTo>
                  <a:lnTo>
                    <a:pt x="16812" y="635"/>
                  </a:lnTo>
                  <a:cubicBezTo>
                    <a:pt x="16812" y="601"/>
                    <a:pt x="16812" y="568"/>
                    <a:pt x="16812" y="535"/>
                  </a:cubicBezTo>
                  <a:cubicBezTo>
                    <a:pt x="16812" y="468"/>
                    <a:pt x="16846" y="401"/>
                    <a:pt x="16846" y="334"/>
                  </a:cubicBezTo>
                  <a:lnTo>
                    <a:pt x="16312" y="334"/>
                  </a:lnTo>
                  <a:cubicBezTo>
                    <a:pt x="15611" y="301"/>
                    <a:pt x="14878" y="301"/>
                    <a:pt x="14144" y="268"/>
                  </a:cubicBezTo>
                  <a:cubicBezTo>
                    <a:pt x="11575" y="234"/>
                    <a:pt x="8973" y="168"/>
                    <a:pt x="6372" y="134"/>
                  </a:cubicBezTo>
                  <a:cubicBezTo>
                    <a:pt x="5071" y="101"/>
                    <a:pt x="3770" y="68"/>
                    <a:pt x="2435" y="34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567;p47"/>
            <p:cNvSpPr/>
            <p:nvPr/>
          </p:nvSpPr>
          <p:spPr>
            <a:xfrm flipH="1">
              <a:off x="6607683" y="3642897"/>
              <a:ext cx="464039" cy="550059"/>
            </a:xfrm>
            <a:custGeom>
              <a:avLst/>
              <a:gdLst/>
              <a:ahLst/>
              <a:cxnLst/>
              <a:rect l="l" t="t" r="r" b="b"/>
              <a:pathLst>
                <a:path w="27766" h="32913" extrusionOk="0">
                  <a:moveTo>
                    <a:pt x="439" y="1"/>
                  </a:moveTo>
                  <a:cubicBezTo>
                    <a:pt x="164" y="1"/>
                    <a:pt x="0" y="428"/>
                    <a:pt x="279" y="623"/>
                  </a:cubicBezTo>
                  <a:cubicBezTo>
                    <a:pt x="6750" y="5193"/>
                    <a:pt x="15290" y="4593"/>
                    <a:pt x="22061" y="8562"/>
                  </a:cubicBezTo>
                  <a:cubicBezTo>
                    <a:pt x="23729" y="9530"/>
                    <a:pt x="25363" y="10830"/>
                    <a:pt x="26231" y="12632"/>
                  </a:cubicBezTo>
                  <a:cubicBezTo>
                    <a:pt x="27231" y="14767"/>
                    <a:pt x="26798" y="17235"/>
                    <a:pt x="26631" y="19470"/>
                  </a:cubicBezTo>
                  <a:cubicBezTo>
                    <a:pt x="26264" y="23940"/>
                    <a:pt x="25864" y="28410"/>
                    <a:pt x="25430" y="32913"/>
                  </a:cubicBezTo>
                  <a:lnTo>
                    <a:pt x="26031" y="32913"/>
                  </a:lnTo>
                  <a:cubicBezTo>
                    <a:pt x="26431" y="28877"/>
                    <a:pt x="26798" y="24840"/>
                    <a:pt x="27131" y="20804"/>
                  </a:cubicBezTo>
                  <a:cubicBezTo>
                    <a:pt x="27331" y="18536"/>
                    <a:pt x="27765" y="16068"/>
                    <a:pt x="27231" y="13799"/>
                  </a:cubicBezTo>
                  <a:cubicBezTo>
                    <a:pt x="26798" y="11898"/>
                    <a:pt x="25530" y="10330"/>
                    <a:pt x="23996" y="9129"/>
                  </a:cubicBezTo>
                  <a:cubicBezTo>
                    <a:pt x="20894" y="6728"/>
                    <a:pt x="16957" y="5660"/>
                    <a:pt x="13188" y="4726"/>
                  </a:cubicBezTo>
                  <a:cubicBezTo>
                    <a:pt x="8852" y="3625"/>
                    <a:pt x="4315" y="2691"/>
                    <a:pt x="612" y="56"/>
                  </a:cubicBezTo>
                  <a:cubicBezTo>
                    <a:pt x="552" y="18"/>
                    <a:pt x="493" y="1"/>
                    <a:pt x="4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324" name="Picture 323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325" name="Picture 324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326" name="Picture 325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642910" y="642924"/>
            <a:ext cx="37047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</a:t>
            </a:r>
            <a:r>
              <a:rPr lang="en" dirty="0" smtClean="0"/>
              <a:t>unjungi laman </a:t>
            </a:r>
            <a:br>
              <a:rPr lang="en" dirty="0" smtClean="0"/>
            </a:br>
            <a:r>
              <a:rPr lang="en" dirty="0" smtClean="0"/>
              <a:t>mkwk.unindra.ac.id</a:t>
            </a:r>
            <a:endParaRPr/>
          </a:p>
        </p:txBody>
      </p:sp>
      <p:grpSp>
        <p:nvGrpSpPr>
          <p:cNvPr id="2" name="Google Shape;3075;p60"/>
          <p:cNvGrpSpPr/>
          <p:nvPr/>
        </p:nvGrpSpPr>
        <p:grpSpPr>
          <a:xfrm>
            <a:off x="4071934" y="1459088"/>
            <a:ext cx="5072066" cy="2327108"/>
            <a:chOff x="4719319" y="1459088"/>
            <a:chExt cx="3704700" cy="2253002"/>
          </a:xfrm>
        </p:grpSpPr>
        <p:sp>
          <p:nvSpPr>
            <p:cNvPr id="3076" name="Google Shape;3076;p60"/>
            <p:cNvSpPr/>
            <p:nvPr/>
          </p:nvSpPr>
          <p:spPr>
            <a:xfrm>
              <a:off x="4897709" y="1459088"/>
              <a:ext cx="3348000" cy="194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60"/>
            <p:cNvSpPr/>
            <p:nvPr/>
          </p:nvSpPr>
          <p:spPr>
            <a:xfrm>
              <a:off x="5071997" y="1588829"/>
              <a:ext cx="2999400" cy="168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60"/>
            <p:cNvSpPr/>
            <p:nvPr/>
          </p:nvSpPr>
          <p:spPr>
            <a:xfrm>
              <a:off x="4719319" y="3543489"/>
              <a:ext cx="3704700" cy="1686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60"/>
            <p:cNvSpPr/>
            <p:nvPr/>
          </p:nvSpPr>
          <p:spPr>
            <a:xfrm>
              <a:off x="6170650" y="1647488"/>
              <a:ext cx="59100" cy="59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80" name="Google Shape;3080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2074" y="1584115"/>
            <a:ext cx="2999201" cy="1687034"/>
          </a:xfrm>
          <a:prstGeom prst="rect">
            <a:avLst/>
          </a:prstGeom>
          <a:noFill/>
          <a:ln>
            <a:noFill/>
          </a:ln>
        </p:spPr>
      </p:pic>
      <p:sp>
        <p:nvSpPr>
          <p:cNvPr id="3081" name="Google Shape;3081;p60"/>
          <p:cNvSpPr txBox="1">
            <a:spLocks noGrp="1"/>
          </p:cNvSpPr>
          <p:nvPr>
            <p:ph type="subTitle" idx="1"/>
          </p:nvPr>
        </p:nvSpPr>
        <p:spPr>
          <a:xfrm>
            <a:off x="714348" y="1643056"/>
            <a:ext cx="3704700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/>
              <a:t>RPS</a:t>
            </a:r>
            <a:endParaRPr lang="en" dirty="0"/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/>
              <a:t>PPT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/>
              <a:t>Panduan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/>
              <a:t>Pre-tes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/>
              <a:t>Pengumpulan tugas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/>
              <a:t>Informasi penting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/>
              <a:t>K</a:t>
            </a:r>
            <a:r>
              <a:rPr lang="en" dirty="0" smtClean="0"/>
              <a:t>uliah umum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" dirty="0" smtClean="0"/>
              <a:t>Kebijakan</a:t>
            </a:r>
          </a:p>
        </p:txBody>
      </p:sp>
      <p:grpSp>
        <p:nvGrpSpPr>
          <p:cNvPr id="3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4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1571618"/>
            <a:ext cx="419159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642910" y="642924"/>
            <a:ext cx="37047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Penyeragaman</a:t>
            </a:r>
            <a:r>
              <a:rPr lang="en-US" dirty="0" smtClean="0"/>
              <a:t> format </a:t>
            </a:r>
            <a:r>
              <a:rPr lang="en-US" dirty="0" err="1" smtClean="0"/>
              <a:t>ppt</a:t>
            </a:r>
            <a:endParaRPr/>
          </a:p>
        </p:txBody>
      </p:sp>
      <p:sp>
        <p:nvSpPr>
          <p:cNvPr id="3081" name="Google Shape;3081;p60"/>
          <p:cNvSpPr txBox="1">
            <a:spLocks noGrp="1"/>
          </p:cNvSpPr>
          <p:nvPr>
            <p:ph type="subTitle" idx="1"/>
          </p:nvPr>
        </p:nvSpPr>
        <p:spPr>
          <a:xfrm>
            <a:off x="714348" y="1643056"/>
            <a:ext cx="3704700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Bahasa</a:t>
            </a:r>
            <a:r>
              <a:rPr lang="en-US" dirty="0" smtClean="0"/>
              <a:t> Indonesia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Pancasila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/>
              <a:t>Agama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Kewarganegaraan</a:t>
            </a:r>
            <a:endParaRPr lang="en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286116" y="1357304"/>
            <a:ext cx="5715013" cy="3214710"/>
            <a:chOff x="0" y="1428736"/>
            <a:chExt cx="9144000" cy="521497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/>
            <a:srcRect l="26903" t="22461" r="9956" b="14062"/>
            <a:stretch>
              <a:fillRect/>
            </a:stretch>
          </p:blipFill>
          <p:spPr bwMode="auto">
            <a:xfrm>
              <a:off x="0" y="1428736"/>
              <a:ext cx="5000660" cy="2826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/>
            <a:srcRect l="26940" t="22656" r="9919" b="14844"/>
            <a:stretch>
              <a:fillRect/>
            </a:stretch>
          </p:blipFill>
          <p:spPr bwMode="auto">
            <a:xfrm>
              <a:off x="3929058" y="3741482"/>
              <a:ext cx="5214942" cy="2902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1864" y="2395529"/>
            <a:ext cx="3912136" cy="274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642910" y="642924"/>
            <a:ext cx="37047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Aktivitas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mahasiswa</a:t>
            </a:r>
            <a:endParaRPr/>
          </a:p>
        </p:txBody>
      </p:sp>
      <p:sp>
        <p:nvSpPr>
          <p:cNvPr id="3081" name="Google Shape;3081;p60"/>
          <p:cNvSpPr txBox="1">
            <a:spLocks noGrp="1"/>
          </p:cNvSpPr>
          <p:nvPr>
            <p:ph type="subTitle" idx="1"/>
          </p:nvPr>
        </p:nvSpPr>
        <p:spPr>
          <a:xfrm>
            <a:off x="714348" y="1643056"/>
            <a:ext cx="2000264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Membuat</a:t>
            </a:r>
            <a:r>
              <a:rPr lang="en-US" dirty="0" smtClean="0"/>
              <a:t> PPT </a:t>
            </a:r>
            <a:r>
              <a:rPr lang="en-US" dirty="0" err="1" smtClean="0"/>
              <a:t>rencana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P</a:t>
            </a:r>
            <a:r>
              <a:rPr lang="en-US" dirty="0" err="1" smtClean="0"/>
              <a:t>resentasi</a:t>
            </a:r>
            <a:r>
              <a:rPr lang="en-US" dirty="0" smtClean="0"/>
              <a:t> </a:t>
            </a:r>
            <a:r>
              <a:rPr lang="en-US" dirty="0" err="1" smtClean="0"/>
              <a:t>rencana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Mendapatkan</a:t>
            </a:r>
            <a:r>
              <a:rPr lang="en-US" dirty="0" smtClean="0"/>
              <a:t> </a:t>
            </a:r>
            <a:r>
              <a:rPr lang="en-US" dirty="0" err="1" smtClean="0"/>
              <a:t>arahan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r>
              <a:rPr lang="en-US" dirty="0" smtClean="0"/>
              <a:t> MKWK </a:t>
            </a:r>
            <a:r>
              <a:rPr lang="en-US" dirty="0" err="1" smtClean="0"/>
              <a:t>berkaitan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rencana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.</a:t>
            </a:r>
            <a:endParaRPr lang="en" dirty="0" smtClean="0"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4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500048"/>
            <a:ext cx="436174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642910" y="642924"/>
            <a:ext cx="37047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Aktivitas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mahasiswa</a:t>
            </a:r>
            <a:endParaRPr/>
          </a:p>
        </p:txBody>
      </p:sp>
      <p:sp>
        <p:nvSpPr>
          <p:cNvPr id="3081" name="Google Shape;3081;p60"/>
          <p:cNvSpPr txBox="1">
            <a:spLocks noGrp="1"/>
          </p:cNvSpPr>
          <p:nvPr>
            <p:ph type="subTitle" idx="1"/>
          </p:nvPr>
        </p:nvSpPr>
        <p:spPr>
          <a:xfrm>
            <a:off x="714348" y="1643056"/>
            <a:ext cx="2000264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Menyusun</a:t>
            </a:r>
            <a:r>
              <a:rPr lang="en-US" dirty="0" smtClean="0"/>
              <a:t> proposal </a:t>
            </a:r>
            <a:r>
              <a:rPr lang="en-US" dirty="0" err="1" smtClean="0"/>
              <a:t>kegiatan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Mengunggahnya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laman</a:t>
            </a:r>
            <a:r>
              <a:rPr lang="en-US" dirty="0" smtClean="0"/>
              <a:t> mkwk.unindra.ac.id</a:t>
            </a:r>
            <a:endParaRPr lang="en" dirty="0" smtClean="0"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428610"/>
            <a:ext cx="3105150" cy="4133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38267" y="1857370"/>
            <a:ext cx="3205733" cy="28289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60"/>
          <p:cNvSpPr txBox="1">
            <a:spLocks noGrp="1"/>
          </p:cNvSpPr>
          <p:nvPr>
            <p:ph type="title"/>
          </p:nvPr>
        </p:nvSpPr>
        <p:spPr>
          <a:xfrm>
            <a:off x="642910" y="642924"/>
            <a:ext cx="37047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Aktivitas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mahasiswa</a:t>
            </a:r>
            <a:endParaRPr/>
          </a:p>
        </p:txBody>
      </p:sp>
      <p:sp>
        <p:nvSpPr>
          <p:cNvPr id="3081" name="Google Shape;3081;p60"/>
          <p:cNvSpPr txBox="1">
            <a:spLocks noGrp="1"/>
          </p:cNvSpPr>
          <p:nvPr>
            <p:ph type="subTitle" idx="1"/>
          </p:nvPr>
        </p:nvSpPr>
        <p:spPr>
          <a:xfrm>
            <a:off x="714348" y="1643056"/>
            <a:ext cx="2643206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Mempersiapkan</a:t>
            </a:r>
            <a:r>
              <a:rPr lang="en-US" dirty="0" smtClean="0"/>
              <a:t> </a:t>
            </a:r>
            <a:r>
              <a:rPr lang="en-US" dirty="0" err="1" smtClean="0"/>
              <a:t>materi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Mengajukan</a:t>
            </a:r>
            <a:r>
              <a:rPr lang="en-US" dirty="0" smtClean="0"/>
              <a:t> </a:t>
            </a:r>
            <a:r>
              <a:rPr lang="en-US" dirty="0" err="1" smtClean="0"/>
              <a:t>surat</a:t>
            </a:r>
            <a:r>
              <a:rPr lang="en-US" dirty="0" smtClean="0"/>
              <a:t> </a:t>
            </a:r>
            <a:r>
              <a:rPr lang="en-US" dirty="0" err="1" smtClean="0"/>
              <a:t>permohonan</a:t>
            </a:r>
            <a:r>
              <a:rPr lang="en-US" dirty="0" smtClean="0"/>
              <a:t> </a:t>
            </a:r>
            <a:r>
              <a:rPr lang="en-US" dirty="0" err="1" smtClean="0"/>
              <a:t>izin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(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bentuk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)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Melaksanakan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(</a:t>
            </a:r>
            <a:r>
              <a:rPr lang="en-US" dirty="0" err="1" smtClean="0"/>
              <a:t>dokumentasi</a:t>
            </a:r>
            <a:r>
              <a:rPr lang="en-US" dirty="0" smtClean="0"/>
              <a:t> video &amp; </a:t>
            </a:r>
            <a:r>
              <a:rPr lang="en-US" dirty="0" err="1" smtClean="0"/>
              <a:t>foto</a:t>
            </a:r>
            <a:r>
              <a:rPr lang="en-US" dirty="0" smtClean="0"/>
              <a:t>)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survei</a:t>
            </a:r>
            <a:r>
              <a:rPr lang="en-US" dirty="0" smtClean="0"/>
              <a:t> </a:t>
            </a:r>
            <a:r>
              <a:rPr lang="en-US" dirty="0" err="1" smtClean="0"/>
              <a:t>akhir</a:t>
            </a:r>
            <a:r>
              <a:rPr lang="en-US" dirty="0" smtClean="0"/>
              <a:t> (</a:t>
            </a:r>
            <a:r>
              <a:rPr lang="en-US" dirty="0" err="1" smtClean="0"/>
              <a:t>testimoni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dirty="0" smtClean="0"/>
              <a:t>)</a:t>
            </a:r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laporan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err="1" smtClean="0"/>
              <a:t>Presentasi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akhir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buFont typeface="Arial" pitchFamily="34" charset="0"/>
              <a:buChar char="•"/>
            </a:pPr>
            <a:endParaRPr lang="en" dirty="0" smtClean="0"/>
          </a:p>
        </p:txBody>
      </p:sp>
      <p:grpSp>
        <p:nvGrpSpPr>
          <p:cNvPr id="2" name="Group 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1" name="Picture 1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2" name="Picture 1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3" name="Picture 1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  <p:pic>
        <p:nvPicPr>
          <p:cNvPr id="11266" name="Picture 2" descr="https://lh6.googleusercontent.com/oazHPEoLEYdyTyyxTW8BH3p0SVoeLwBKSITBnCjuLaDJ9Y4dJSCXMy1HiL85KZTHK3mi44EF9ZaIVSVyPnV_FYudM-a-YYXYlS3vBkeHSBzeVcNy7D02fP57x_jTSEf_U-NmwTvAEP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571486"/>
            <a:ext cx="2836499" cy="40179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268" name="Picture 4" descr="https://lh3.googleusercontent.com/yItcEF3kWkGXWeFiLKALqu87v_P41b4vw20HlCHBJfg4F85PHUYZpiD_FB39O27Ar_dgiJpfyAS3_ZERi159E4SXn_kvDYBCyQF8rsVYKSMATI6qev9JddCpX6dXzMs5drK6EHFZmKw"/>
          <p:cNvPicPr>
            <a:picLocks noChangeAspect="1" noChangeArrowheads="1"/>
          </p:cNvPicPr>
          <p:nvPr/>
        </p:nvPicPr>
        <p:blipFill>
          <a:blip r:embed="rId7"/>
          <a:srcRect l="35237" t="38932" r="40056" b="40560"/>
          <a:stretch>
            <a:fillRect/>
          </a:stretch>
        </p:blipFill>
        <p:spPr bwMode="auto">
          <a:xfrm>
            <a:off x="5786446" y="1142990"/>
            <a:ext cx="3214710" cy="1500198"/>
          </a:xfrm>
          <a:prstGeom prst="rect">
            <a:avLst/>
          </a:prstGeom>
          <a:noFill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2786063"/>
            <a:ext cx="3000396" cy="21933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Google Shape;3086;p61"/>
          <p:cNvSpPr txBox="1">
            <a:spLocks noGrp="1"/>
          </p:cNvSpPr>
          <p:nvPr>
            <p:ph type="title"/>
          </p:nvPr>
        </p:nvSpPr>
        <p:spPr>
          <a:xfrm>
            <a:off x="428596" y="445025"/>
            <a:ext cx="4714908" cy="10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Terima kasih</a:t>
            </a:r>
            <a:endParaRPr/>
          </a:p>
        </p:txBody>
      </p:sp>
      <p:sp>
        <p:nvSpPr>
          <p:cNvPr id="3087" name="Google Shape;3087;p61"/>
          <p:cNvSpPr txBox="1">
            <a:spLocks noGrp="1"/>
          </p:cNvSpPr>
          <p:nvPr>
            <p:ph type="subTitle" idx="1"/>
          </p:nvPr>
        </p:nvSpPr>
        <p:spPr>
          <a:xfrm>
            <a:off x="738050" y="1674513"/>
            <a:ext cx="2493600" cy="10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mkwkunindra@gmail.com</a:t>
            </a:r>
            <a:br>
              <a:rPr lang="en" dirty="0" smtClean="0"/>
            </a:br>
            <a:r>
              <a:rPr lang="en" dirty="0" smtClean="0"/>
              <a:t>085711032191</a:t>
            </a:r>
            <a:br>
              <a:rPr lang="en" dirty="0" smtClean="0"/>
            </a:br>
            <a:r>
              <a:rPr lang="en" dirty="0" smtClean="0"/>
              <a:t>www.mkwk.unindra.ac.id</a:t>
            </a:r>
            <a:endParaRPr/>
          </a:p>
        </p:txBody>
      </p:sp>
      <p:sp>
        <p:nvSpPr>
          <p:cNvPr id="3088" name="Google Shape;3088;p61"/>
          <p:cNvSpPr txBox="1">
            <a:spLocks noGrp="1"/>
          </p:cNvSpPr>
          <p:nvPr>
            <p:ph type="subTitle" idx="2"/>
          </p:nvPr>
        </p:nvSpPr>
        <p:spPr>
          <a:xfrm>
            <a:off x="714348" y="2571750"/>
            <a:ext cx="4637818" cy="3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Tim Pelaksana Akademik MKWK Universitas Indraprasta PGRI</a:t>
            </a:r>
            <a:endParaRPr/>
          </a:p>
        </p:txBody>
      </p:sp>
      <p:grpSp>
        <p:nvGrpSpPr>
          <p:cNvPr id="3089" name="Google Shape;3089;p61"/>
          <p:cNvGrpSpPr/>
          <p:nvPr/>
        </p:nvGrpSpPr>
        <p:grpSpPr>
          <a:xfrm>
            <a:off x="5222850" y="913000"/>
            <a:ext cx="2860894" cy="3291523"/>
            <a:chOff x="5222850" y="913000"/>
            <a:chExt cx="2860894" cy="3291523"/>
          </a:xfrm>
        </p:grpSpPr>
        <p:sp>
          <p:nvSpPr>
            <p:cNvPr id="3090" name="Google Shape;3090;p61"/>
            <p:cNvSpPr/>
            <p:nvPr/>
          </p:nvSpPr>
          <p:spPr>
            <a:xfrm>
              <a:off x="5222850" y="913000"/>
              <a:ext cx="2484000" cy="2483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1"/>
            <p:cNvSpPr/>
            <p:nvPr/>
          </p:nvSpPr>
          <p:spPr>
            <a:xfrm>
              <a:off x="5284616" y="1497038"/>
              <a:ext cx="24806" cy="665"/>
            </a:xfrm>
            <a:custGeom>
              <a:avLst/>
              <a:gdLst/>
              <a:ahLst/>
              <a:cxnLst/>
              <a:rect l="l" t="t" r="r" b="b"/>
              <a:pathLst>
                <a:path w="1269" h="34" fill="none" extrusionOk="0">
                  <a:moveTo>
                    <a:pt x="1" y="1"/>
                  </a:moveTo>
                  <a:lnTo>
                    <a:pt x="1268" y="34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1"/>
            <p:cNvSpPr/>
            <p:nvPr/>
          </p:nvSpPr>
          <p:spPr>
            <a:xfrm>
              <a:off x="5336789" y="1498993"/>
              <a:ext cx="192367" cy="5239"/>
            </a:xfrm>
            <a:custGeom>
              <a:avLst/>
              <a:gdLst/>
              <a:ahLst/>
              <a:cxnLst/>
              <a:rect l="l" t="t" r="r" b="b"/>
              <a:pathLst>
                <a:path w="9841" h="268" fill="none" extrusionOk="0">
                  <a:moveTo>
                    <a:pt x="0" y="1"/>
                  </a:moveTo>
                  <a:lnTo>
                    <a:pt x="9841" y="267"/>
                  </a:ln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1"/>
            <p:cNvSpPr/>
            <p:nvPr/>
          </p:nvSpPr>
          <p:spPr>
            <a:xfrm>
              <a:off x="5542839" y="1504857"/>
              <a:ext cx="24786" cy="24806"/>
            </a:xfrm>
            <a:custGeom>
              <a:avLst/>
              <a:gdLst/>
              <a:ahLst/>
              <a:cxnLst/>
              <a:rect l="l" t="t" r="r" b="b"/>
              <a:pathLst>
                <a:path w="1268" h="1269" fill="none" extrusionOk="0">
                  <a:moveTo>
                    <a:pt x="0" y="1"/>
                  </a:moveTo>
                  <a:lnTo>
                    <a:pt x="1268" y="34"/>
                  </a:lnTo>
                  <a:lnTo>
                    <a:pt x="1234" y="1268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1"/>
            <p:cNvSpPr/>
            <p:nvPr/>
          </p:nvSpPr>
          <p:spPr>
            <a:xfrm>
              <a:off x="5559786" y="1562894"/>
              <a:ext cx="6529" cy="397772"/>
            </a:xfrm>
            <a:custGeom>
              <a:avLst/>
              <a:gdLst/>
              <a:ahLst/>
              <a:cxnLst/>
              <a:rect l="l" t="t" r="r" b="b"/>
              <a:pathLst>
                <a:path w="334" h="20349" fill="none" extrusionOk="0">
                  <a:moveTo>
                    <a:pt x="334" y="1"/>
                  </a:moveTo>
                  <a:lnTo>
                    <a:pt x="0" y="20349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1"/>
            <p:cNvSpPr/>
            <p:nvPr/>
          </p:nvSpPr>
          <p:spPr>
            <a:xfrm>
              <a:off x="5559141" y="1976949"/>
              <a:ext cx="24786" cy="26096"/>
            </a:xfrm>
            <a:custGeom>
              <a:avLst/>
              <a:gdLst/>
              <a:ahLst/>
              <a:cxnLst/>
              <a:rect l="l" t="t" r="r" b="b"/>
              <a:pathLst>
                <a:path w="1268" h="1335" fill="none" extrusionOk="0">
                  <a:moveTo>
                    <a:pt x="33" y="0"/>
                  </a:moveTo>
                  <a:lnTo>
                    <a:pt x="0" y="1268"/>
                  </a:lnTo>
                  <a:lnTo>
                    <a:pt x="1268" y="1335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1"/>
            <p:cNvSpPr/>
            <p:nvPr/>
          </p:nvSpPr>
          <p:spPr>
            <a:xfrm>
              <a:off x="5615868" y="2004335"/>
              <a:ext cx="64565" cy="3284"/>
            </a:xfrm>
            <a:custGeom>
              <a:avLst/>
              <a:gdLst/>
              <a:ahLst/>
              <a:cxnLst/>
              <a:rect l="l" t="t" r="r" b="b"/>
              <a:pathLst>
                <a:path w="3303" h="168" fill="none" extrusionOk="0">
                  <a:moveTo>
                    <a:pt x="0" y="0"/>
                  </a:moveTo>
                  <a:lnTo>
                    <a:pt x="3302" y="167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1"/>
            <p:cNvSpPr/>
            <p:nvPr/>
          </p:nvSpPr>
          <p:spPr>
            <a:xfrm>
              <a:off x="5696072" y="1985433"/>
              <a:ext cx="24786" cy="24141"/>
            </a:xfrm>
            <a:custGeom>
              <a:avLst/>
              <a:gdLst/>
              <a:ahLst/>
              <a:cxnLst/>
              <a:rect l="l" t="t" r="r" b="b"/>
              <a:pathLst>
                <a:path w="1268" h="1235" fill="none" extrusionOk="0">
                  <a:moveTo>
                    <a:pt x="0" y="1168"/>
                  </a:moveTo>
                  <a:lnTo>
                    <a:pt x="1268" y="1234"/>
                  </a:lnTo>
                  <a:lnTo>
                    <a:pt x="1268" y="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1"/>
            <p:cNvSpPr/>
            <p:nvPr/>
          </p:nvSpPr>
          <p:spPr>
            <a:xfrm>
              <a:off x="5720838" y="1442266"/>
              <a:ext cx="3284" cy="507961"/>
            </a:xfrm>
            <a:custGeom>
              <a:avLst/>
              <a:gdLst/>
              <a:ahLst/>
              <a:cxnLst/>
              <a:rect l="l" t="t" r="r" b="b"/>
              <a:pathLst>
                <a:path w="168" h="25986" fill="none" extrusionOk="0">
                  <a:moveTo>
                    <a:pt x="1" y="25986"/>
                  </a:moveTo>
                  <a:lnTo>
                    <a:pt x="167" y="1"/>
                  </a:ln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1"/>
            <p:cNvSpPr/>
            <p:nvPr/>
          </p:nvSpPr>
          <p:spPr>
            <a:xfrm>
              <a:off x="5724748" y="1400532"/>
              <a:ext cx="24806" cy="24141"/>
            </a:xfrm>
            <a:custGeom>
              <a:avLst/>
              <a:gdLst/>
              <a:ahLst/>
              <a:cxnLst/>
              <a:rect l="l" t="t" r="r" b="b"/>
              <a:pathLst>
                <a:path w="1269" h="1235" fill="none" extrusionOk="0">
                  <a:moveTo>
                    <a:pt x="1" y="1235"/>
                  </a:moveTo>
                  <a:lnTo>
                    <a:pt x="1" y="1"/>
                  </a:lnTo>
                  <a:lnTo>
                    <a:pt x="1268" y="1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1"/>
            <p:cNvSpPr/>
            <p:nvPr/>
          </p:nvSpPr>
          <p:spPr>
            <a:xfrm>
              <a:off x="5773011" y="1400532"/>
              <a:ext cx="48263" cy="20"/>
            </a:xfrm>
            <a:custGeom>
              <a:avLst/>
              <a:gdLst/>
              <a:ahLst/>
              <a:cxnLst/>
              <a:rect l="l" t="t" r="r" b="b"/>
              <a:pathLst>
                <a:path w="2469" h="1" fill="none" extrusionOk="0">
                  <a:moveTo>
                    <a:pt x="0" y="1"/>
                  </a:moveTo>
                  <a:lnTo>
                    <a:pt x="2469" y="1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1"/>
            <p:cNvSpPr/>
            <p:nvPr/>
          </p:nvSpPr>
          <p:spPr>
            <a:xfrm>
              <a:off x="5833647" y="1400532"/>
              <a:ext cx="24141" cy="24141"/>
            </a:xfrm>
            <a:custGeom>
              <a:avLst/>
              <a:gdLst/>
              <a:ahLst/>
              <a:cxnLst/>
              <a:rect l="l" t="t" r="r" b="b"/>
              <a:pathLst>
                <a:path w="1235" h="1235" fill="none" extrusionOk="0">
                  <a:moveTo>
                    <a:pt x="0" y="1"/>
                  </a:moveTo>
                  <a:lnTo>
                    <a:pt x="1235" y="1"/>
                  </a:lnTo>
                  <a:lnTo>
                    <a:pt x="1235" y="1235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1"/>
            <p:cNvSpPr/>
            <p:nvPr/>
          </p:nvSpPr>
          <p:spPr>
            <a:xfrm>
              <a:off x="5854504" y="1460524"/>
              <a:ext cx="2639" cy="337781"/>
            </a:xfrm>
            <a:custGeom>
              <a:avLst/>
              <a:gdLst/>
              <a:ahLst/>
              <a:cxnLst/>
              <a:rect l="l" t="t" r="r" b="b"/>
              <a:pathLst>
                <a:path w="135" h="17280" fill="none" extrusionOk="0">
                  <a:moveTo>
                    <a:pt x="134" y="1"/>
                  </a:moveTo>
                  <a:lnTo>
                    <a:pt x="1" y="1728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1"/>
            <p:cNvSpPr/>
            <p:nvPr/>
          </p:nvSpPr>
          <p:spPr>
            <a:xfrm>
              <a:off x="5853859" y="1815897"/>
              <a:ext cx="24806" cy="24141"/>
            </a:xfrm>
            <a:custGeom>
              <a:avLst/>
              <a:gdLst/>
              <a:ahLst/>
              <a:cxnLst/>
              <a:rect l="l" t="t" r="r" b="b"/>
              <a:pathLst>
                <a:path w="1269" h="1235" fill="none" extrusionOk="0">
                  <a:moveTo>
                    <a:pt x="0" y="0"/>
                  </a:moveTo>
                  <a:lnTo>
                    <a:pt x="0" y="1234"/>
                  </a:lnTo>
                  <a:lnTo>
                    <a:pt x="1268" y="1234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1"/>
            <p:cNvSpPr/>
            <p:nvPr/>
          </p:nvSpPr>
          <p:spPr>
            <a:xfrm>
              <a:off x="5912541" y="1840019"/>
              <a:ext cx="323433" cy="20"/>
            </a:xfrm>
            <a:custGeom>
              <a:avLst/>
              <a:gdLst/>
              <a:ahLst/>
              <a:cxnLst/>
              <a:rect l="l" t="t" r="r" b="b"/>
              <a:pathLst>
                <a:path w="16546" h="1" fill="none" extrusionOk="0">
                  <a:moveTo>
                    <a:pt x="1" y="0"/>
                  </a:moveTo>
                  <a:lnTo>
                    <a:pt x="16546" y="0"/>
                  </a:ln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1"/>
            <p:cNvSpPr/>
            <p:nvPr/>
          </p:nvSpPr>
          <p:spPr>
            <a:xfrm>
              <a:off x="6252921" y="1840019"/>
              <a:ext cx="24786" cy="24786"/>
            </a:xfrm>
            <a:custGeom>
              <a:avLst/>
              <a:gdLst/>
              <a:ahLst/>
              <a:cxnLst/>
              <a:rect l="l" t="t" r="r" b="b"/>
              <a:pathLst>
                <a:path w="1268" h="1268" fill="none" extrusionOk="0">
                  <a:moveTo>
                    <a:pt x="0" y="0"/>
                  </a:moveTo>
                  <a:lnTo>
                    <a:pt x="1268" y="0"/>
                  </a:lnTo>
                  <a:lnTo>
                    <a:pt x="1268" y="1268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1"/>
            <p:cNvSpPr/>
            <p:nvPr/>
          </p:nvSpPr>
          <p:spPr>
            <a:xfrm>
              <a:off x="6277688" y="1898055"/>
              <a:ext cx="20" cy="66520"/>
            </a:xfrm>
            <a:custGeom>
              <a:avLst/>
              <a:gdLst/>
              <a:ahLst/>
              <a:cxnLst/>
              <a:rect l="l" t="t" r="r" b="b"/>
              <a:pathLst>
                <a:path w="1" h="3403" fill="none" extrusionOk="0">
                  <a:moveTo>
                    <a:pt x="1" y="0"/>
                  </a:moveTo>
                  <a:lnTo>
                    <a:pt x="1" y="3403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1"/>
            <p:cNvSpPr/>
            <p:nvPr/>
          </p:nvSpPr>
          <p:spPr>
            <a:xfrm>
              <a:off x="6252921" y="1981504"/>
              <a:ext cx="24786" cy="24161"/>
            </a:xfrm>
            <a:custGeom>
              <a:avLst/>
              <a:gdLst/>
              <a:ahLst/>
              <a:cxnLst/>
              <a:rect l="l" t="t" r="r" b="b"/>
              <a:pathLst>
                <a:path w="1268" h="1236" fill="none" extrusionOk="0">
                  <a:moveTo>
                    <a:pt x="1268" y="1"/>
                  </a:moveTo>
                  <a:lnTo>
                    <a:pt x="1268" y="1235"/>
                  </a:lnTo>
                  <a:lnTo>
                    <a:pt x="0" y="1202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1"/>
            <p:cNvSpPr/>
            <p:nvPr/>
          </p:nvSpPr>
          <p:spPr>
            <a:xfrm>
              <a:off x="5879935" y="1998471"/>
              <a:ext cx="337781" cy="5884"/>
            </a:xfrm>
            <a:custGeom>
              <a:avLst/>
              <a:gdLst/>
              <a:ahLst/>
              <a:cxnLst/>
              <a:rect l="l" t="t" r="r" b="b"/>
              <a:pathLst>
                <a:path w="17280" h="301" fill="none" extrusionOk="0">
                  <a:moveTo>
                    <a:pt x="17280" y="300"/>
                  </a:moveTo>
                  <a:lnTo>
                    <a:pt x="1" y="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61"/>
            <p:cNvSpPr/>
            <p:nvPr/>
          </p:nvSpPr>
          <p:spPr>
            <a:xfrm>
              <a:off x="5837556" y="1997806"/>
              <a:ext cx="24806" cy="24161"/>
            </a:xfrm>
            <a:custGeom>
              <a:avLst/>
              <a:gdLst/>
              <a:ahLst/>
              <a:cxnLst/>
              <a:rect l="l" t="t" r="r" b="b"/>
              <a:pathLst>
                <a:path w="1269" h="1236" fill="none" extrusionOk="0">
                  <a:moveTo>
                    <a:pt x="1268" y="1"/>
                  </a:moveTo>
                  <a:lnTo>
                    <a:pt x="1" y="1"/>
                  </a:lnTo>
                  <a:lnTo>
                    <a:pt x="34" y="1235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61"/>
            <p:cNvSpPr/>
            <p:nvPr/>
          </p:nvSpPr>
          <p:spPr>
            <a:xfrm>
              <a:off x="5838201" y="2055843"/>
              <a:ext cx="7193" cy="489704"/>
            </a:xfrm>
            <a:custGeom>
              <a:avLst/>
              <a:gdLst/>
              <a:ahLst/>
              <a:cxnLst/>
              <a:rect l="l" t="t" r="r" b="b"/>
              <a:pathLst>
                <a:path w="368" h="25052" fill="none" extrusionOk="0">
                  <a:moveTo>
                    <a:pt x="1" y="1"/>
                  </a:moveTo>
                  <a:lnTo>
                    <a:pt x="368" y="25052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61"/>
            <p:cNvSpPr/>
            <p:nvPr/>
          </p:nvSpPr>
          <p:spPr>
            <a:xfrm>
              <a:off x="5845375" y="2562494"/>
              <a:ext cx="24806" cy="24786"/>
            </a:xfrm>
            <a:custGeom>
              <a:avLst/>
              <a:gdLst/>
              <a:ahLst/>
              <a:cxnLst/>
              <a:rect l="l" t="t" r="r" b="b"/>
              <a:pathLst>
                <a:path w="1269" h="1268" fill="none" extrusionOk="0">
                  <a:moveTo>
                    <a:pt x="1" y="0"/>
                  </a:moveTo>
                  <a:lnTo>
                    <a:pt x="34" y="1234"/>
                  </a:lnTo>
                  <a:lnTo>
                    <a:pt x="1268" y="1268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1"/>
            <p:cNvSpPr/>
            <p:nvPr/>
          </p:nvSpPr>
          <p:spPr>
            <a:xfrm>
              <a:off x="5903412" y="2587261"/>
              <a:ext cx="652066" cy="3284"/>
            </a:xfrm>
            <a:custGeom>
              <a:avLst/>
              <a:gdLst/>
              <a:ahLst/>
              <a:cxnLst/>
              <a:rect l="l" t="t" r="r" b="b"/>
              <a:pathLst>
                <a:path w="33358" h="168" fill="none" extrusionOk="0">
                  <a:moveTo>
                    <a:pt x="1" y="1"/>
                  </a:moveTo>
                  <a:lnTo>
                    <a:pt x="33358" y="168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1"/>
            <p:cNvSpPr/>
            <p:nvPr/>
          </p:nvSpPr>
          <p:spPr>
            <a:xfrm>
              <a:off x="6571760" y="2566404"/>
              <a:ext cx="24806" cy="24786"/>
            </a:xfrm>
            <a:custGeom>
              <a:avLst/>
              <a:gdLst/>
              <a:ahLst/>
              <a:cxnLst/>
              <a:rect l="l" t="t" r="r" b="b"/>
              <a:pathLst>
                <a:path w="1269" h="1268" fill="none" extrusionOk="0">
                  <a:moveTo>
                    <a:pt x="1" y="1235"/>
                  </a:moveTo>
                  <a:lnTo>
                    <a:pt x="1268" y="1268"/>
                  </a:lnTo>
                  <a:lnTo>
                    <a:pt x="1202" y="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1"/>
            <p:cNvSpPr/>
            <p:nvPr/>
          </p:nvSpPr>
          <p:spPr>
            <a:xfrm>
              <a:off x="6569806" y="2001735"/>
              <a:ext cx="24141" cy="533393"/>
            </a:xfrm>
            <a:custGeom>
              <a:avLst/>
              <a:gdLst/>
              <a:ahLst/>
              <a:cxnLst/>
              <a:rect l="l" t="t" r="r" b="b"/>
              <a:pathLst>
                <a:path w="1235" h="27287" fill="none" extrusionOk="0">
                  <a:moveTo>
                    <a:pt x="1235" y="27286"/>
                  </a:moveTo>
                  <a:lnTo>
                    <a:pt x="1" y="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1"/>
            <p:cNvSpPr/>
            <p:nvPr/>
          </p:nvSpPr>
          <p:spPr>
            <a:xfrm>
              <a:off x="6568496" y="1932615"/>
              <a:ext cx="39799" cy="53482"/>
            </a:xfrm>
            <a:custGeom>
              <a:avLst/>
              <a:gdLst/>
              <a:ahLst/>
              <a:cxnLst/>
              <a:rect l="l" t="t" r="r" b="b"/>
              <a:pathLst>
                <a:path w="2036" h="2736" fill="none" extrusionOk="0">
                  <a:moveTo>
                    <a:pt x="34" y="2735"/>
                  </a:moveTo>
                  <a:lnTo>
                    <a:pt x="1" y="1468"/>
                  </a:lnTo>
                  <a:lnTo>
                    <a:pt x="2036" y="1268"/>
                  </a:lnTo>
                  <a:lnTo>
                    <a:pt x="2002" y="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1"/>
            <p:cNvSpPr/>
            <p:nvPr/>
          </p:nvSpPr>
          <p:spPr>
            <a:xfrm>
              <a:off x="6593282" y="1452705"/>
              <a:ext cx="13703" cy="449280"/>
            </a:xfrm>
            <a:custGeom>
              <a:avLst/>
              <a:gdLst/>
              <a:ahLst/>
              <a:cxnLst/>
              <a:rect l="l" t="t" r="r" b="b"/>
              <a:pathLst>
                <a:path w="701" h="22984" fill="none" extrusionOk="0">
                  <a:moveTo>
                    <a:pt x="701" y="22983"/>
                  </a:moveTo>
                  <a:lnTo>
                    <a:pt x="0" y="0"/>
                  </a:ln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1"/>
            <p:cNvSpPr/>
            <p:nvPr/>
          </p:nvSpPr>
          <p:spPr>
            <a:xfrm>
              <a:off x="6592637" y="1412280"/>
              <a:ext cx="24141" cy="24786"/>
            </a:xfrm>
            <a:custGeom>
              <a:avLst/>
              <a:gdLst/>
              <a:ahLst/>
              <a:cxnLst/>
              <a:rect l="l" t="t" r="r" b="b"/>
              <a:pathLst>
                <a:path w="1235" h="1268" fill="none" extrusionOk="0">
                  <a:moveTo>
                    <a:pt x="33" y="1268"/>
                  </a:moveTo>
                  <a:lnTo>
                    <a:pt x="0" y="0"/>
                  </a:lnTo>
                  <a:lnTo>
                    <a:pt x="1234" y="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1"/>
            <p:cNvSpPr/>
            <p:nvPr/>
          </p:nvSpPr>
          <p:spPr>
            <a:xfrm>
              <a:off x="6646745" y="1412280"/>
              <a:ext cx="358658" cy="20"/>
            </a:xfrm>
            <a:custGeom>
              <a:avLst/>
              <a:gdLst/>
              <a:ahLst/>
              <a:cxnLst/>
              <a:rect l="l" t="t" r="r" b="b"/>
              <a:pathLst>
                <a:path w="18348" h="1" fill="none" extrusionOk="0">
                  <a:moveTo>
                    <a:pt x="1" y="0"/>
                  </a:moveTo>
                  <a:lnTo>
                    <a:pt x="18347" y="0"/>
                  </a:ln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1"/>
            <p:cNvSpPr/>
            <p:nvPr/>
          </p:nvSpPr>
          <p:spPr>
            <a:xfrm>
              <a:off x="7019731" y="1412280"/>
              <a:ext cx="24786" cy="24786"/>
            </a:xfrm>
            <a:custGeom>
              <a:avLst/>
              <a:gdLst/>
              <a:ahLst/>
              <a:cxnLst/>
              <a:rect l="l" t="t" r="r" b="b"/>
              <a:pathLst>
                <a:path w="1268" h="1268" fill="none" extrusionOk="0">
                  <a:moveTo>
                    <a:pt x="0" y="0"/>
                  </a:moveTo>
                  <a:lnTo>
                    <a:pt x="1268" y="0"/>
                  </a:lnTo>
                  <a:lnTo>
                    <a:pt x="1268" y="1268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1"/>
            <p:cNvSpPr/>
            <p:nvPr/>
          </p:nvSpPr>
          <p:spPr>
            <a:xfrm>
              <a:off x="7045142" y="1469007"/>
              <a:ext cx="7193" cy="778557"/>
            </a:xfrm>
            <a:custGeom>
              <a:avLst/>
              <a:gdLst/>
              <a:ahLst/>
              <a:cxnLst/>
              <a:rect l="l" t="t" r="r" b="b"/>
              <a:pathLst>
                <a:path w="368" h="39829" fill="none" extrusionOk="0">
                  <a:moveTo>
                    <a:pt x="1" y="0"/>
                  </a:moveTo>
                  <a:lnTo>
                    <a:pt x="368" y="39829"/>
                  </a:ln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1"/>
            <p:cNvSpPr/>
            <p:nvPr/>
          </p:nvSpPr>
          <p:spPr>
            <a:xfrm>
              <a:off x="7052316" y="2263848"/>
              <a:ext cx="24806" cy="24141"/>
            </a:xfrm>
            <a:custGeom>
              <a:avLst/>
              <a:gdLst/>
              <a:ahLst/>
              <a:cxnLst/>
              <a:rect l="l" t="t" r="r" b="b"/>
              <a:pathLst>
                <a:path w="1269" h="1235" fill="none" extrusionOk="0">
                  <a:moveTo>
                    <a:pt x="1" y="1"/>
                  </a:moveTo>
                  <a:lnTo>
                    <a:pt x="1" y="1235"/>
                  </a:lnTo>
                  <a:lnTo>
                    <a:pt x="1268" y="1235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61"/>
            <p:cNvSpPr/>
            <p:nvPr/>
          </p:nvSpPr>
          <p:spPr>
            <a:xfrm>
              <a:off x="7098624" y="2287969"/>
              <a:ext cx="43708" cy="20"/>
            </a:xfrm>
            <a:custGeom>
              <a:avLst/>
              <a:gdLst/>
              <a:ahLst/>
              <a:cxnLst/>
              <a:rect l="l" t="t" r="r" b="b"/>
              <a:pathLst>
                <a:path w="2236" h="1" fill="none" extrusionOk="0">
                  <a:moveTo>
                    <a:pt x="0" y="1"/>
                  </a:moveTo>
                  <a:lnTo>
                    <a:pt x="2235" y="1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61"/>
            <p:cNvSpPr/>
            <p:nvPr/>
          </p:nvSpPr>
          <p:spPr>
            <a:xfrm>
              <a:off x="7153396" y="2263848"/>
              <a:ext cx="24141" cy="24141"/>
            </a:xfrm>
            <a:custGeom>
              <a:avLst/>
              <a:gdLst/>
              <a:ahLst/>
              <a:cxnLst/>
              <a:rect l="l" t="t" r="r" b="b"/>
              <a:pathLst>
                <a:path w="1235" h="1235" fill="none" extrusionOk="0">
                  <a:moveTo>
                    <a:pt x="0" y="1235"/>
                  </a:moveTo>
                  <a:lnTo>
                    <a:pt x="1234" y="1235"/>
                  </a:lnTo>
                  <a:lnTo>
                    <a:pt x="1234" y="1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61"/>
            <p:cNvSpPr/>
            <p:nvPr/>
          </p:nvSpPr>
          <p:spPr>
            <a:xfrm>
              <a:off x="7177518" y="2203211"/>
              <a:ext cx="24806" cy="24786"/>
            </a:xfrm>
            <a:custGeom>
              <a:avLst/>
              <a:gdLst/>
              <a:ahLst/>
              <a:cxnLst/>
              <a:rect l="l" t="t" r="r" b="b"/>
              <a:pathLst>
                <a:path w="1269" h="1268" fill="none" extrusionOk="0">
                  <a:moveTo>
                    <a:pt x="0" y="1268"/>
                  </a:moveTo>
                  <a:lnTo>
                    <a:pt x="0" y="0"/>
                  </a:lnTo>
                  <a:lnTo>
                    <a:pt x="1268" y="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61"/>
            <p:cNvSpPr/>
            <p:nvPr/>
          </p:nvSpPr>
          <p:spPr>
            <a:xfrm>
              <a:off x="7230980" y="2203211"/>
              <a:ext cx="202160" cy="20"/>
            </a:xfrm>
            <a:custGeom>
              <a:avLst/>
              <a:gdLst/>
              <a:ahLst/>
              <a:cxnLst/>
              <a:rect l="l" t="t" r="r" b="b"/>
              <a:pathLst>
                <a:path w="10342" h="1" fill="none" extrusionOk="0">
                  <a:moveTo>
                    <a:pt x="1" y="0"/>
                  </a:moveTo>
                  <a:lnTo>
                    <a:pt x="10341" y="0"/>
                  </a:lnTo>
                </a:path>
              </a:pathLst>
            </a:custGeom>
            <a:noFill/>
            <a:ln w="10850" cap="rnd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61"/>
            <p:cNvSpPr/>
            <p:nvPr/>
          </p:nvSpPr>
          <p:spPr>
            <a:xfrm>
              <a:off x="7447469" y="2203211"/>
              <a:ext cx="24786" cy="20"/>
            </a:xfrm>
            <a:custGeom>
              <a:avLst/>
              <a:gdLst/>
              <a:ahLst/>
              <a:cxnLst/>
              <a:rect l="l" t="t" r="r" b="b"/>
              <a:pathLst>
                <a:path w="1268" h="1" fill="none" extrusionOk="0">
                  <a:moveTo>
                    <a:pt x="0" y="0"/>
                  </a:moveTo>
                  <a:lnTo>
                    <a:pt x="1268" y="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61"/>
            <p:cNvSpPr/>
            <p:nvPr/>
          </p:nvSpPr>
          <p:spPr>
            <a:xfrm>
              <a:off x="5839511" y="2314710"/>
              <a:ext cx="185858" cy="20"/>
            </a:xfrm>
            <a:custGeom>
              <a:avLst/>
              <a:gdLst/>
              <a:ahLst/>
              <a:cxnLst/>
              <a:rect l="l" t="t" r="r" b="b"/>
              <a:pathLst>
                <a:path w="9508" h="1" fill="none" extrusionOk="0">
                  <a:moveTo>
                    <a:pt x="9507" y="0"/>
                  </a:moveTo>
                  <a:lnTo>
                    <a:pt x="1" y="0"/>
                  </a:lnTo>
                </a:path>
              </a:pathLst>
            </a:custGeom>
            <a:noFill/>
            <a:ln w="10850" cap="rnd" cmpd="sng">
              <a:solidFill>
                <a:srgbClr val="C4634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61"/>
            <p:cNvSpPr/>
            <p:nvPr/>
          </p:nvSpPr>
          <p:spPr>
            <a:xfrm>
              <a:off x="5947101" y="2263848"/>
              <a:ext cx="106964" cy="82823"/>
            </a:xfrm>
            <a:custGeom>
              <a:avLst/>
              <a:gdLst/>
              <a:ahLst/>
              <a:cxnLst/>
              <a:rect l="l" t="t" r="r" b="b"/>
              <a:pathLst>
                <a:path w="5472" h="4237" extrusionOk="0">
                  <a:moveTo>
                    <a:pt x="2736" y="1"/>
                  </a:moveTo>
                  <a:cubicBezTo>
                    <a:pt x="1" y="1"/>
                    <a:pt x="1" y="4237"/>
                    <a:pt x="2736" y="4237"/>
                  </a:cubicBezTo>
                  <a:cubicBezTo>
                    <a:pt x="5471" y="4237"/>
                    <a:pt x="5471" y="1"/>
                    <a:pt x="2736" y="1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61"/>
            <p:cNvSpPr/>
            <p:nvPr/>
          </p:nvSpPr>
          <p:spPr>
            <a:xfrm>
              <a:off x="7493112" y="2199302"/>
              <a:ext cx="135640" cy="104990"/>
            </a:xfrm>
            <a:custGeom>
              <a:avLst/>
              <a:gdLst/>
              <a:ahLst/>
              <a:cxnLst/>
              <a:rect l="l" t="t" r="r" b="b"/>
              <a:pathLst>
                <a:path w="6939" h="5371" extrusionOk="0">
                  <a:moveTo>
                    <a:pt x="3469" y="0"/>
                  </a:moveTo>
                  <a:cubicBezTo>
                    <a:pt x="0" y="0"/>
                    <a:pt x="0" y="5371"/>
                    <a:pt x="3469" y="5371"/>
                  </a:cubicBezTo>
                  <a:cubicBezTo>
                    <a:pt x="6939" y="5371"/>
                    <a:pt x="6939" y="0"/>
                    <a:pt x="3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61"/>
            <p:cNvSpPr/>
            <p:nvPr/>
          </p:nvSpPr>
          <p:spPr>
            <a:xfrm>
              <a:off x="5825828" y="1367927"/>
              <a:ext cx="76294" cy="76959"/>
            </a:xfrm>
            <a:custGeom>
              <a:avLst/>
              <a:gdLst/>
              <a:ahLst/>
              <a:cxnLst/>
              <a:rect l="l" t="t" r="r" b="b"/>
              <a:pathLst>
                <a:path w="3903" h="3937" extrusionOk="0">
                  <a:moveTo>
                    <a:pt x="1968" y="1"/>
                  </a:moveTo>
                  <a:cubicBezTo>
                    <a:pt x="867" y="1"/>
                    <a:pt x="0" y="901"/>
                    <a:pt x="0" y="1969"/>
                  </a:cubicBezTo>
                  <a:cubicBezTo>
                    <a:pt x="0" y="3036"/>
                    <a:pt x="867" y="3937"/>
                    <a:pt x="1968" y="3937"/>
                  </a:cubicBezTo>
                  <a:cubicBezTo>
                    <a:pt x="3036" y="3937"/>
                    <a:pt x="3903" y="3070"/>
                    <a:pt x="3903" y="1969"/>
                  </a:cubicBezTo>
                  <a:cubicBezTo>
                    <a:pt x="3903" y="901"/>
                    <a:pt x="3036" y="1"/>
                    <a:pt x="19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61"/>
            <p:cNvSpPr/>
            <p:nvPr/>
          </p:nvSpPr>
          <p:spPr>
            <a:xfrm>
              <a:off x="6994299" y="1362063"/>
              <a:ext cx="100435" cy="100435"/>
            </a:xfrm>
            <a:custGeom>
              <a:avLst/>
              <a:gdLst/>
              <a:ahLst/>
              <a:cxnLst/>
              <a:rect l="l" t="t" r="r" b="b"/>
              <a:pathLst>
                <a:path w="5138" h="5138" extrusionOk="0">
                  <a:moveTo>
                    <a:pt x="2569" y="1"/>
                  </a:moveTo>
                  <a:cubicBezTo>
                    <a:pt x="1134" y="1"/>
                    <a:pt x="0" y="1168"/>
                    <a:pt x="0" y="2569"/>
                  </a:cubicBezTo>
                  <a:cubicBezTo>
                    <a:pt x="0" y="4003"/>
                    <a:pt x="1134" y="5138"/>
                    <a:pt x="2569" y="5138"/>
                  </a:cubicBezTo>
                  <a:cubicBezTo>
                    <a:pt x="4003" y="5138"/>
                    <a:pt x="5137" y="4003"/>
                    <a:pt x="5137" y="2569"/>
                  </a:cubicBezTo>
                  <a:cubicBezTo>
                    <a:pt x="5137" y="1168"/>
                    <a:pt x="4003" y="1"/>
                    <a:pt x="2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61"/>
            <p:cNvSpPr/>
            <p:nvPr/>
          </p:nvSpPr>
          <p:spPr>
            <a:xfrm>
              <a:off x="5321131" y="1459878"/>
              <a:ext cx="1807499" cy="1199786"/>
            </a:xfrm>
            <a:custGeom>
              <a:avLst/>
              <a:gdLst/>
              <a:ahLst/>
              <a:cxnLst/>
              <a:rect l="l" t="t" r="r" b="b"/>
              <a:pathLst>
                <a:path w="92467" h="61378" fill="none" extrusionOk="0">
                  <a:moveTo>
                    <a:pt x="1" y="5004"/>
                  </a:moveTo>
                  <a:cubicBezTo>
                    <a:pt x="268" y="15211"/>
                    <a:pt x="601" y="25452"/>
                    <a:pt x="1001" y="35692"/>
                  </a:cubicBezTo>
                  <a:cubicBezTo>
                    <a:pt x="1168" y="40796"/>
                    <a:pt x="1402" y="45933"/>
                    <a:pt x="1602" y="51037"/>
                  </a:cubicBezTo>
                  <a:cubicBezTo>
                    <a:pt x="1769" y="54506"/>
                    <a:pt x="234" y="61211"/>
                    <a:pt x="5004" y="61211"/>
                  </a:cubicBezTo>
                  <a:cubicBezTo>
                    <a:pt x="33858" y="61211"/>
                    <a:pt x="62679" y="61311"/>
                    <a:pt x="91533" y="61377"/>
                  </a:cubicBezTo>
                  <a:cubicBezTo>
                    <a:pt x="91599" y="57942"/>
                    <a:pt x="92166" y="54539"/>
                    <a:pt x="92166" y="51103"/>
                  </a:cubicBezTo>
                  <a:cubicBezTo>
                    <a:pt x="92166" y="50103"/>
                    <a:pt x="92467" y="47301"/>
                    <a:pt x="91633" y="46567"/>
                  </a:cubicBezTo>
                  <a:cubicBezTo>
                    <a:pt x="90899" y="45933"/>
                    <a:pt x="87430" y="46533"/>
                    <a:pt x="86429" y="46500"/>
                  </a:cubicBezTo>
                  <a:cubicBezTo>
                    <a:pt x="85762" y="43665"/>
                    <a:pt x="86229" y="40096"/>
                    <a:pt x="86196" y="37127"/>
                  </a:cubicBezTo>
                  <a:cubicBezTo>
                    <a:pt x="86162" y="32557"/>
                    <a:pt x="86095" y="28020"/>
                    <a:pt x="86029" y="23484"/>
                  </a:cubicBezTo>
                  <a:cubicBezTo>
                    <a:pt x="85995" y="19047"/>
                    <a:pt x="85962" y="14611"/>
                    <a:pt x="85895" y="10174"/>
                  </a:cubicBezTo>
                  <a:cubicBezTo>
                    <a:pt x="85895" y="7973"/>
                    <a:pt x="85995" y="5704"/>
                    <a:pt x="85829" y="3536"/>
                  </a:cubicBezTo>
                  <a:cubicBezTo>
                    <a:pt x="85528" y="0"/>
                    <a:pt x="80658" y="1301"/>
                    <a:pt x="77956" y="1234"/>
                  </a:cubicBezTo>
                  <a:cubicBezTo>
                    <a:pt x="74887" y="1201"/>
                    <a:pt x="71819" y="1101"/>
                    <a:pt x="68750" y="1068"/>
                  </a:cubicBezTo>
                  <a:cubicBezTo>
                    <a:pt x="69417" y="1134"/>
                    <a:pt x="69317" y="48702"/>
                    <a:pt x="69350" y="51370"/>
                  </a:cubicBezTo>
                  <a:lnTo>
                    <a:pt x="69384" y="54573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61"/>
            <p:cNvSpPr/>
            <p:nvPr/>
          </p:nvSpPr>
          <p:spPr>
            <a:xfrm>
              <a:off x="6783030" y="1590280"/>
              <a:ext cx="232791" cy="997001"/>
            </a:xfrm>
            <a:custGeom>
              <a:avLst/>
              <a:gdLst/>
              <a:ahLst/>
              <a:cxnLst/>
              <a:rect l="l" t="t" r="r" b="b"/>
              <a:pathLst>
                <a:path w="11909" h="51004" fill="none" extrusionOk="0">
                  <a:moveTo>
                    <a:pt x="1201" y="1"/>
                  </a:moveTo>
                  <a:cubicBezTo>
                    <a:pt x="1201" y="2436"/>
                    <a:pt x="701" y="22684"/>
                    <a:pt x="2035" y="22750"/>
                  </a:cubicBezTo>
                  <a:cubicBezTo>
                    <a:pt x="4203" y="22817"/>
                    <a:pt x="6939" y="22217"/>
                    <a:pt x="7039" y="25185"/>
                  </a:cubicBezTo>
                  <a:cubicBezTo>
                    <a:pt x="7105" y="26386"/>
                    <a:pt x="7773" y="30723"/>
                    <a:pt x="6171" y="31156"/>
                  </a:cubicBezTo>
                  <a:cubicBezTo>
                    <a:pt x="5604" y="31290"/>
                    <a:pt x="5004" y="31123"/>
                    <a:pt x="4437" y="31090"/>
                  </a:cubicBezTo>
                  <a:cubicBezTo>
                    <a:pt x="0" y="30656"/>
                    <a:pt x="1401" y="34125"/>
                    <a:pt x="1401" y="36927"/>
                  </a:cubicBezTo>
                  <a:cubicBezTo>
                    <a:pt x="1401" y="40463"/>
                    <a:pt x="467" y="45466"/>
                    <a:pt x="1401" y="48869"/>
                  </a:cubicBezTo>
                  <a:cubicBezTo>
                    <a:pt x="2002" y="51004"/>
                    <a:pt x="3036" y="50370"/>
                    <a:pt x="5404" y="50370"/>
                  </a:cubicBezTo>
                  <a:lnTo>
                    <a:pt x="11909" y="50370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61"/>
            <p:cNvSpPr/>
            <p:nvPr/>
          </p:nvSpPr>
          <p:spPr>
            <a:xfrm>
              <a:off x="5604120" y="1313155"/>
              <a:ext cx="1798370" cy="813782"/>
            </a:xfrm>
            <a:custGeom>
              <a:avLst/>
              <a:gdLst/>
              <a:ahLst/>
              <a:cxnLst/>
              <a:rect l="l" t="t" r="r" b="b"/>
              <a:pathLst>
                <a:path w="92000" h="41631" fill="none" extrusionOk="0">
                  <a:moveTo>
                    <a:pt x="91032" y="41631"/>
                  </a:moveTo>
                  <a:cubicBezTo>
                    <a:pt x="91066" y="33958"/>
                    <a:pt x="91299" y="29989"/>
                    <a:pt x="91333" y="22317"/>
                  </a:cubicBezTo>
                  <a:cubicBezTo>
                    <a:pt x="91333" y="19982"/>
                    <a:pt x="92000" y="601"/>
                    <a:pt x="90765" y="601"/>
                  </a:cubicBezTo>
                  <a:cubicBezTo>
                    <a:pt x="73687" y="635"/>
                    <a:pt x="56574" y="635"/>
                    <a:pt x="39462" y="668"/>
                  </a:cubicBezTo>
                  <a:cubicBezTo>
                    <a:pt x="30889" y="701"/>
                    <a:pt x="22350" y="701"/>
                    <a:pt x="13777" y="735"/>
                  </a:cubicBezTo>
                  <a:cubicBezTo>
                    <a:pt x="11742" y="735"/>
                    <a:pt x="9674" y="735"/>
                    <a:pt x="7639" y="735"/>
                  </a:cubicBezTo>
                  <a:cubicBezTo>
                    <a:pt x="6339" y="735"/>
                    <a:pt x="1969" y="1"/>
                    <a:pt x="968" y="735"/>
                  </a:cubicBezTo>
                  <a:cubicBezTo>
                    <a:pt x="1" y="1469"/>
                    <a:pt x="401" y="3637"/>
                    <a:pt x="401" y="4938"/>
                  </a:cubicBezTo>
                  <a:cubicBezTo>
                    <a:pt x="401" y="13344"/>
                    <a:pt x="434" y="21750"/>
                    <a:pt x="434" y="30156"/>
                  </a:cubicBez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61"/>
            <p:cNvSpPr/>
            <p:nvPr/>
          </p:nvSpPr>
          <p:spPr>
            <a:xfrm>
              <a:off x="5487402" y="1603318"/>
              <a:ext cx="298002" cy="483195"/>
            </a:xfrm>
            <a:custGeom>
              <a:avLst/>
              <a:gdLst/>
              <a:ahLst/>
              <a:cxnLst/>
              <a:rect l="l" t="t" r="r" b="b"/>
              <a:pathLst>
                <a:path w="15245" h="24719" fill="none" extrusionOk="0">
                  <a:moveTo>
                    <a:pt x="1" y="1"/>
                  </a:moveTo>
                  <a:lnTo>
                    <a:pt x="501" y="22283"/>
                  </a:lnTo>
                  <a:cubicBezTo>
                    <a:pt x="534" y="23351"/>
                    <a:pt x="368" y="24518"/>
                    <a:pt x="1402" y="24518"/>
                  </a:cubicBezTo>
                  <a:lnTo>
                    <a:pt x="15245" y="24718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61"/>
            <p:cNvSpPr/>
            <p:nvPr/>
          </p:nvSpPr>
          <p:spPr>
            <a:xfrm>
              <a:off x="5776920" y="1471607"/>
              <a:ext cx="28051" cy="1180239"/>
            </a:xfrm>
            <a:custGeom>
              <a:avLst/>
              <a:gdLst/>
              <a:ahLst/>
              <a:cxnLst/>
              <a:rect l="l" t="t" r="r" b="b"/>
              <a:pathLst>
                <a:path w="1435" h="60378" fill="none" extrusionOk="0">
                  <a:moveTo>
                    <a:pt x="0" y="1"/>
                  </a:moveTo>
                  <a:cubicBezTo>
                    <a:pt x="467" y="20148"/>
                    <a:pt x="934" y="40263"/>
                    <a:pt x="1435" y="60377"/>
                  </a:cubicBez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61"/>
            <p:cNvSpPr/>
            <p:nvPr/>
          </p:nvSpPr>
          <p:spPr>
            <a:xfrm>
              <a:off x="5343962" y="2214940"/>
              <a:ext cx="292137" cy="20"/>
            </a:xfrm>
            <a:custGeom>
              <a:avLst/>
              <a:gdLst/>
              <a:ahLst/>
              <a:cxnLst/>
              <a:rect l="l" t="t" r="r" b="b"/>
              <a:pathLst>
                <a:path w="14945" h="1" fill="none" extrusionOk="0">
                  <a:moveTo>
                    <a:pt x="0" y="1"/>
                  </a:moveTo>
                  <a:lnTo>
                    <a:pt x="14944" y="1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61"/>
            <p:cNvSpPr/>
            <p:nvPr/>
          </p:nvSpPr>
          <p:spPr>
            <a:xfrm>
              <a:off x="5351781" y="2521405"/>
              <a:ext cx="292137" cy="20"/>
            </a:xfrm>
            <a:custGeom>
              <a:avLst/>
              <a:gdLst/>
              <a:ahLst/>
              <a:cxnLst/>
              <a:rect l="l" t="t" r="r" b="b"/>
              <a:pathLst>
                <a:path w="14945" h="1" fill="none" extrusionOk="0">
                  <a:moveTo>
                    <a:pt x="0" y="1"/>
                  </a:moveTo>
                  <a:lnTo>
                    <a:pt x="14944" y="1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61"/>
            <p:cNvSpPr/>
            <p:nvPr/>
          </p:nvSpPr>
          <p:spPr>
            <a:xfrm>
              <a:off x="5499795" y="2351225"/>
              <a:ext cx="292137" cy="20"/>
            </a:xfrm>
            <a:custGeom>
              <a:avLst/>
              <a:gdLst/>
              <a:ahLst/>
              <a:cxnLst/>
              <a:rect l="l" t="t" r="r" b="b"/>
              <a:pathLst>
                <a:path w="14945" h="1" fill="none" extrusionOk="0">
                  <a:moveTo>
                    <a:pt x="1" y="0"/>
                  </a:moveTo>
                  <a:lnTo>
                    <a:pt x="14945" y="0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61"/>
            <p:cNvSpPr/>
            <p:nvPr/>
          </p:nvSpPr>
          <p:spPr>
            <a:xfrm>
              <a:off x="7105134" y="1418790"/>
              <a:ext cx="166291" cy="776622"/>
            </a:xfrm>
            <a:custGeom>
              <a:avLst/>
              <a:gdLst/>
              <a:ahLst/>
              <a:cxnLst/>
              <a:rect l="l" t="t" r="r" b="b"/>
              <a:pathLst>
                <a:path w="8507" h="39730" fill="none" extrusionOk="0">
                  <a:moveTo>
                    <a:pt x="8507" y="1"/>
                  </a:moveTo>
                  <a:lnTo>
                    <a:pt x="8507" y="4070"/>
                  </a:lnTo>
                  <a:cubicBezTo>
                    <a:pt x="8507" y="4971"/>
                    <a:pt x="7740" y="5738"/>
                    <a:pt x="6839" y="5738"/>
                  </a:cubicBezTo>
                  <a:lnTo>
                    <a:pt x="735" y="5738"/>
                  </a:lnTo>
                  <a:cubicBezTo>
                    <a:pt x="334" y="5738"/>
                    <a:pt x="1" y="6072"/>
                    <a:pt x="1" y="6472"/>
                  </a:cubicBezTo>
                  <a:lnTo>
                    <a:pt x="1" y="39729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61"/>
            <p:cNvSpPr/>
            <p:nvPr/>
          </p:nvSpPr>
          <p:spPr>
            <a:xfrm>
              <a:off x="7110353" y="2267757"/>
              <a:ext cx="269325" cy="399727"/>
            </a:xfrm>
            <a:custGeom>
              <a:avLst/>
              <a:gdLst/>
              <a:ahLst/>
              <a:cxnLst/>
              <a:rect l="l" t="t" r="r" b="b"/>
              <a:pathLst>
                <a:path w="13778" h="20449" fill="none" extrusionOk="0">
                  <a:moveTo>
                    <a:pt x="13777" y="1"/>
                  </a:moveTo>
                  <a:lnTo>
                    <a:pt x="13777" y="20449"/>
                  </a:lnTo>
                  <a:lnTo>
                    <a:pt x="1" y="20449"/>
                  </a:lnTo>
                </a:path>
              </a:pathLst>
            </a:custGeom>
            <a:noFill/>
            <a:ln w="31700" cap="flat" cmpd="sng">
              <a:solidFill>
                <a:srgbClr val="B6C6B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61"/>
            <p:cNvSpPr/>
            <p:nvPr/>
          </p:nvSpPr>
          <p:spPr>
            <a:xfrm>
              <a:off x="7109043" y="2066281"/>
              <a:ext cx="136305" cy="20"/>
            </a:xfrm>
            <a:custGeom>
              <a:avLst/>
              <a:gdLst/>
              <a:ahLst/>
              <a:cxnLst/>
              <a:rect l="l" t="t" r="r" b="b"/>
              <a:pathLst>
                <a:path w="6973" h="1" fill="none" extrusionOk="0">
                  <a:moveTo>
                    <a:pt x="1" y="0"/>
                  </a:moveTo>
                  <a:lnTo>
                    <a:pt x="6973" y="0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61"/>
            <p:cNvSpPr/>
            <p:nvPr/>
          </p:nvSpPr>
          <p:spPr>
            <a:xfrm>
              <a:off x="7169699" y="1913048"/>
              <a:ext cx="225617" cy="20"/>
            </a:xfrm>
            <a:custGeom>
              <a:avLst/>
              <a:gdLst/>
              <a:ahLst/>
              <a:cxnLst/>
              <a:rect l="l" t="t" r="r" b="b"/>
              <a:pathLst>
                <a:path w="11542" h="1" fill="none" extrusionOk="0">
                  <a:moveTo>
                    <a:pt x="0" y="0"/>
                  </a:moveTo>
                  <a:lnTo>
                    <a:pt x="11542" y="0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61"/>
            <p:cNvSpPr/>
            <p:nvPr/>
          </p:nvSpPr>
          <p:spPr>
            <a:xfrm>
              <a:off x="7262276" y="2494019"/>
              <a:ext cx="116738" cy="20"/>
            </a:xfrm>
            <a:custGeom>
              <a:avLst/>
              <a:gdLst/>
              <a:ahLst/>
              <a:cxnLst/>
              <a:rect l="l" t="t" r="r" b="b"/>
              <a:pathLst>
                <a:path w="5972" h="1" fill="none" extrusionOk="0">
                  <a:moveTo>
                    <a:pt x="1" y="1"/>
                  </a:moveTo>
                  <a:lnTo>
                    <a:pt x="5972" y="1"/>
                  </a:lnTo>
                </a:path>
              </a:pathLst>
            </a:custGeom>
            <a:noFill/>
            <a:ln w="31700" cap="flat" cmpd="sng">
              <a:solidFill>
                <a:srgbClr val="B6C6B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61"/>
            <p:cNvSpPr/>
            <p:nvPr/>
          </p:nvSpPr>
          <p:spPr>
            <a:xfrm>
              <a:off x="7215987" y="1642452"/>
              <a:ext cx="171510" cy="20"/>
            </a:xfrm>
            <a:custGeom>
              <a:avLst/>
              <a:gdLst/>
              <a:ahLst/>
              <a:cxnLst/>
              <a:rect l="l" t="t" r="r" b="b"/>
              <a:pathLst>
                <a:path w="8774" h="1" fill="none" extrusionOk="0">
                  <a:moveTo>
                    <a:pt x="1" y="0"/>
                  </a:moveTo>
                  <a:lnTo>
                    <a:pt x="8773" y="0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61"/>
            <p:cNvSpPr/>
            <p:nvPr/>
          </p:nvSpPr>
          <p:spPr>
            <a:xfrm>
              <a:off x="7116882" y="1763725"/>
              <a:ext cx="136285" cy="20"/>
            </a:xfrm>
            <a:custGeom>
              <a:avLst/>
              <a:gdLst/>
              <a:ahLst/>
              <a:cxnLst/>
              <a:rect l="l" t="t" r="r" b="b"/>
              <a:pathLst>
                <a:path w="6972" h="1" fill="none" extrusionOk="0">
                  <a:moveTo>
                    <a:pt x="0" y="1"/>
                  </a:moveTo>
                  <a:lnTo>
                    <a:pt x="6972" y="1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61"/>
            <p:cNvSpPr/>
            <p:nvPr/>
          </p:nvSpPr>
          <p:spPr>
            <a:xfrm>
              <a:off x="6515679" y="1327503"/>
              <a:ext cx="20" cy="1162627"/>
            </a:xfrm>
            <a:custGeom>
              <a:avLst/>
              <a:gdLst/>
              <a:ahLst/>
              <a:cxnLst/>
              <a:rect l="l" t="t" r="r" b="b"/>
              <a:pathLst>
                <a:path w="1" h="59477" fill="none" extrusionOk="0">
                  <a:moveTo>
                    <a:pt x="1" y="59477"/>
                  </a:moveTo>
                  <a:lnTo>
                    <a:pt x="1" y="1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61"/>
            <p:cNvSpPr/>
            <p:nvPr/>
          </p:nvSpPr>
          <p:spPr>
            <a:xfrm>
              <a:off x="5918405" y="2383166"/>
              <a:ext cx="522974" cy="133705"/>
            </a:xfrm>
            <a:custGeom>
              <a:avLst/>
              <a:gdLst/>
              <a:ahLst/>
              <a:cxnLst/>
              <a:rect l="l" t="t" r="r" b="b"/>
              <a:pathLst>
                <a:path w="26754" h="6840" fill="none" extrusionOk="0">
                  <a:moveTo>
                    <a:pt x="635" y="1"/>
                  </a:moveTo>
                  <a:cubicBezTo>
                    <a:pt x="635" y="1168"/>
                    <a:pt x="1" y="4871"/>
                    <a:pt x="635" y="5772"/>
                  </a:cubicBezTo>
                  <a:cubicBezTo>
                    <a:pt x="1368" y="6839"/>
                    <a:pt x="4304" y="6305"/>
                    <a:pt x="5705" y="6305"/>
                  </a:cubicBezTo>
                  <a:lnTo>
                    <a:pt x="26753" y="6305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61"/>
            <p:cNvSpPr/>
            <p:nvPr/>
          </p:nvSpPr>
          <p:spPr>
            <a:xfrm>
              <a:off x="5905367" y="1400532"/>
              <a:ext cx="624679" cy="967015"/>
            </a:xfrm>
            <a:custGeom>
              <a:avLst/>
              <a:gdLst/>
              <a:ahLst/>
              <a:cxnLst/>
              <a:rect l="l" t="t" r="r" b="b"/>
              <a:pathLst>
                <a:path w="31957" h="49470" fill="none" extrusionOk="0">
                  <a:moveTo>
                    <a:pt x="23784" y="1"/>
                  </a:moveTo>
                  <a:lnTo>
                    <a:pt x="23784" y="5371"/>
                  </a:lnTo>
                  <a:cubicBezTo>
                    <a:pt x="23784" y="5371"/>
                    <a:pt x="16379" y="5571"/>
                    <a:pt x="14144" y="5571"/>
                  </a:cubicBezTo>
                  <a:lnTo>
                    <a:pt x="8040" y="5571"/>
                  </a:lnTo>
                  <a:cubicBezTo>
                    <a:pt x="6138" y="5571"/>
                    <a:pt x="3370" y="5671"/>
                    <a:pt x="1735" y="5705"/>
                  </a:cubicBezTo>
                  <a:cubicBezTo>
                    <a:pt x="1001" y="5738"/>
                    <a:pt x="434" y="6339"/>
                    <a:pt x="368" y="7072"/>
                  </a:cubicBezTo>
                  <a:cubicBezTo>
                    <a:pt x="234" y="9641"/>
                    <a:pt x="1" y="15412"/>
                    <a:pt x="801" y="17580"/>
                  </a:cubicBezTo>
                  <a:cubicBezTo>
                    <a:pt x="1368" y="19148"/>
                    <a:pt x="935" y="18814"/>
                    <a:pt x="2936" y="18981"/>
                  </a:cubicBezTo>
                  <a:cubicBezTo>
                    <a:pt x="4971" y="19148"/>
                    <a:pt x="7072" y="18981"/>
                    <a:pt x="9107" y="18981"/>
                  </a:cubicBezTo>
                  <a:lnTo>
                    <a:pt x="18214" y="18981"/>
                  </a:lnTo>
                  <a:cubicBezTo>
                    <a:pt x="19348" y="18981"/>
                    <a:pt x="21816" y="18514"/>
                    <a:pt x="22784" y="18981"/>
                  </a:cubicBezTo>
                  <a:cubicBezTo>
                    <a:pt x="24185" y="19648"/>
                    <a:pt x="23784" y="20215"/>
                    <a:pt x="23784" y="22050"/>
                  </a:cubicBezTo>
                  <a:lnTo>
                    <a:pt x="23784" y="36293"/>
                  </a:lnTo>
                  <a:cubicBezTo>
                    <a:pt x="23784" y="37928"/>
                    <a:pt x="24385" y="40630"/>
                    <a:pt x="23017" y="41364"/>
                  </a:cubicBezTo>
                  <a:cubicBezTo>
                    <a:pt x="22483" y="41664"/>
                    <a:pt x="20916" y="41364"/>
                    <a:pt x="20315" y="41364"/>
                  </a:cubicBezTo>
                  <a:lnTo>
                    <a:pt x="9674" y="41364"/>
                  </a:lnTo>
                  <a:cubicBezTo>
                    <a:pt x="8807" y="41364"/>
                    <a:pt x="8106" y="42064"/>
                    <a:pt x="8073" y="42931"/>
                  </a:cubicBezTo>
                  <a:cubicBezTo>
                    <a:pt x="8040" y="44599"/>
                    <a:pt x="7940" y="46300"/>
                    <a:pt x="8040" y="47935"/>
                  </a:cubicBezTo>
                  <a:cubicBezTo>
                    <a:pt x="8073" y="48802"/>
                    <a:pt x="8840" y="49469"/>
                    <a:pt x="9741" y="49436"/>
                  </a:cubicBezTo>
                  <a:cubicBezTo>
                    <a:pt x="17113" y="49036"/>
                    <a:pt x="24552" y="49436"/>
                    <a:pt x="31957" y="49436"/>
                  </a:cubicBez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61"/>
            <p:cNvSpPr/>
            <p:nvPr/>
          </p:nvSpPr>
          <p:spPr>
            <a:xfrm>
              <a:off x="5938617" y="2061062"/>
              <a:ext cx="302576" cy="182593"/>
            </a:xfrm>
            <a:custGeom>
              <a:avLst/>
              <a:gdLst/>
              <a:ahLst/>
              <a:cxnLst/>
              <a:rect l="l" t="t" r="r" b="b"/>
              <a:pathLst>
                <a:path w="15479" h="9341" fill="none" extrusionOk="0">
                  <a:moveTo>
                    <a:pt x="1" y="9341"/>
                  </a:moveTo>
                  <a:cubicBezTo>
                    <a:pt x="1" y="7239"/>
                    <a:pt x="68" y="5138"/>
                    <a:pt x="34" y="3003"/>
                  </a:cubicBezTo>
                  <a:cubicBezTo>
                    <a:pt x="1" y="401"/>
                    <a:pt x="68" y="434"/>
                    <a:pt x="2736" y="267"/>
                  </a:cubicBezTo>
                  <a:cubicBezTo>
                    <a:pt x="6973" y="1"/>
                    <a:pt x="11242" y="468"/>
                    <a:pt x="15479" y="468"/>
                  </a:cubicBez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61"/>
            <p:cNvSpPr/>
            <p:nvPr/>
          </p:nvSpPr>
          <p:spPr>
            <a:xfrm>
              <a:off x="5769101" y="1909139"/>
              <a:ext cx="434267" cy="20"/>
            </a:xfrm>
            <a:custGeom>
              <a:avLst/>
              <a:gdLst/>
              <a:ahLst/>
              <a:cxnLst/>
              <a:rect l="l" t="t" r="r" b="b"/>
              <a:pathLst>
                <a:path w="22216" h="1" fill="none" extrusionOk="0">
                  <a:moveTo>
                    <a:pt x="22216" y="0"/>
                  </a:moveTo>
                  <a:lnTo>
                    <a:pt x="0" y="0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61"/>
            <p:cNvSpPr/>
            <p:nvPr/>
          </p:nvSpPr>
          <p:spPr>
            <a:xfrm>
              <a:off x="6071638" y="1634614"/>
              <a:ext cx="456454" cy="20"/>
            </a:xfrm>
            <a:custGeom>
              <a:avLst/>
              <a:gdLst/>
              <a:ahLst/>
              <a:cxnLst/>
              <a:rect l="l" t="t" r="r" b="b"/>
              <a:pathLst>
                <a:path w="23351" h="1" fill="none" extrusionOk="0">
                  <a:moveTo>
                    <a:pt x="1" y="1"/>
                  </a:moveTo>
                  <a:lnTo>
                    <a:pt x="23351" y="1"/>
                  </a:lnTo>
                </a:path>
              </a:pathLst>
            </a:custGeom>
            <a:noFill/>
            <a:ln w="31700" cap="flat" cmpd="sng">
              <a:solidFill>
                <a:schemeClr val="lt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61"/>
            <p:cNvSpPr/>
            <p:nvPr/>
          </p:nvSpPr>
          <p:spPr>
            <a:xfrm>
              <a:off x="7518544" y="1955584"/>
              <a:ext cx="92714" cy="219694"/>
            </a:xfrm>
            <a:custGeom>
              <a:avLst/>
              <a:gdLst/>
              <a:ahLst/>
              <a:cxnLst/>
              <a:rect l="l" t="t" r="r" b="b"/>
              <a:pathLst>
                <a:path w="4743" h="11239" extrusionOk="0">
                  <a:moveTo>
                    <a:pt x="1935" y="1"/>
                  </a:moveTo>
                  <a:cubicBezTo>
                    <a:pt x="1910" y="1"/>
                    <a:pt x="1885" y="9"/>
                    <a:pt x="1868" y="26"/>
                  </a:cubicBezTo>
                  <a:cubicBezTo>
                    <a:pt x="1768" y="159"/>
                    <a:pt x="1768" y="360"/>
                    <a:pt x="1768" y="526"/>
                  </a:cubicBezTo>
                  <a:cubicBezTo>
                    <a:pt x="1802" y="760"/>
                    <a:pt x="1802" y="993"/>
                    <a:pt x="1802" y="1194"/>
                  </a:cubicBezTo>
                  <a:cubicBezTo>
                    <a:pt x="1835" y="1661"/>
                    <a:pt x="1835" y="2128"/>
                    <a:pt x="1868" y="2595"/>
                  </a:cubicBezTo>
                  <a:cubicBezTo>
                    <a:pt x="1868" y="3462"/>
                    <a:pt x="1902" y="4362"/>
                    <a:pt x="1935" y="5263"/>
                  </a:cubicBezTo>
                  <a:cubicBezTo>
                    <a:pt x="1968" y="6130"/>
                    <a:pt x="2002" y="7031"/>
                    <a:pt x="2002" y="7932"/>
                  </a:cubicBezTo>
                  <a:cubicBezTo>
                    <a:pt x="2035" y="8699"/>
                    <a:pt x="2002" y="9499"/>
                    <a:pt x="2035" y="10300"/>
                  </a:cubicBezTo>
                  <a:cubicBezTo>
                    <a:pt x="1768" y="9833"/>
                    <a:pt x="1501" y="9333"/>
                    <a:pt x="1234" y="8832"/>
                  </a:cubicBezTo>
                  <a:cubicBezTo>
                    <a:pt x="1034" y="8499"/>
                    <a:pt x="868" y="8165"/>
                    <a:pt x="701" y="7832"/>
                  </a:cubicBezTo>
                  <a:cubicBezTo>
                    <a:pt x="601" y="7665"/>
                    <a:pt x="501" y="7498"/>
                    <a:pt x="401" y="7331"/>
                  </a:cubicBezTo>
                  <a:cubicBezTo>
                    <a:pt x="367" y="7231"/>
                    <a:pt x="300" y="7164"/>
                    <a:pt x="200" y="7131"/>
                  </a:cubicBezTo>
                  <a:lnTo>
                    <a:pt x="167" y="7098"/>
                  </a:lnTo>
                  <a:cubicBezTo>
                    <a:pt x="155" y="7074"/>
                    <a:pt x="131" y="7063"/>
                    <a:pt x="104" y="7063"/>
                  </a:cubicBezTo>
                  <a:cubicBezTo>
                    <a:pt x="56" y="7063"/>
                    <a:pt x="0" y="7100"/>
                    <a:pt x="0" y="7164"/>
                  </a:cubicBezTo>
                  <a:cubicBezTo>
                    <a:pt x="34" y="7231"/>
                    <a:pt x="0" y="7265"/>
                    <a:pt x="0" y="7331"/>
                  </a:cubicBezTo>
                  <a:cubicBezTo>
                    <a:pt x="0" y="7398"/>
                    <a:pt x="67" y="7498"/>
                    <a:pt x="67" y="7565"/>
                  </a:cubicBezTo>
                  <a:cubicBezTo>
                    <a:pt x="134" y="7732"/>
                    <a:pt x="200" y="7898"/>
                    <a:pt x="300" y="8065"/>
                  </a:cubicBezTo>
                  <a:cubicBezTo>
                    <a:pt x="434" y="8399"/>
                    <a:pt x="601" y="8766"/>
                    <a:pt x="767" y="9099"/>
                  </a:cubicBezTo>
                  <a:cubicBezTo>
                    <a:pt x="1134" y="9766"/>
                    <a:pt x="1468" y="10433"/>
                    <a:pt x="1868" y="11101"/>
                  </a:cubicBezTo>
                  <a:cubicBezTo>
                    <a:pt x="1916" y="11196"/>
                    <a:pt x="2002" y="11238"/>
                    <a:pt x="2089" y="11238"/>
                  </a:cubicBezTo>
                  <a:cubicBezTo>
                    <a:pt x="2185" y="11238"/>
                    <a:pt x="2283" y="11188"/>
                    <a:pt x="2335" y="11101"/>
                  </a:cubicBezTo>
                  <a:cubicBezTo>
                    <a:pt x="2402" y="11034"/>
                    <a:pt x="2435" y="10967"/>
                    <a:pt x="2469" y="10900"/>
                  </a:cubicBezTo>
                  <a:cubicBezTo>
                    <a:pt x="2535" y="10867"/>
                    <a:pt x="2569" y="10800"/>
                    <a:pt x="2602" y="10700"/>
                  </a:cubicBezTo>
                  <a:cubicBezTo>
                    <a:pt x="3269" y="9633"/>
                    <a:pt x="3970" y="8532"/>
                    <a:pt x="4604" y="7431"/>
                  </a:cubicBezTo>
                  <a:cubicBezTo>
                    <a:pt x="4742" y="7200"/>
                    <a:pt x="4560" y="7000"/>
                    <a:pt x="4369" y="7000"/>
                  </a:cubicBezTo>
                  <a:cubicBezTo>
                    <a:pt x="4284" y="7000"/>
                    <a:pt x="4198" y="7039"/>
                    <a:pt x="4137" y="7131"/>
                  </a:cubicBezTo>
                  <a:cubicBezTo>
                    <a:pt x="3603" y="7965"/>
                    <a:pt x="3102" y="8799"/>
                    <a:pt x="2602" y="9633"/>
                  </a:cubicBezTo>
                  <a:cubicBezTo>
                    <a:pt x="2569" y="9066"/>
                    <a:pt x="2535" y="8499"/>
                    <a:pt x="2535" y="7932"/>
                  </a:cubicBezTo>
                  <a:cubicBezTo>
                    <a:pt x="2502" y="7031"/>
                    <a:pt x="2469" y="6130"/>
                    <a:pt x="2435" y="5263"/>
                  </a:cubicBezTo>
                  <a:cubicBezTo>
                    <a:pt x="2402" y="4362"/>
                    <a:pt x="2335" y="3462"/>
                    <a:pt x="2302" y="2595"/>
                  </a:cubicBezTo>
                  <a:cubicBezTo>
                    <a:pt x="2269" y="2128"/>
                    <a:pt x="2235" y="1661"/>
                    <a:pt x="2202" y="1194"/>
                  </a:cubicBezTo>
                  <a:cubicBezTo>
                    <a:pt x="2202" y="993"/>
                    <a:pt x="2168" y="760"/>
                    <a:pt x="2168" y="526"/>
                  </a:cubicBezTo>
                  <a:cubicBezTo>
                    <a:pt x="2135" y="360"/>
                    <a:pt x="2135" y="159"/>
                    <a:pt x="2002" y="26"/>
                  </a:cubicBezTo>
                  <a:cubicBezTo>
                    <a:pt x="1985" y="9"/>
                    <a:pt x="1960" y="1"/>
                    <a:pt x="1935" y="1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61"/>
            <p:cNvSpPr/>
            <p:nvPr/>
          </p:nvSpPr>
          <p:spPr>
            <a:xfrm>
              <a:off x="6783030" y="2899630"/>
              <a:ext cx="104990" cy="277125"/>
            </a:xfrm>
            <a:custGeom>
              <a:avLst/>
              <a:gdLst/>
              <a:ahLst/>
              <a:cxnLst/>
              <a:rect l="l" t="t" r="r" b="b"/>
              <a:pathLst>
                <a:path w="5371" h="14177" extrusionOk="0">
                  <a:moveTo>
                    <a:pt x="2414" y="0"/>
                  </a:moveTo>
                  <a:cubicBezTo>
                    <a:pt x="2139" y="0"/>
                    <a:pt x="1843" y="100"/>
                    <a:pt x="1535" y="332"/>
                  </a:cubicBezTo>
                  <a:cubicBezTo>
                    <a:pt x="234" y="1333"/>
                    <a:pt x="234" y="3802"/>
                    <a:pt x="334" y="5236"/>
                  </a:cubicBezTo>
                  <a:cubicBezTo>
                    <a:pt x="501" y="7571"/>
                    <a:pt x="0" y="9806"/>
                    <a:pt x="134" y="12108"/>
                  </a:cubicBezTo>
                  <a:cubicBezTo>
                    <a:pt x="167" y="12875"/>
                    <a:pt x="467" y="13709"/>
                    <a:pt x="1168" y="14042"/>
                  </a:cubicBezTo>
                  <a:cubicBezTo>
                    <a:pt x="1367" y="14134"/>
                    <a:pt x="1594" y="14177"/>
                    <a:pt x="1826" y="14177"/>
                  </a:cubicBezTo>
                  <a:cubicBezTo>
                    <a:pt x="2101" y="14177"/>
                    <a:pt x="2383" y="14117"/>
                    <a:pt x="2636" y="14009"/>
                  </a:cubicBezTo>
                  <a:cubicBezTo>
                    <a:pt x="5371" y="13042"/>
                    <a:pt x="5171" y="9672"/>
                    <a:pt x="4237" y="7504"/>
                  </a:cubicBezTo>
                  <a:cubicBezTo>
                    <a:pt x="4203" y="7438"/>
                    <a:pt x="4170" y="7371"/>
                    <a:pt x="4170" y="7337"/>
                  </a:cubicBezTo>
                  <a:cubicBezTo>
                    <a:pt x="4037" y="7071"/>
                    <a:pt x="3937" y="6770"/>
                    <a:pt x="3937" y="6470"/>
                  </a:cubicBezTo>
                  <a:cubicBezTo>
                    <a:pt x="3903" y="6203"/>
                    <a:pt x="3970" y="5936"/>
                    <a:pt x="4037" y="5670"/>
                  </a:cubicBezTo>
                  <a:cubicBezTo>
                    <a:pt x="4303" y="4502"/>
                    <a:pt x="4337" y="3301"/>
                    <a:pt x="4203" y="2134"/>
                  </a:cubicBezTo>
                  <a:cubicBezTo>
                    <a:pt x="4074" y="1177"/>
                    <a:pt x="3364" y="0"/>
                    <a:pt x="2414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61"/>
            <p:cNvSpPr/>
            <p:nvPr/>
          </p:nvSpPr>
          <p:spPr>
            <a:xfrm>
              <a:off x="6536770" y="2243381"/>
              <a:ext cx="356468" cy="763916"/>
            </a:xfrm>
            <a:custGeom>
              <a:avLst/>
              <a:gdLst/>
              <a:ahLst/>
              <a:cxnLst/>
              <a:rect l="l" t="t" r="r" b="b"/>
              <a:pathLst>
                <a:path w="18236" h="39080" extrusionOk="0">
                  <a:moveTo>
                    <a:pt x="2970" y="0"/>
                  </a:moveTo>
                  <a:cubicBezTo>
                    <a:pt x="1" y="0"/>
                    <a:pt x="2352" y="4659"/>
                    <a:pt x="4326" y="8219"/>
                  </a:cubicBezTo>
                  <a:cubicBezTo>
                    <a:pt x="5226" y="9821"/>
                    <a:pt x="6060" y="11222"/>
                    <a:pt x="6327" y="11889"/>
                  </a:cubicBezTo>
                  <a:cubicBezTo>
                    <a:pt x="9029" y="19094"/>
                    <a:pt x="10997" y="31303"/>
                    <a:pt x="10830" y="39075"/>
                  </a:cubicBezTo>
                  <a:cubicBezTo>
                    <a:pt x="10925" y="39078"/>
                    <a:pt x="11022" y="39079"/>
                    <a:pt x="11121" y="39079"/>
                  </a:cubicBezTo>
                  <a:cubicBezTo>
                    <a:pt x="12544" y="39079"/>
                    <a:pt x="14373" y="38793"/>
                    <a:pt x="16011" y="38793"/>
                  </a:cubicBezTo>
                  <a:cubicBezTo>
                    <a:pt x="16825" y="38793"/>
                    <a:pt x="17591" y="38863"/>
                    <a:pt x="18236" y="39075"/>
                  </a:cubicBezTo>
                  <a:cubicBezTo>
                    <a:pt x="18069" y="31369"/>
                    <a:pt x="17035" y="20528"/>
                    <a:pt x="16034" y="13156"/>
                  </a:cubicBezTo>
                  <a:cubicBezTo>
                    <a:pt x="14867" y="4750"/>
                    <a:pt x="12031" y="781"/>
                    <a:pt x="3258" y="14"/>
                  </a:cubicBezTo>
                  <a:cubicBezTo>
                    <a:pt x="3157" y="5"/>
                    <a:pt x="3061" y="0"/>
                    <a:pt x="29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61"/>
            <p:cNvSpPr/>
            <p:nvPr/>
          </p:nvSpPr>
          <p:spPr>
            <a:xfrm>
              <a:off x="6711955" y="3841155"/>
              <a:ext cx="142814" cy="240630"/>
            </a:xfrm>
            <a:custGeom>
              <a:avLst/>
              <a:gdLst/>
              <a:ahLst/>
              <a:cxnLst/>
              <a:rect l="l" t="t" r="r" b="b"/>
              <a:pathLst>
                <a:path w="7306" h="12310" extrusionOk="0">
                  <a:moveTo>
                    <a:pt x="6939" y="1"/>
                  </a:moveTo>
                  <a:lnTo>
                    <a:pt x="0" y="468"/>
                  </a:lnTo>
                  <a:cubicBezTo>
                    <a:pt x="67" y="1468"/>
                    <a:pt x="1235" y="12310"/>
                    <a:pt x="1235" y="12310"/>
                  </a:cubicBezTo>
                  <a:lnTo>
                    <a:pt x="7306" y="11742"/>
                  </a:lnTo>
                  <a:lnTo>
                    <a:pt x="6939" y="1"/>
                  </a:ln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61"/>
            <p:cNvSpPr/>
            <p:nvPr/>
          </p:nvSpPr>
          <p:spPr>
            <a:xfrm>
              <a:off x="6580244" y="4034968"/>
              <a:ext cx="292782" cy="113610"/>
            </a:xfrm>
            <a:custGeom>
              <a:avLst/>
              <a:gdLst/>
              <a:ahLst/>
              <a:cxnLst/>
              <a:rect l="l" t="t" r="r" b="b"/>
              <a:pathLst>
                <a:path w="14978" h="5812" extrusionOk="0">
                  <a:moveTo>
                    <a:pt x="7939" y="1"/>
                  </a:moveTo>
                  <a:cubicBezTo>
                    <a:pt x="7877" y="1"/>
                    <a:pt x="7821" y="9"/>
                    <a:pt x="7773" y="26"/>
                  </a:cubicBezTo>
                  <a:cubicBezTo>
                    <a:pt x="7472" y="126"/>
                    <a:pt x="7039" y="827"/>
                    <a:pt x="6705" y="1027"/>
                  </a:cubicBezTo>
                  <a:cubicBezTo>
                    <a:pt x="6238" y="1327"/>
                    <a:pt x="5704" y="1527"/>
                    <a:pt x="5171" y="1727"/>
                  </a:cubicBezTo>
                  <a:cubicBezTo>
                    <a:pt x="4137" y="2161"/>
                    <a:pt x="3136" y="2661"/>
                    <a:pt x="2235" y="3262"/>
                  </a:cubicBezTo>
                  <a:cubicBezTo>
                    <a:pt x="1635" y="3695"/>
                    <a:pt x="334" y="4529"/>
                    <a:pt x="67" y="5230"/>
                  </a:cubicBezTo>
                  <a:cubicBezTo>
                    <a:pt x="0" y="5430"/>
                    <a:pt x="67" y="5730"/>
                    <a:pt x="301" y="5797"/>
                  </a:cubicBezTo>
                  <a:cubicBezTo>
                    <a:pt x="323" y="5808"/>
                    <a:pt x="345" y="5812"/>
                    <a:pt x="368" y="5812"/>
                  </a:cubicBezTo>
                  <a:cubicBezTo>
                    <a:pt x="415" y="5812"/>
                    <a:pt x="467" y="5797"/>
                    <a:pt x="534" y="5797"/>
                  </a:cubicBezTo>
                  <a:lnTo>
                    <a:pt x="13743" y="5530"/>
                  </a:lnTo>
                  <a:cubicBezTo>
                    <a:pt x="14177" y="5530"/>
                    <a:pt x="14444" y="5430"/>
                    <a:pt x="14611" y="5263"/>
                  </a:cubicBezTo>
                  <a:cubicBezTo>
                    <a:pt x="14978" y="4963"/>
                    <a:pt x="14878" y="4363"/>
                    <a:pt x="14744" y="3629"/>
                  </a:cubicBezTo>
                  <a:cubicBezTo>
                    <a:pt x="14677" y="3295"/>
                    <a:pt x="14544" y="2962"/>
                    <a:pt x="14477" y="2628"/>
                  </a:cubicBezTo>
                  <a:cubicBezTo>
                    <a:pt x="14344" y="2128"/>
                    <a:pt x="14511" y="1160"/>
                    <a:pt x="14277" y="760"/>
                  </a:cubicBezTo>
                  <a:cubicBezTo>
                    <a:pt x="14144" y="527"/>
                    <a:pt x="13944" y="460"/>
                    <a:pt x="13710" y="426"/>
                  </a:cubicBezTo>
                  <a:cubicBezTo>
                    <a:pt x="13325" y="406"/>
                    <a:pt x="12792" y="374"/>
                    <a:pt x="12284" y="374"/>
                  </a:cubicBezTo>
                  <a:cubicBezTo>
                    <a:pt x="11955" y="374"/>
                    <a:pt x="11637" y="387"/>
                    <a:pt x="11375" y="426"/>
                  </a:cubicBezTo>
                  <a:cubicBezTo>
                    <a:pt x="11075" y="456"/>
                    <a:pt x="10775" y="473"/>
                    <a:pt x="10472" y="473"/>
                  </a:cubicBezTo>
                  <a:cubicBezTo>
                    <a:pt x="10101" y="473"/>
                    <a:pt x="9726" y="448"/>
                    <a:pt x="9340" y="393"/>
                  </a:cubicBezTo>
                  <a:cubicBezTo>
                    <a:pt x="8993" y="335"/>
                    <a:pt x="8344" y="1"/>
                    <a:pt x="79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61"/>
            <p:cNvSpPr/>
            <p:nvPr/>
          </p:nvSpPr>
          <p:spPr>
            <a:xfrm>
              <a:off x="6535246" y="2670397"/>
              <a:ext cx="344955" cy="1323288"/>
            </a:xfrm>
            <a:custGeom>
              <a:avLst/>
              <a:gdLst/>
              <a:ahLst/>
              <a:cxnLst/>
              <a:rect l="l" t="t" r="r" b="b"/>
              <a:pathLst>
                <a:path w="17647" h="67696" extrusionOk="0">
                  <a:moveTo>
                    <a:pt x="3867" y="1"/>
                  </a:moveTo>
                  <a:cubicBezTo>
                    <a:pt x="1779" y="1"/>
                    <a:pt x="521" y="1059"/>
                    <a:pt x="334" y="2986"/>
                  </a:cubicBezTo>
                  <a:cubicBezTo>
                    <a:pt x="1" y="6022"/>
                    <a:pt x="401" y="9224"/>
                    <a:pt x="368" y="12260"/>
                  </a:cubicBezTo>
                  <a:cubicBezTo>
                    <a:pt x="334" y="15529"/>
                    <a:pt x="634" y="18831"/>
                    <a:pt x="935" y="22100"/>
                  </a:cubicBezTo>
                  <a:cubicBezTo>
                    <a:pt x="935" y="28438"/>
                    <a:pt x="1568" y="34776"/>
                    <a:pt x="2269" y="41080"/>
                  </a:cubicBezTo>
                  <a:cubicBezTo>
                    <a:pt x="3003" y="47785"/>
                    <a:pt x="4537" y="54023"/>
                    <a:pt x="6038" y="60594"/>
                  </a:cubicBezTo>
                  <a:cubicBezTo>
                    <a:pt x="6405" y="62195"/>
                    <a:pt x="6739" y="63797"/>
                    <a:pt x="7239" y="65364"/>
                  </a:cubicBezTo>
                  <a:cubicBezTo>
                    <a:pt x="7439" y="65898"/>
                    <a:pt x="7639" y="66465"/>
                    <a:pt x="8040" y="66865"/>
                  </a:cubicBezTo>
                  <a:cubicBezTo>
                    <a:pt x="8573" y="67399"/>
                    <a:pt x="9374" y="67533"/>
                    <a:pt x="10141" y="67599"/>
                  </a:cubicBezTo>
                  <a:cubicBezTo>
                    <a:pt x="10850" y="67662"/>
                    <a:pt x="11566" y="67695"/>
                    <a:pt x="12286" y="67695"/>
                  </a:cubicBezTo>
                  <a:cubicBezTo>
                    <a:pt x="13091" y="67695"/>
                    <a:pt x="13901" y="67654"/>
                    <a:pt x="14711" y="67566"/>
                  </a:cubicBezTo>
                  <a:cubicBezTo>
                    <a:pt x="15245" y="67499"/>
                    <a:pt x="15812" y="67432"/>
                    <a:pt x="16212" y="67066"/>
                  </a:cubicBezTo>
                  <a:cubicBezTo>
                    <a:pt x="16779" y="66599"/>
                    <a:pt x="16879" y="65798"/>
                    <a:pt x="16979" y="65097"/>
                  </a:cubicBezTo>
                  <a:cubicBezTo>
                    <a:pt x="17647" y="58259"/>
                    <a:pt x="16879" y="51521"/>
                    <a:pt x="16346" y="44716"/>
                  </a:cubicBezTo>
                  <a:cubicBezTo>
                    <a:pt x="15812" y="38045"/>
                    <a:pt x="15245" y="31373"/>
                    <a:pt x="14444" y="24735"/>
                  </a:cubicBezTo>
                  <a:cubicBezTo>
                    <a:pt x="13977" y="20799"/>
                    <a:pt x="12977" y="16930"/>
                    <a:pt x="12610" y="12993"/>
                  </a:cubicBezTo>
                  <a:cubicBezTo>
                    <a:pt x="12243" y="9157"/>
                    <a:pt x="12109" y="5388"/>
                    <a:pt x="9174" y="2353"/>
                  </a:cubicBezTo>
                  <a:cubicBezTo>
                    <a:pt x="7873" y="1018"/>
                    <a:pt x="6172" y="151"/>
                    <a:pt x="4337" y="18"/>
                  </a:cubicBezTo>
                  <a:cubicBezTo>
                    <a:pt x="4176" y="6"/>
                    <a:pt x="4019" y="1"/>
                    <a:pt x="3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61"/>
            <p:cNvSpPr/>
            <p:nvPr/>
          </p:nvSpPr>
          <p:spPr>
            <a:xfrm>
              <a:off x="6254211" y="3858103"/>
              <a:ext cx="152607" cy="232166"/>
            </a:xfrm>
            <a:custGeom>
              <a:avLst/>
              <a:gdLst/>
              <a:ahLst/>
              <a:cxnLst/>
              <a:rect l="l" t="t" r="r" b="b"/>
              <a:pathLst>
                <a:path w="7807" h="11877" extrusionOk="0">
                  <a:moveTo>
                    <a:pt x="7806" y="1"/>
                  </a:moveTo>
                  <a:lnTo>
                    <a:pt x="234" y="1002"/>
                  </a:lnTo>
                  <a:cubicBezTo>
                    <a:pt x="201" y="2036"/>
                    <a:pt x="1" y="11876"/>
                    <a:pt x="1" y="11876"/>
                  </a:cubicBezTo>
                  <a:lnTo>
                    <a:pt x="6138" y="11476"/>
                  </a:lnTo>
                  <a:lnTo>
                    <a:pt x="7806" y="1"/>
                  </a:ln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61"/>
            <p:cNvSpPr/>
            <p:nvPr/>
          </p:nvSpPr>
          <p:spPr>
            <a:xfrm>
              <a:off x="6517653" y="2152349"/>
              <a:ext cx="106944" cy="134350"/>
            </a:xfrm>
            <a:custGeom>
              <a:avLst/>
              <a:gdLst/>
              <a:ahLst/>
              <a:cxnLst/>
              <a:rect l="l" t="t" r="r" b="b"/>
              <a:pathLst>
                <a:path w="5471" h="6873" extrusionOk="0">
                  <a:moveTo>
                    <a:pt x="0" y="1"/>
                  </a:moveTo>
                  <a:lnTo>
                    <a:pt x="0" y="6872"/>
                  </a:lnTo>
                  <a:lnTo>
                    <a:pt x="5471" y="6872"/>
                  </a:lnTo>
                  <a:lnTo>
                    <a:pt x="5471" y="1"/>
                  </a:ln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61"/>
            <p:cNvSpPr/>
            <p:nvPr/>
          </p:nvSpPr>
          <p:spPr>
            <a:xfrm>
              <a:off x="6196175" y="2611754"/>
              <a:ext cx="500807" cy="1373896"/>
            </a:xfrm>
            <a:custGeom>
              <a:avLst/>
              <a:gdLst/>
              <a:ahLst/>
              <a:cxnLst/>
              <a:rect l="l" t="t" r="r" b="b"/>
              <a:pathLst>
                <a:path w="25620" h="70285" extrusionOk="0">
                  <a:moveTo>
                    <a:pt x="18183" y="1"/>
                  </a:moveTo>
                  <a:cubicBezTo>
                    <a:pt x="15078" y="1"/>
                    <a:pt x="12495" y="3553"/>
                    <a:pt x="11442" y="6253"/>
                  </a:cubicBezTo>
                  <a:cubicBezTo>
                    <a:pt x="4304" y="24566"/>
                    <a:pt x="1" y="46382"/>
                    <a:pt x="568" y="66029"/>
                  </a:cubicBezTo>
                  <a:cubicBezTo>
                    <a:pt x="601" y="66696"/>
                    <a:pt x="635" y="67397"/>
                    <a:pt x="1002" y="67931"/>
                  </a:cubicBezTo>
                  <a:cubicBezTo>
                    <a:pt x="1502" y="68665"/>
                    <a:pt x="2436" y="68898"/>
                    <a:pt x="3303" y="69098"/>
                  </a:cubicBezTo>
                  <a:cubicBezTo>
                    <a:pt x="4704" y="69398"/>
                    <a:pt x="6105" y="69732"/>
                    <a:pt x="7540" y="70066"/>
                  </a:cubicBezTo>
                  <a:cubicBezTo>
                    <a:pt x="8015" y="70175"/>
                    <a:pt x="8520" y="70285"/>
                    <a:pt x="9011" y="70285"/>
                  </a:cubicBezTo>
                  <a:cubicBezTo>
                    <a:pt x="9417" y="70285"/>
                    <a:pt x="9813" y="70210"/>
                    <a:pt x="10175" y="69999"/>
                  </a:cubicBezTo>
                  <a:cubicBezTo>
                    <a:pt x="10909" y="69599"/>
                    <a:pt x="11242" y="68731"/>
                    <a:pt x="11509" y="67931"/>
                  </a:cubicBezTo>
                  <a:cubicBezTo>
                    <a:pt x="13978" y="60759"/>
                    <a:pt x="14745" y="53053"/>
                    <a:pt x="15979" y="45615"/>
                  </a:cubicBezTo>
                  <a:cubicBezTo>
                    <a:pt x="17046" y="39143"/>
                    <a:pt x="18247" y="32672"/>
                    <a:pt x="19782" y="26267"/>
                  </a:cubicBezTo>
                  <a:cubicBezTo>
                    <a:pt x="20249" y="24266"/>
                    <a:pt x="20782" y="22265"/>
                    <a:pt x="21350" y="20297"/>
                  </a:cubicBezTo>
                  <a:cubicBezTo>
                    <a:pt x="21350" y="20230"/>
                    <a:pt x="22417" y="16494"/>
                    <a:pt x="22751" y="14326"/>
                  </a:cubicBezTo>
                  <a:cubicBezTo>
                    <a:pt x="22751" y="13925"/>
                    <a:pt x="22717" y="13492"/>
                    <a:pt x="23017" y="13225"/>
                  </a:cubicBezTo>
                  <a:cubicBezTo>
                    <a:pt x="23084" y="13191"/>
                    <a:pt x="23151" y="13158"/>
                    <a:pt x="23218" y="13125"/>
                  </a:cubicBezTo>
                  <a:cubicBezTo>
                    <a:pt x="23484" y="12524"/>
                    <a:pt x="23785" y="11991"/>
                    <a:pt x="24085" y="11424"/>
                  </a:cubicBezTo>
                  <a:cubicBezTo>
                    <a:pt x="25619" y="8488"/>
                    <a:pt x="23284" y="2317"/>
                    <a:pt x="20449" y="649"/>
                  </a:cubicBezTo>
                  <a:cubicBezTo>
                    <a:pt x="19673" y="198"/>
                    <a:pt x="18913" y="1"/>
                    <a:pt x="18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61"/>
            <p:cNvSpPr/>
            <p:nvPr/>
          </p:nvSpPr>
          <p:spPr>
            <a:xfrm>
              <a:off x="6333105" y="2242854"/>
              <a:ext cx="474066" cy="739521"/>
            </a:xfrm>
            <a:custGeom>
              <a:avLst/>
              <a:gdLst/>
              <a:ahLst/>
              <a:cxnLst/>
              <a:rect l="l" t="t" r="r" b="b"/>
              <a:pathLst>
                <a:path w="24252" h="37832" extrusionOk="0">
                  <a:moveTo>
                    <a:pt x="13377" y="1"/>
                  </a:moveTo>
                  <a:cubicBezTo>
                    <a:pt x="13277" y="1"/>
                    <a:pt x="13177" y="3"/>
                    <a:pt x="13077" y="7"/>
                  </a:cubicBezTo>
                  <a:cubicBezTo>
                    <a:pt x="12601" y="27"/>
                    <a:pt x="12129" y="32"/>
                    <a:pt x="11657" y="32"/>
                  </a:cubicBezTo>
                  <a:cubicBezTo>
                    <a:pt x="11157" y="32"/>
                    <a:pt x="10659" y="26"/>
                    <a:pt x="10159" y="26"/>
                  </a:cubicBezTo>
                  <a:cubicBezTo>
                    <a:pt x="9544" y="26"/>
                    <a:pt x="8928" y="35"/>
                    <a:pt x="8307" y="74"/>
                  </a:cubicBezTo>
                  <a:cubicBezTo>
                    <a:pt x="5772" y="241"/>
                    <a:pt x="4904" y="1842"/>
                    <a:pt x="3870" y="4010"/>
                  </a:cubicBezTo>
                  <a:cubicBezTo>
                    <a:pt x="3437" y="4944"/>
                    <a:pt x="3103" y="5911"/>
                    <a:pt x="2903" y="6912"/>
                  </a:cubicBezTo>
                  <a:cubicBezTo>
                    <a:pt x="2336" y="9747"/>
                    <a:pt x="2536" y="12683"/>
                    <a:pt x="2536" y="15585"/>
                  </a:cubicBezTo>
                  <a:cubicBezTo>
                    <a:pt x="2536" y="19888"/>
                    <a:pt x="1002" y="33398"/>
                    <a:pt x="1" y="37601"/>
                  </a:cubicBezTo>
                  <a:cubicBezTo>
                    <a:pt x="1751" y="37770"/>
                    <a:pt x="3583" y="37831"/>
                    <a:pt x="5459" y="37831"/>
                  </a:cubicBezTo>
                  <a:cubicBezTo>
                    <a:pt x="10244" y="37831"/>
                    <a:pt x="15316" y="37435"/>
                    <a:pt x="20046" y="37435"/>
                  </a:cubicBezTo>
                  <a:cubicBezTo>
                    <a:pt x="21486" y="37435"/>
                    <a:pt x="22893" y="37472"/>
                    <a:pt x="24252" y="37567"/>
                  </a:cubicBezTo>
                  <a:cubicBezTo>
                    <a:pt x="24085" y="35866"/>
                    <a:pt x="23484" y="25225"/>
                    <a:pt x="23318" y="23524"/>
                  </a:cubicBezTo>
                  <a:cubicBezTo>
                    <a:pt x="23017" y="20055"/>
                    <a:pt x="22751" y="16586"/>
                    <a:pt x="22550" y="13117"/>
                  </a:cubicBezTo>
                  <a:cubicBezTo>
                    <a:pt x="22484" y="11816"/>
                    <a:pt x="22550" y="10448"/>
                    <a:pt x="22350" y="9180"/>
                  </a:cubicBezTo>
                  <a:cubicBezTo>
                    <a:pt x="22217" y="8213"/>
                    <a:pt x="21716" y="7312"/>
                    <a:pt x="21183" y="6478"/>
                  </a:cubicBezTo>
                  <a:cubicBezTo>
                    <a:pt x="20616" y="5511"/>
                    <a:pt x="20082" y="4544"/>
                    <a:pt x="19582" y="3576"/>
                  </a:cubicBezTo>
                  <a:cubicBezTo>
                    <a:pt x="19315" y="3076"/>
                    <a:pt x="19081" y="2576"/>
                    <a:pt x="18848" y="2042"/>
                  </a:cubicBezTo>
                  <a:cubicBezTo>
                    <a:pt x="18548" y="1408"/>
                    <a:pt x="18481" y="975"/>
                    <a:pt x="17714" y="774"/>
                  </a:cubicBezTo>
                  <a:cubicBezTo>
                    <a:pt x="16310" y="431"/>
                    <a:pt x="14819" y="1"/>
                    <a:pt x="13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61"/>
            <p:cNvSpPr/>
            <p:nvPr/>
          </p:nvSpPr>
          <p:spPr>
            <a:xfrm>
              <a:off x="5975796" y="2208430"/>
              <a:ext cx="198231" cy="300777"/>
            </a:xfrm>
            <a:custGeom>
              <a:avLst/>
              <a:gdLst/>
              <a:ahLst/>
              <a:cxnLst/>
              <a:rect l="l" t="t" r="r" b="b"/>
              <a:pathLst>
                <a:path w="10141" h="15387" extrusionOk="0">
                  <a:moveTo>
                    <a:pt x="2035" y="0"/>
                  </a:moveTo>
                  <a:cubicBezTo>
                    <a:pt x="1802" y="0"/>
                    <a:pt x="1635" y="267"/>
                    <a:pt x="1601" y="501"/>
                  </a:cubicBezTo>
                  <a:cubicBezTo>
                    <a:pt x="1601" y="701"/>
                    <a:pt x="1701" y="934"/>
                    <a:pt x="1802" y="1134"/>
                  </a:cubicBezTo>
                  <a:lnTo>
                    <a:pt x="2669" y="2936"/>
                  </a:lnTo>
                  <a:cubicBezTo>
                    <a:pt x="2702" y="3002"/>
                    <a:pt x="2736" y="3069"/>
                    <a:pt x="2702" y="3136"/>
                  </a:cubicBezTo>
                  <a:cubicBezTo>
                    <a:pt x="2669" y="3203"/>
                    <a:pt x="2635" y="3236"/>
                    <a:pt x="2569" y="3269"/>
                  </a:cubicBezTo>
                  <a:cubicBezTo>
                    <a:pt x="2202" y="3503"/>
                    <a:pt x="1802" y="3636"/>
                    <a:pt x="1468" y="3870"/>
                  </a:cubicBezTo>
                  <a:cubicBezTo>
                    <a:pt x="1101" y="4137"/>
                    <a:pt x="834" y="4670"/>
                    <a:pt x="601" y="5071"/>
                  </a:cubicBezTo>
                  <a:cubicBezTo>
                    <a:pt x="0" y="6171"/>
                    <a:pt x="734" y="7039"/>
                    <a:pt x="1368" y="7839"/>
                  </a:cubicBezTo>
                  <a:cubicBezTo>
                    <a:pt x="2135" y="8773"/>
                    <a:pt x="2736" y="9841"/>
                    <a:pt x="3303" y="10941"/>
                  </a:cubicBezTo>
                  <a:cubicBezTo>
                    <a:pt x="3770" y="11775"/>
                    <a:pt x="4203" y="12643"/>
                    <a:pt x="4637" y="13410"/>
                  </a:cubicBezTo>
                  <a:cubicBezTo>
                    <a:pt x="5137" y="14277"/>
                    <a:pt x="5771" y="15244"/>
                    <a:pt x="6772" y="15378"/>
                  </a:cubicBezTo>
                  <a:cubicBezTo>
                    <a:pt x="6840" y="15384"/>
                    <a:pt x="6908" y="15386"/>
                    <a:pt x="6975" y="15386"/>
                  </a:cubicBezTo>
                  <a:cubicBezTo>
                    <a:pt x="7298" y="15386"/>
                    <a:pt x="7602" y="15322"/>
                    <a:pt x="7906" y="15211"/>
                  </a:cubicBezTo>
                  <a:cubicBezTo>
                    <a:pt x="8740" y="15011"/>
                    <a:pt x="9674" y="14577"/>
                    <a:pt x="9907" y="13777"/>
                  </a:cubicBezTo>
                  <a:cubicBezTo>
                    <a:pt x="10141" y="13110"/>
                    <a:pt x="9841" y="12409"/>
                    <a:pt x="9540" y="11775"/>
                  </a:cubicBezTo>
                  <a:cubicBezTo>
                    <a:pt x="7639" y="7739"/>
                    <a:pt x="4737" y="4403"/>
                    <a:pt x="2602" y="501"/>
                  </a:cubicBezTo>
                  <a:cubicBezTo>
                    <a:pt x="2469" y="267"/>
                    <a:pt x="2302" y="0"/>
                    <a:pt x="2035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1"/>
            <p:cNvSpPr/>
            <p:nvPr/>
          </p:nvSpPr>
          <p:spPr>
            <a:xfrm>
              <a:off x="6052735" y="2315082"/>
              <a:ext cx="444706" cy="383502"/>
            </a:xfrm>
            <a:custGeom>
              <a:avLst/>
              <a:gdLst/>
              <a:ahLst/>
              <a:cxnLst/>
              <a:rect l="l" t="t" r="r" b="b"/>
              <a:pathLst>
                <a:path w="22750" h="19619" extrusionOk="0">
                  <a:moveTo>
                    <a:pt x="18846" y="1"/>
                  </a:moveTo>
                  <a:cubicBezTo>
                    <a:pt x="18769" y="1"/>
                    <a:pt x="18692" y="5"/>
                    <a:pt x="18614" y="15"/>
                  </a:cubicBezTo>
                  <a:cubicBezTo>
                    <a:pt x="18047" y="82"/>
                    <a:pt x="17546" y="415"/>
                    <a:pt x="17079" y="749"/>
                  </a:cubicBezTo>
                  <a:cubicBezTo>
                    <a:pt x="13677" y="3217"/>
                    <a:pt x="10641" y="6253"/>
                    <a:pt x="8540" y="9889"/>
                  </a:cubicBezTo>
                  <a:cubicBezTo>
                    <a:pt x="8607" y="9755"/>
                    <a:pt x="7639" y="8454"/>
                    <a:pt x="7506" y="8287"/>
                  </a:cubicBezTo>
                  <a:cubicBezTo>
                    <a:pt x="7139" y="7754"/>
                    <a:pt x="6805" y="7187"/>
                    <a:pt x="6438" y="6653"/>
                  </a:cubicBezTo>
                  <a:cubicBezTo>
                    <a:pt x="5805" y="5719"/>
                    <a:pt x="5237" y="4752"/>
                    <a:pt x="4604" y="3784"/>
                  </a:cubicBezTo>
                  <a:cubicBezTo>
                    <a:pt x="3103" y="5052"/>
                    <a:pt x="1568" y="6286"/>
                    <a:pt x="0" y="7487"/>
                  </a:cubicBezTo>
                  <a:cubicBezTo>
                    <a:pt x="901" y="9388"/>
                    <a:pt x="1868" y="11290"/>
                    <a:pt x="2902" y="13124"/>
                  </a:cubicBezTo>
                  <a:cubicBezTo>
                    <a:pt x="3536" y="14158"/>
                    <a:pt x="4070" y="15192"/>
                    <a:pt x="4937" y="16026"/>
                  </a:cubicBezTo>
                  <a:cubicBezTo>
                    <a:pt x="5871" y="16894"/>
                    <a:pt x="6772" y="17761"/>
                    <a:pt x="7739" y="18595"/>
                  </a:cubicBezTo>
                  <a:cubicBezTo>
                    <a:pt x="8240" y="19028"/>
                    <a:pt x="8807" y="19495"/>
                    <a:pt x="9474" y="19596"/>
                  </a:cubicBezTo>
                  <a:cubicBezTo>
                    <a:pt x="9580" y="19611"/>
                    <a:pt x="9685" y="19619"/>
                    <a:pt x="9790" y="19619"/>
                  </a:cubicBezTo>
                  <a:cubicBezTo>
                    <a:pt x="10577" y="19619"/>
                    <a:pt x="11332" y="19203"/>
                    <a:pt x="12009" y="18762"/>
                  </a:cubicBezTo>
                  <a:cubicBezTo>
                    <a:pt x="14444" y="17227"/>
                    <a:pt x="16679" y="15326"/>
                    <a:pt x="18614" y="13191"/>
                  </a:cubicBezTo>
                  <a:cubicBezTo>
                    <a:pt x="21149" y="10389"/>
                    <a:pt x="22750" y="6019"/>
                    <a:pt x="21482" y="2450"/>
                  </a:cubicBezTo>
                  <a:cubicBezTo>
                    <a:pt x="21074" y="1255"/>
                    <a:pt x="20102" y="1"/>
                    <a:pt x="188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1"/>
            <p:cNvSpPr/>
            <p:nvPr/>
          </p:nvSpPr>
          <p:spPr>
            <a:xfrm>
              <a:off x="6261385" y="2246372"/>
              <a:ext cx="336471" cy="361883"/>
            </a:xfrm>
            <a:custGeom>
              <a:avLst/>
              <a:gdLst/>
              <a:ahLst/>
              <a:cxnLst/>
              <a:rect l="l" t="t" r="r" b="b"/>
              <a:pathLst>
                <a:path w="17213" h="18513" extrusionOk="0">
                  <a:moveTo>
                    <a:pt x="11615" y="0"/>
                  </a:moveTo>
                  <a:cubicBezTo>
                    <a:pt x="10286" y="0"/>
                    <a:pt x="8922" y="502"/>
                    <a:pt x="7906" y="1395"/>
                  </a:cubicBezTo>
                  <a:cubicBezTo>
                    <a:pt x="5038" y="3930"/>
                    <a:pt x="2202" y="6599"/>
                    <a:pt x="301" y="9934"/>
                  </a:cubicBezTo>
                  <a:cubicBezTo>
                    <a:pt x="167" y="10201"/>
                    <a:pt x="34" y="10435"/>
                    <a:pt x="34" y="10702"/>
                  </a:cubicBezTo>
                  <a:cubicBezTo>
                    <a:pt x="1" y="11035"/>
                    <a:pt x="167" y="11302"/>
                    <a:pt x="301" y="11569"/>
                  </a:cubicBezTo>
                  <a:cubicBezTo>
                    <a:pt x="935" y="12636"/>
                    <a:pt x="1635" y="13704"/>
                    <a:pt x="2669" y="14404"/>
                  </a:cubicBezTo>
                  <a:cubicBezTo>
                    <a:pt x="3403" y="14938"/>
                    <a:pt x="4304" y="15238"/>
                    <a:pt x="5104" y="15672"/>
                  </a:cubicBezTo>
                  <a:cubicBezTo>
                    <a:pt x="5905" y="16105"/>
                    <a:pt x="6672" y="16773"/>
                    <a:pt x="6872" y="17673"/>
                  </a:cubicBezTo>
                  <a:cubicBezTo>
                    <a:pt x="6939" y="17873"/>
                    <a:pt x="6939" y="18074"/>
                    <a:pt x="7072" y="18240"/>
                  </a:cubicBezTo>
                  <a:cubicBezTo>
                    <a:pt x="7124" y="18327"/>
                    <a:pt x="7212" y="18404"/>
                    <a:pt x="7308" y="18445"/>
                  </a:cubicBezTo>
                  <a:lnTo>
                    <a:pt x="7308" y="18445"/>
                  </a:lnTo>
                  <a:cubicBezTo>
                    <a:pt x="9520" y="16431"/>
                    <a:pt x="11726" y="14412"/>
                    <a:pt x="13410" y="11969"/>
                  </a:cubicBezTo>
                  <a:cubicBezTo>
                    <a:pt x="15278" y="9301"/>
                    <a:pt x="17213" y="5364"/>
                    <a:pt x="15512" y="2229"/>
                  </a:cubicBezTo>
                  <a:cubicBezTo>
                    <a:pt x="14667" y="684"/>
                    <a:pt x="13165" y="0"/>
                    <a:pt x="11615" y="0"/>
                  </a:cubicBezTo>
                  <a:close/>
                  <a:moveTo>
                    <a:pt x="7873" y="18174"/>
                  </a:moveTo>
                  <a:lnTo>
                    <a:pt x="7573" y="18441"/>
                  </a:lnTo>
                  <a:cubicBezTo>
                    <a:pt x="7533" y="18464"/>
                    <a:pt x="7489" y="18475"/>
                    <a:pt x="7445" y="18475"/>
                  </a:cubicBezTo>
                  <a:cubicBezTo>
                    <a:pt x="7399" y="18475"/>
                    <a:pt x="7352" y="18464"/>
                    <a:pt x="7308" y="18445"/>
                  </a:cubicBezTo>
                  <a:lnTo>
                    <a:pt x="7308" y="18445"/>
                  </a:lnTo>
                  <a:cubicBezTo>
                    <a:pt x="7285" y="18466"/>
                    <a:pt x="7262" y="18486"/>
                    <a:pt x="7239" y="18507"/>
                  </a:cubicBezTo>
                  <a:cubicBezTo>
                    <a:pt x="7266" y="18511"/>
                    <a:pt x="7294" y="18512"/>
                    <a:pt x="7321" y="18512"/>
                  </a:cubicBezTo>
                  <a:cubicBezTo>
                    <a:pt x="7559" y="18512"/>
                    <a:pt x="7783" y="18383"/>
                    <a:pt x="7873" y="18174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1"/>
            <p:cNvSpPr/>
            <p:nvPr/>
          </p:nvSpPr>
          <p:spPr>
            <a:xfrm>
              <a:off x="6488293" y="2051933"/>
              <a:ext cx="125866" cy="163828"/>
            </a:xfrm>
            <a:custGeom>
              <a:avLst/>
              <a:gdLst/>
              <a:ahLst/>
              <a:cxnLst/>
              <a:rect l="l" t="t" r="r" b="b"/>
              <a:pathLst>
                <a:path w="6439" h="8381" extrusionOk="0">
                  <a:moveTo>
                    <a:pt x="2236" y="1"/>
                  </a:moveTo>
                  <a:cubicBezTo>
                    <a:pt x="1836" y="1"/>
                    <a:pt x="1402" y="67"/>
                    <a:pt x="1168" y="367"/>
                  </a:cubicBezTo>
                  <a:cubicBezTo>
                    <a:pt x="1068" y="501"/>
                    <a:pt x="1035" y="634"/>
                    <a:pt x="1002" y="801"/>
                  </a:cubicBezTo>
                  <a:cubicBezTo>
                    <a:pt x="768" y="1535"/>
                    <a:pt x="568" y="2302"/>
                    <a:pt x="401" y="3069"/>
                  </a:cubicBezTo>
                  <a:cubicBezTo>
                    <a:pt x="134" y="4237"/>
                    <a:pt x="1" y="5438"/>
                    <a:pt x="168" y="6605"/>
                  </a:cubicBezTo>
                  <a:cubicBezTo>
                    <a:pt x="268" y="7339"/>
                    <a:pt x="868" y="7806"/>
                    <a:pt x="1502" y="8106"/>
                  </a:cubicBezTo>
                  <a:cubicBezTo>
                    <a:pt x="1926" y="8288"/>
                    <a:pt x="2384" y="8380"/>
                    <a:pt x="2842" y="8380"/>
                  </a:cubicBezTo>
                  <a:cubicBezTo>
                    <a:pt x="3394" y="8380"/>
                    <a:pt x="3945" y="8246"/>
                    <a:pt x="4437" y="7973"/>
                  </a:cubicBezTo>
                  <a:cubicBezTo>
                    <a:pt x="5105" y="7606"/>
                    <a:pt x="5538" y="7006"/>
                    <a:pt x="5672" y="6238"/>
                  </a:cubicBezTo>
                  <a:cubicBezTo>
                    <a:pt x="5772" y="5738"/>
                    <a:pt x="5805" y="5238"/>
                    <a:pt x="5905" y="4771"/>
                  </a:cubicBezTo>
                  <a:cubicBezTo>
                    <a:pt x="6039" y="4037"/>
                    <a:pt x="6439" y="3336"/>
                    <a:pt x="6372" y="2569"/>
                  </a:cubicBezTo>
                  <a:cubicBezTo>
                    <a:pt x="6339" y="1668"/>
                    <a:pt x="5672" y="901"/>
                    <a:pt x="4871" y="501"/>
                  </a:cubicBezTo>
                  <a:cubicBezTo>
                    <a:pt x="4071" y="67"/>
                    <a:pt x="3137" y="1"/>
                    <a:pt x="2236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1"/>
            <p:cNvSpPr/>
            <p:nvPr/>
          </p:nvSpPr>
          <p:spPr>
            <a:xfrm>
              <a:off x="6485693" y="2028203"/>
              <a:ext cx="176729" cy="176709"/>
            </a:xfrm>
            <a:custGeom>
              <a:avLst/>
              <a:gdLst/>
              <a:ahLst/>
              <a:cxnLst/>
              <a:rect l="l" t="t" r="r" b="b"/>
              <a:pathLst>
                <a:path w="9041" h="9040" extrusionOk="0">
                  <a:moveTo>
                    <a:pt x="4517" y="1"/>
                  </a:moveTo>
                  <a:cubicBezTo>
                    <a:pt x="4123" y="1"/>
                    <a:pt x="3730" y="33"/>
                    <a:pt x="3336" y="80"/>
                  </a:cubicBezTo>
                  <a:cubicBezTo>
                    <a:pt x="2402" y="214"/>
                    <a:pt x="1435" y="414"/>
                    <a:pt x="834" y="1081"/>
                  </a:cubicBezTo>
                  <a:cubicBezTo>
                    <a:pt x="468" y="1481"/>
                    <a:pt x="1" y="2415"/>
                    <a:pt x="668" y="2682"/>
                  </a:cubicBezTo>
                  <a:cubicBezTo>
                    <a:pt x="1071" y="2872"/>
                    <a:pt x="1525" y="3045"/>
                    <a:pt x="1970" y="3045"/>
                  </a:cubicBezTo>
                  <a:cubicBezTo>
                    <a:pt x="2150" y="3045"/>
                    <a:pt x="2329" y="3017"/>
                    <a:pt x="2502" y="2949"/>
                  </a:cubicBezTo>
                  <a:cubicBezTo>
                    <a:pt x="2664" y="2889"/>
                    <a:pt x="2983" y="2719"/>
                    <a:pt x="3181" y="2719"/>
                  </a:cubicBezTo>
                  <a:cubicBezTo>
                    <a:pt x="3311" y="2719"/>
                    <a:pt x="3389" y="2791"/>
                    <a:pt x="3336" y="3016"/>
                  </a:cubicBezTo>
                  <a:cubicBezTo>
                    <a:pt x="3236" y="3449"/>
                    <a:pt x="2669" y="3783"/>
                    <a:pt x="2836" y="4283"/>
                  </a:cubicBezTo>
                  <a:cubicBezTo>
                    <a:pt x="2903" y="4617"/>
                    <a:pt x="3270" y="4784"/>
                    <a:pt x="3503" y="5017"/>
                  </a:cubicBezTo>
                  <a:cubicBezTo>
                    <a:pt x="3803" y="5284"/>
                    <a:pt x="3937" y="5718"/>
                    <a:pt x="3903" y="6118"/>
                  </a:cubicBezTo>
                  <a:cubicBezTo>
                    <a:pt x="3903" y="6151"/>
                    <a:pt x="3870" y="6185"/>
                    <a:pt x="3870" y="6218"/>
                  </a:cubicBezTo>
                  <a:cubicBezTo>
                    <a:pt x="3837" y="6418"/>
                    <a:pt x="3803" y="6585"/>
                    <a:pt x="3870" y="6785"/>
                  </a:cubicBezTo>
                  <a:cubicBezTo>
                    <a:pt x="3970" y="7085"/>
                    <a:pt x="4337" y="7185"/>
                    <a:pt x="4604" y="7386"/>
                  </a:cubicBezTo>
                  <a:cubicBezTo>
                    <a:pt x="4971" y="7686"/>
                    <a:pt x="5171" y="8086"/>
                    <a:pt x="5538" y="8386"/>
                  </a:cubicBezTo>
                  <a:cubicBezTo>
                    <a:pt x="5896" y="8660"/>
                    <a:pt x="6493" y="9040"/>
                    <a:pt x="6993" y="9040"/>
                  </a:cubicBezTo>
                  <a:cubicBezTo>
                    <a:pt x="7286" y="9040"/>
                    <a:pt x="7546" y="8910"/>
                    <a:pt x="7706" y="8553"/>
                  </a:cubicBezTo>
                  <a:cubicBezTo>
                    <a:pt x="7806" y="8286"/>
                    <a:pt x="7839" y="8019"/>
                    <a:pt x="7873" y="7719"/>
                  </a:cubicBezTo>
                  <a:cubicBezTo>
                    <a:pt x="8040" y="6819"/>
                    <a:pt x="8540" y="6051"/>
                    <a:pt x="8773" y="5184"/>
                  </a:cubicBezTo>
                  <a:cubicBezTo>
                    <a:pt x="9040" y="4150"/>
                    <a:pt x="8907" y="2982"/>
                    <a:pt x="8340" y="2048"/>
                  </a:cubicBezTo>
                  <a:cubicBezTo>
                    <a:pt x="7806" y="1114"/>
                    <a:pt x="6872" y="414"/>
                    <a:pt x="5838" y="147"/>
                  </a:cubicBezTo>
                  <a:cubicBezTo>
                    <a:pt x="5398" y="41"/>
                    <a:pt x="4957" y="1"/>
                    <a:pt x="45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1"/>
            <p:cNvSpPr/>
            <p:nvPr/>
          </p:nvSpPr>
          <p:spPr>
            <a:xfrm>
              <a:off x="6533291" y="2119743"/>
              <a:ext cx="58056" cy="40444"/>
            </a:xfrm>
            <a:custGeom>
              <a:avLst/>
              <a:gdLst/>
              <a:ahLst/>
              <a:cxnLst/>
              <a:rect l="l" t="t" r="r" b="b"/>
              <a:pathLst>
                <a:path w="2970" h="2069" extrusionOk="0">
                  <a:moveTo>
                    <a:pt x="1502" y="1"/>
                  </a:moveTo>
                  <a:cubicBezTo>
                    <a:pt x="1" y="1"/>
                    <a:pt x="1" y="2069"/>
                    <a:pt x="1502" y="2069"/>
                  </a:cubicBezTo>
                  <a:cubicBezTo>
                    <a:pt x="2969" y="2069"/>
                    <a:pt x="2969" y="1"/>
                    <a:pt x="1502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61"/>
            <p:cNvSpPr/>
            <p:nvPr/>
          </p:nvSpPr>
          <p:spPr>
            <a:xfrm>
              <a:off x="6093805" y="4043941"/>
              <a:ext cx="295402" cy="104345"/>
            </a:xfrm>
            <a:custGeom>
              <a:avLst/>
              <a:gdLst/>
              <a:ahLst/>
              <a:cxnLst/>
              <a:rect l="l" t="t" r="r" b="b"/>
              <a:pathLst>
                <a:path w="15112" h="5338" extrusionOk="0">
                  <a:moveTo>
                    <a:pt x="8540" y="1"/>
                  </a:moveTo>
                  <a:cubicBezTo>
                    <a:pt x="7806" y="1"/>
                    <a:pt x="7306" y="1168"/>
                    <a:pt x="6506" y="1469"/>
                  </a:cubicBezTo>
                  <a:cubicBezTo>
                    <a:pt x="5238" y="1969"/>
                    <a:pt x="3904" y="2236"/>
                    <a:pt x="2669" y="2803"/>
                  </a:cubicBezTo>
                  <a:cubicBezTo>
                    <a:pt x="1635" y="3270"/>
                    <a:pt x="368" y="4170"/>
                    <a:pt x="1" y="5338"/>
                  </a:cubicBezTo>
                  <a:lnTo>
                    <a:pt x="14044" y="5338"/>
                  </a:lnTo>
                  <a:cubicBezTo>
                    <a:pt x="14645" y="5338"/>
                    <a:pt x="15112" y="4771"/>
                    <a:pt x="15012" y="4170"/>
                  </a:cubicBezTo>
                  <a:cubicBezTo>
                    <a:pt x="14845" y="3370"/>
                    <a:pt x="14745" y="2536"/>
                    <a:pt x="14845" y="1702"/>
                  </a:cubicBezTo>
                  <a:cubicBezTo>
                    <a:pt x="14845" y="1502"/>
                    <a:pt x="14878" y="1302"/>
                    <a:pt x="14845" y="1102"/>
                  </a:cubicBezTo>
                  <a:cubicBezTo>
                    <a:pt x="14811" y="935"/>
                    <a:pt x="14678" y="735"/>
                    <a:pt x="14478" y="668"/>
                  </a:cubicBezTo>
                  <a:cubicBezTo>
                    <a:pt x="14411" y="635"/>
                    <a:pt x="14344" y="626"/>
                    <a:pt x="14278" y="626"/>
                  </a:cubicBezTo>
                  <a:cubicBezTo>
                    <a:pt x="14211" y="626"/>
                    <a:pt x="14144" y="635"/>
                    <a:pt x="14078" y="635"/>
                  </a:cubicBezTo>
                  <a:cubicBezTo>
                    <a:pt x="13901" y="655"/>
                    <a:pt x="13727" y="663"/>
                    <a:pt x="13556" y="663"/>
                  </a:cubicBezTo>
                  <a:cubicBezTo>
                    <a:pt x="12949" y="663"/>
                    <a:pt x="12367" y="564"/>
                    <a:pt x="11772" y="564"/>
                  </a:cubicBezTo>
                  <a:cubicBezTo>
                    <a:pt x="11706" y="564"/>
                    <a:pt x="11641" y="565"/>
                    <a:pt x="11576" y="568"/>
                  </a:cubicBezTo>
                  <a:cubicBezTo>
                    <a:pt x="11109" y="568"/>
                    <a:pt x="10642" y="568"/>
                    <a:pt x="10175" y="501"/>
                  </a:cubicBezTo>
                  <a:cubicBezTo>
                    <a:pt x="9641" y="401"/>
                    <a:pt x="9041" y="34"/>
                    <a:pt x="8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61"/>
            <p:cNvSpPr/>
            <p:nvPr/>
          </p:nvSpPr>
          <p:spPr>
            <a:xfrm>
              <a:off x="6048826" y="2269028"/>
              <a:ext cx="47618" cy="54792"/>
            </a:xfrm>
            <a:custGeom>
              <a:avLst/>
              <a:gdLst/>
              <a:ahLst/>
              <a:cxnLst/>
              <a:rect l="l" t="t" r="r" b="b"/>
              <a:pathLst>
                <a:path w="2436" h="2803" extrusionOk="0">
                  <a:moveTo>
                    <a:pt x="640" y="1"/>
                  </a:moveTo>
                  <a:cubicBezTo>
                    <a:pt x="326" y="1"/>
                    <a:pt x="55" y="140"/>
                    <a:pt x="34" y="570"/>
                  </a:cubicBezTo>
                  <a:cubicBezTo>
                    <a:pt x="0" y="736"/>
                    <a:pt x="34" y="903"/>
                    <a:pt x="134" y="1037"/>
                  </a:cubicBezTo>
                  <a:cubicBezTo>
                    <a:pt x="200" y="1137"/>
                    <a:pt x="300" y="1203"/>
                    <a:pt x="401" y="1270"/>
                  </a:cubicBezTo>
                  <a:cubicBezTo>
                    <a:pt x="567" y="1370"/>
                    <a:pt x="667" y="1504"/>
                    <a:pt x="801" y="1637"/>
                  </a:cubicBezTo>
                  <a:cubicBezTo>
                    <a:pt x="868" y="1737"/>
                    <a:pt x="934" y="1804"/>
                    <a:pt x="1001" y="1904"/>
                  </a:cubicBezTo>
                  <a:cubicBezTo>
                    <a:pt x="1131" y="2190"/>
                    <a:pt x="1343" y="2803"/>
                    <a:pt x="1684" y="2803"/>
                  </a:cubicBezTo>
                  <a:cubicBezTo>
                    <a:pt x="1779" y="2803"/>
                    <a:pt x="1885" y="2755"/>
                    <a:pt x="2002" y="2638"/>
                  </a:cubicBezTo>
                  <a:cubicBezTo>
                    <a:pt x="2135" y="2504"/>
                    <a:pt x="2202" y="2304"/>
                    <a:pt x="2269" y="2104"/>
                  </a:cubicBezTo>
                  <a:cubicBezTo>
                    <a:pt x="2369" y="1637"/>
                    <a:pt x="2435" y="1137"/>
                    <a:pt x="2202" y="736"/>
                  </a:cubicBezTo>
                  <a:cubicBezTo>
                    <a:pt x="2002" y="469"/>
                    <a:pt x="1701" y="303"/>
                    <a:pt x="1368" y="169"/>
                  </a:cubicBezTo>
                  <a:cubicBezTo>
                    <a:pt x="1301" y="136"/>
                    <a:pt x="1234" y="136"/>
                    <a:pt x="1168" y="103"/>
                  </a:cubicBezTo>
                  <a:cubicBezTo>
                    <a:pt x="1002" y="43"/>
                    <a:pt x="814" y="1"/>
                    <a:pt x="640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61"/>
            <p:cNvSpPr/>
            <p:nvPr/>
          </p:nvSpPr>
          <p:spPr>
            <a:xfrm>
              <a:off x="6156024" y="4073946"/>
              <a:ext cx="25842" cy="41089"/>
            </a:xfrm>
            <a:custGeom>
              <a:avLst/>
              <a:gdLst/>
              <a:ahLst/>
              <a:cxnLst/>
              <a:rect l="l" t="t" r="r" b="b"/>
              <a:pathLst>
                <a:path w="1322" h="2102" extrusionOk="0">
                  <a:moveTo>
                    <a:pt x="206" y="1"/>
                  </a:moveTo>
                  <a:cubicBezTo>
                    <a:pt x="101" y="1"/>
                    <a:pt x="0" y="93"/>
                    <a:pt x="20" y="234"/>
                  </a:cubicBezTo>
                  <a:cubicBezTo>
                    <a:pt x="87" y="767"/>
                    <a:pt x="354" y="1335"/>
                    <a:pt x="687" y="1768"/>
                  </a:cubicBezTo>
                  <a:cubicBezTo>
                    <a:pt x="787" y="1902"/>
                    <a:pt x="887" y="2102"/>
                    <a:pt x="1088" y="2102"/>
                  </a:cubicBezTo>
                  <a:cubicBezTo>
                    <a:pt x="1188" y="2102"/>
                    <a:pt x="1254" y="2035"/>
                    <a:pt x="1288" y="1935"/>
                  </a:cubicBezTo>
                  <a:cubicBezTo>
                    <a:pt x="1321" y="1835"/>
                    <a:pt x="1288" y="1735"/>
                    <a:pt x="1221" y="1668"/>
                  </a:cubicBezTo>
                  <a:cubicBezTo>
                    <a:pt x="1088" y="1435"/>
                    <a:pt x="887" y="1201"/>
                    <a:pt x="754" y="968"/>
                  </a:cubicBezTo>
                  <a:cubicBezTo>
                    <a:pt x="621" y="701"/>
                    <a:pt x="487" y="401"/>
                    <a:pt x="387" y="134"/>
                  </a:cubicBezTo>
                  <a:cubicBezTo>
                    <a:pt x="347" y="41"/>
                    <a:pt x="276" y="1"/>
                    <a:pt x="206" y="1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61"/>
            <p:cNvSpPr/>
            <p:nvPr/>
          </p:nvSpPr>
          <p:spPr>
            <a:xfrm>
              <a:off x="6185091" y="4070897"/>
              <a:ext cx="27406" cy="27484"/>
            </a:xfrm>
            <a:custGeom>
              <a:avLst/>
              <a:gdLst/>
              <a:ahLst/>
              <a:cxnLst/>
              <a:rect l="l" t="t" r="r" b="b"/>
              <a:pathLst>
                <a:path w="1402" h="1406" extrusionOk="0">
                  <a:moveTo>
                    <a:pt x="175" y="1"/>
                  </a:moveTo>
                  <a:cubicBezTo>
                    <a:pt x="130" y="1"/>
                    <a:pt x="87" y="17"/>
                    <a:pt x="68" y="56"/>
                  </a:cubicBezTo>
                  <a:cubicBezTo>
                    <a:pt x="1" y="123"/>
                    <a:pt x="1" y="223"/>
                    <a:pt x="68" y="290"/>
                  </a:cubicBezTo>
                  <a:cubicBezTo>
                    <a:pt x="201" y="423"/>
                    <a:pt x="334" y="557"/>
                    <a:pt x="468" y="723"/>
                  </a:cubicBezTo>
                  <a:cubicBezTo>
                    <a:pt x="535" y="790"/>
                    <a:pt x="601" y="890"/>
                    <a:pt x="668" y="957"/>
                  </a:cubicBezTo>
                  <a:cubicBezTo>
                    <a:pt x="658" y="936"/>
                    <a:pt x="654" y="928"/>
                    <a:pt x="654" y="928"/>
                  </a:cubicBezTo>
                  <a:lnTo>
                    <a:pt x="654" y="928"/>
                  </a:lnTo>
                  <a:cubicBezTo>
                    <a:pt x="655" y="928"/>
                    <a:pt x="678" y="967"/>
                    <a:pt x="701" y="990"/>
                  </a:cubicBezTo>
                  <a:cubicBezTo>
                    <a:pt x="701" y="990"/>
                    <a:pt x="735" y="1024"/>
                    <a:pt x="735" y="1024"/>
                  </a:cubicBezTo>
                  <a:cubicBezTo>
                    <a:pt x="768" y="1090"/>
                    <a:pt x="801" y="1124"/>
                    <a:pt x="835" y="1157"/>
                  </a:cubicBezTo>
                  <a:cubicBezTo>
                    <a:pt x="891" y="1269"/>
                    <a:pt x="995" y="1406"/>
                    <a:pt x="1126" y="1406"/>
                  </a:cubicBezTo>
                  <a:cubicBezTo>
                    <a:pt x="1150" y="1406"/>
                    <a:pt x="1176" y="1401"/>
                    <a:pt x="1202" y="1390"/>
                  </a:cubicBezTo>
                  <a:cubicBezTo>
                    <a:pt x="1335" y="1357"/>
                    <a:pt x="1402" y="1224"/>
                    <a:pt x="1369" y="1090"/>
                  </a:cubicBezTo>
                  <a:lnTo>
                    <a:pt x="1369" y="1090"/>
                  </a:lnTo>
                  <a:lnTo>
                    <a:pt x="1369" y="1124"/>
                  </a:lnTo>
                  <a:cubicBezTo>
                    <a:pt x="1369" y="1057"/>
                    <a:pt x="1335" y="990"/>
                    <a:pt x="1268" y="923"/>
                  </a:cubicBezTo>
                  <a:cubicBezTo>
                    <a:pt x="1168" y="757"/>
                    <a:pt x="1002" y="590"/>
                    <a:pt x="835" y="456"/>
                  </a:cubicBezTo>
                  <a:cubicBezTo>
                    <a:pt x="668" y="290"/>
                    <a:pt x="468" y="123"/>
                    <a:pt x="268" y="23"/>
                  </a:cubicBezTo>
                  <a:cubicBezTo>
                    <a:pt x="240" y="9"/>
                    <a:pt x="207" y="1"/>
                    <a:pt x="175" y="1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61"/>
            <p:cNvSpPr/>
            <p:nvPr/>
          </p:nvSpPr>
          <p:spPr>
            <a:xfrm>
              <a:off x="6217697" y="4059852"/>
              <a:ext cx="32957" cy="21502"/>
            </a:xfrm>
            <a:custGeom>
              <a:avLst/>
              <a:gdLst/>
              <a:ahLst/>
              <a:cxnLst/>
              <a:rect l="l" t="t" r="r" b="b"/>
              <a:pathLst>
                <a:path w="1686" h="1100" extrusionOk="0">
                  <a:moveTo>
                    <a:pt x="193" y="1"/>
                  </a:moveTo>
                  <a:cubicBezTo>
                    <a:pt x="132" y="1"/>
                    <a:pt x="76" y="24"/>
                    <a:pt x="34" y="87"/>
                  </a:cubicBezTo>
                  <a:cubicBezTo>
                    <a:pt x="1" y="188"/>
                    <a:pt x="34" y="288"/>
                    <a:pt x="101" y="354"/>
                  </a:cubicBezTo>
                  <a:cubicBezTo>
                    <a:pt x="301" y="488"/>
                    <a:pt x="501" y="621"/>
                    <a:pt x="701" y="755"/>
                  </a:cubicBezTo>
                  <a:cubicBezTo>
                    <a:pt x="935" y="888"/>
                    <a:pt x="1135" y="1021"/>
                    <a:pt x="1368" y="1088"/>
                  </a:cubicBezTo>
                  <a:cubicBezTo>
                    <a:pt x="1393" y="1096"/>
                    <a:pt x="1416" y="1100"/>
                    <a:pt x="1438" y="1100"/>
                  </a:cubicBezTo>
                  <a:cubicBezTo>
                    <a:pt x="1597" y="1100"/>
                    <a:pt x="1686" y="905"/>
                    <a:pt x="1569" y="788"/>
                  </a:cubicBezTo>
                  <a:cubicBezTo>
                    <a:pt x="1368" y="588"/>
                    <a:pt x="1168" y="488"/>
                    <a:pt x="935" y="354"/>
                  </a:cubicBezTo>
                  <a:cubicBezTo>
                    <a:pt x="735" y="254"/>
                    <a:pt x="501" y="121"/>
                    <a:pt x="301" y="21"/>
                  </a:cubicBezTo>
                  <a:cubicBezTo>
                    <a:pt x="264" y="9"/>
                    <a:pt x="228" y="1"/>
                    <a:pt x="193" y="1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61"/>
            <p:cNvSpPr/>
            <p:nvPr/>
          </p:nvSpPr>
          <p:spPr>
            <a:xfrm>
              <a:off x="6668912" y="4052092"/>
              <a:ext cx="28070" cy="29048"/>
            </a:xfrm>
            <a:custGeom>
              <a:avLst/>
              <a:gdLst/>
              <a:ahLst/>
              <a:cxnLst/>
              <a:rect l="l" t="t" r="r" b="b"/>
              <a:pathLst>
                <a:path w="1436" h="1486" extrusionOk="0">
                  <a:moveTo>
                    <a:pt x="184" y="1"/>
                  </a:moveTo>
                  <a:cubicBezTo>
                    <a:pt x="143" y="1"/>
                    <a:pt x="101" y="17"/>
                    <a:pt x="68" y="51"/>
                  </a:cubicBezTo>
                  <a:cubicBezTo>
                    <a:pt x="34" y="84"/>
                    <a:pt x="1" y="184"/>
                    <a:pt x="34" y="251"/>
                  </a:cubicBezTo>
                  <a:cubicBezTo>
                    <a:pt x="168" y="484"/>
                    <a:pt x="334" y="718"/>
                    <a:pt x="535" y="918"/>
                  </a:cubicBezTo>
                  <a:cubicBezTo>
                    <a:pt x="601" y="1018"/>
                    <a:pt x="701" y="1118"/>
                    <a:pt x="801" y="1218"/>
                  </a:cubicBezTo>
                  <a:cubicBezTo>
                    <a:pt x="835" y="1285"/>
                    <a:pt x="868" y="1318"/>
                    <a:pt x="935" y="1352"/>
                  </a:cubicBezTo>
                  <a:cubicBezTo>
                    <a:pt x="968" y="1385"/>
                    <a:pt x="1002" y="1418"/>
                    <a:pt x="1035" y="1418"/>
                  </a:cubicBezTo>
                  <a:cubicBezTo>
                    <a:pt x="1068" y="1452"/>
                    <a:pt x="1102" y="1485"/>
                    <a:pt x="1168" y="1485"/>
                  </a:cubicBezTo>
                  <a:cubicBezTo>
                    <a:pt x="1235" y="1485"/>
                    <a:pt x="1302" y="1485"/>
                    <a:pt x="1369" y="1452"/>
                  </a:cubicBezTo>
                  <a:cubicBezTo>
                    <a:pt x="1402" y="1385"/>
                    <a:pt x="1435" y="1318"/>
                    <a:pt x="1402" y="1252"/>
                  </a:cubicBezTo>
                  <a:lnTo>
                    <a:pt x="1402" y="1218"/>
                  </a:lnTo>
                  <a:cubicBezTo>
                    <a:pt x="1402" y="1185"/>
                    <a:pt x="1369" y="1152"/>
                    <a:pt x="1369" y="1118"/>
                  </a:cubicBezTo>
                  <a:cubicBezTo>
                    <a:pt x="1335" y="1085"/>
                    <a:pt x="1302" y="1052"/>
                    <a:pt x="1268" y="1018"/>
                  </a:cubicBezTo>
                  <a:cubicBezTo>
                    <a:pt x="1235" y="985"/>
                    <a:pt x="1168" y="951"/>
                    <a:pt x="1135" y="885"/>
                  </a:cubicBezTo>
                  <a:cubicBezTo>
                    <a:pt x="1035" y="818"/>
                    <a:pt x="935" y="718"/>
                    <a:pt x="835" y="618"/>
                  </a:cubicBezTo>
                  <a:cubicBezTo>
                    <a:pt x="635" y="451"/>
                    <a:pt x="468" y="251"/>
                    <a:pt x="301" y="51"/>
                  </a:cubicBezTo>
                  <a:cubicBezTo>
                    <a:pt x="268" y="17"/>
                    <a:pt x="226" y="1"/>
                    <a:pt x="184" y="1"/>
                  </a:cubicBez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61"/>
            <p:cNvSpPr/>
            <p:nvPr/>
          </p:nvSpPr>
          <p:spPr>
            <a:xfrm>
              <a:off x="6699327" y="4040090"/>
              <a:ext cx="32214" cy="32820"/>
            </a:xfrm>
            <a:custGeom>
              <a:avLst/>
              <a:gdLst/>
              <a:ahLst/>
              <a:cxnLst/>
              <a:rect l="l" t="t" r="r" b="b"/>
              <a:pathLst>
                <a:path w="1648" h="1679" extrusionOk="0">
                  <a:moveTo>
                    <a:pt x="163" y="0"/>
                  </a:moveTo>
                  <a:cubicBezTo>
                    <a:pt x="67" y="0"/>
                    <a:pt x="1" y="126"/>
                    <a:pt x="79" y="231"/>
                  </a:cubicBezTo>
                  <a:cubicBezTo>
                    <a:pt x="313" y="465"/>
                    <a:pt x="546" y="732"/>
                    <a:pt x="780" y="998"/>
                  </a:cubicBezTo>
                  <a:cubicBezTo>
                    <a:pt x="880" y="1132"/>
                    <a:pt x="1013" y="1232"/>
                    <a:pt x="1147" y="1365"/>
                  </a:cubicBezTo>
                  <a:cubicBezTo>
                    <a:pt x="1147" y="1365"/>
                    <a:pt x="1147" y="1399"/>
                    <a:pt x="1180" y="1399"/>
                  </a:cubicBezTo>
                  <a:lnTo>
                    <a:pt x="1180" y="1432"/>
                  </a:lnTo>
                  <a:lnTo>
                    <a:pt x="1180" y="1465"/>
                  </a:lnTo>
                  <a:cubicBezTo>
                    <a:pt x="1180" y="1465"/>
                    <a:pt x="1180" y="1499"/>
                    <a:pt x="1180" y="1532"/>
                  </a:cubicBezTo>
                  <a:cubicBezTo>
                    <a:pt x="1214" y="1565"/>
                    <a:pt x="1214" y="1599"/>
                    <a:pt x="1247" y="1632"/>
                  </a:cubicBezTo>
                  <a:cubicBezTo>
                    <a:pt x="1292" y="1662"/>
                    <a:pt x="1344" y="1679"/>
                    <a:pt x="1393" y="1679"/>
                  </a:cubicBezTo>
                  <a:cubicBezTo>
                    <a:pt x="1453" y="1679"/>
                    <a:pt x="1510" y="1654"/>
                    <a:pt x="1547" y="1599"/>
                  </a:cubicBezTo>
                  <a:cubicBezTo>
                    <a:pt x="1647" y="1532"/>
                    <a:pt x="1647" y="1399"/>
                    <a:pt x="1614" y="1299"/>
                  </a:cubicBezTo>
                  <a:cubicBezTo>
                    <a:pt x="1580" y="1199"/>
                    <a:pt x="1514" y="1132"/>
                    <a:pt x="1447" y="1065"/>
                  </a:cubicBezTo>
                  <a:cubicBezTo>
                    <a:pt x="1380" y="998"/>
                    <a:pt x="1280" y="932"/>
                    <a:pt x="1214" y="865"/>
                  </a:cubicBezTo>
                  <a:cubicBezTo>
                    <a:pt x="1080" y="732"/>
                    <a:pt x="913" y="565"/>
                    <a:pt x="747" y="431"/>
                  </a:cubicBezTo>
                  <a:cubicBezTo>
                    <a:pt x="580" y="298"/>
                    <a:pt x="413" y="164"/>
                    <a:pt x="246" y="31"/>
                  </a:cubicBezTo>
                  <a:cubicBezTo>
                    <a:pt x="218" y="1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61"/>
            <p:cNvSpPr/>
            <p:nvPr/>
          </p:nvSpPr>
          <p:spPr>
            <a:xfrm>
              <a:off x="6646667" y="4065521"/>
              <a:ext cx="32703" cy="32723"/>
            </a:xfrm>
            <a:custGeom>
              <a:avLst/>
              <a:gdLst/>
              <a:ahLst/>
              <a:cxnLst/>
              <a:rect l="l" t="t" r="r" b="b"/>
              <a:pathLst>
                <a:path w="1673" h="1674" extrusionOk="0">
                  <a:moveTo>
                    <a:pt x="183" y="0"/>
                  </a:moveTo>
                  <a:cubicBezTo>
                    <a:pt x="80" y="0"/>
                    <a:pt x="0" y="119"/>
                    <a:pt x="105" y="198"/>
                  </a:cubicBezTo>
                  <a:cubicBezTo>
                    <a:pt x="338" y="465"/>
                    <a:pt x="572" y="731"/>
                    <a:pt x="805" y="998"/>
                  </a:cubicBezTo>
                  <a:cubicBezTo>
                    <a:pt x="905" y="1098"/>
                    <a:pt x="1039" y="1232"/>
                    <a:pt x="1139" y="1365"/>
                  </a:cubicBezTo>
                  <a:cubicBezTo>
                    <a:pt x="1172" y="1365"/>
                    <a:pt x="1172" y="1399"/>
                    <a:pt x="1206" y="1399"/>
                  </a:cubicBezTo>
                  <a:lnTo>
                    <a:pt x="1206" y="1432"/>
                  </a:lnTo>
                  <a:cubicBezTo>
                    <a:pt x="1206" y="1465"/>
                    <a:pt x="1206" y="1499"/>
                    <a:pt x="1206" y="1499"/>
                  </a:cubicBezTo>
                  <a:cubicBezTo>
                    <a:pt x="1239" y="1532"/>
                    <a:pt x="1239" y="1599"/>
                    <a:pt x="1272" y="1599"/>
                  </a:cubicBezTo>
                  <a:cubicBezTo>
                    <a:pt x="1322" y="1649"/>
                    <a:pt x="1381" y="1674"/>
                    <a:pt x="1435" y="1674"/>
                  </a:cubicBezTo>
                  <a:cubicBezTo>
                    <a:pt x="1489" y="1674"/>
                    <a:pt x="1539" y="1649"/>
                    <a:pt x="1573" y="1599"/>
                  </a:cubicBezTo>
                  <a:cubicBezTo>
                    <a:pt x="1673" y="1532"/>
                    <a:pt x="1673" y="1399"/>
                    <a:pt x="1639" y="1299"/>
                  </a:cubicBezTo>
                  <a:cubicBezTo>
                    <a:pt x="1606" y="1198"/>
                    <a:pt x="1539" y="1132"/>
                    <a:pt x="1472" y="1065"/>
                  </a:cubicBezTo>
                  <a:cubicBezTo>
                    <a:pt x="1406" y="998"/>
                    <a:pt x="1306" y="898"/>
                    <a:pt x="1239" y="832"/>
                  </a:cubicBezTo>
                  <a:cubicBezTo>
                    <a:pt x="1072" y="698"/>
                    <a:pt x="939" y="565"/>
                    <a:pt x="772" y="431"/>
                  </a:cubicBezTo>
                  <a:cubicBezTo>
                    <a:pt x="605" y="298"/>
                    <a:pt x="438" y="164"/>
                    <a:pt x="272" y="31"/>
                  </a:cubicBezTo>
                  <a:cubicBezTo>
                    <a:pt x="243" y="9"/>
                    <a:pt x="212" y="0"/>
                    <a:pt x="183" y="0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61"/>
            <p:cNvSpPr/>
            <p:nvPr/>
          </p:nvSpPr>
          <p:spPr>
            <a:xfrm>
              <a:off x="6722394" y="4068082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61"/>
            <p:cNvSpPr/>
            <p:nvPr/>
          </p:nvSpPr>
          <p:spPr>
            <a:xfrm>
              <a:off x="6722394" y="4068082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61"/>
            <p:cNvSpPr/>
            <p:nvPr/>
          </p:nvSpPr>
          <p:spPr>
            <a:xfrm>
              <a:off x="6373217" y="2470895"/>
              <a:ext cx="116073" cy="143831"/>
            </a:xfrm>
            <a:custGeom>
              <a:avLst/>
              <a:gdLst/>
              <a:ahLst/>
              <a:cxnLst/>
              <a:rect l="l" t="t" r="r" b="b"/>
              <a:pathLst>
                <a:path w="5938" h="7358" extrusionOk="0">
                  <a:moveTo>
                    <a:pt x="5774" y="1"/>
                  </a:moveTo>
                  <a:cubicBezTo>
                    <a:pt x="5744" y="1"/>
                    <a:pt x="5714" y="15"/>
                    <a:pt x="5688" y="50"/>
                  </a:cubicBezTo>
                  <a:cubicBezTo>
                    <a:pt x="5187" y="583"/>
                    <a:pt x="4821" y="1250"/>
                    <a:pt x="4387" y="1851"/>
                  </a:cubicBezTo>
                  <a:cubicBezTo>
                    <a:pt x="3953" y="2485"/>
                    <a:pt x="3453" y="3085"/>
                    <a:pt x="2986" y="3719"/>
                  </a:cubicBezTo>
                  <a:cubicBezTo>
                    <a:pt x="2519" y="4319"/>
                    <a:pt x="2052" y="4886"/>
                    <a:pt x="1552" y="5453"/>
                  </a:cubicBezTo>
                  <a:cubicBezTo>
                    <a:pt x="1051" y="6054"/>
                    <a:pt x="551" y="6621"/>
                    <a:pt x="50" y="7221"/>
                  </a:cubicBezTo>
                  <a:cubicBezTo>
                    <a:pt x="1" y="7271"/>
                    <a:pt x="62" y="7357"/>
                    <a:pt x="124" y="7357"/>
                  </a:cubicBezTo>
                  <a:cubicBezTo>
                    <a:pt x="145" y="7357"/>
                    <a:pt x="167" y="7347"/>
                    <a:pt x="184" y="7321"/>
                  </a:cubicBezTo>
                  <a:cubicBezTo>
                    <a:pt x="784" y="6821"/>
                    <a:pt x="1285" y="6221"/>
                    <a:pt x="1818" y="5654"/>
                  </a:cubicBezTo>
                  <a:cubicBezTo>
                    <a:pt x="2319" y="5086"/>
                    <a:pt x="2786" y="4519"/>
                    <a:pt x="3253" y="3919"/>
                  </a:cubicBezTo>
                  <a:cubicBezTo>
                    <a:pt x="3720" y="3352"/>
                    <a:pt x="4187" y="2751"/>
                    <a:pt x="4620" y="2151"/>
                  </a:cubicBezTo>
                  <a:cubicBezTo>
                    <a:pt x="4854" y="1851"/>
                    <a:pt x="5054" y="1517"/>
                    <a:pt x="5288" y="1184"/>
                  </a:cubicBezTo>
                  <a:cubicBezTo>
                    <a:pt x="5521" y="883"/>
                    <a:pt x="5721" y="550"/>
                    <a:pt x="5888" y="216"/>
                  </a:cubicBezTo>
                  <a:cubicBezTo>
                    <a:pt x="5937" y="118"/>
                    <a:pt x="5859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61"/>
            <p:cNvSpPr/>
            <p:nvPr/>
          </p:nvSpPr>
          <p:spPr>
            <a:xfrm>
              <a:off x="6552193" y="2131492"/>
              <a:ext cx="21541" cy="12452"/>
            </a:xfrm>
            <a:custGeom>
              <a:avLst/>
              <a:gdLst/>
              <a:ahLst/>
              <a:cxnLst/>
              <a:rect l="l" t="t" r="r" b="b"/>
              <a:pathLst>
                <a:path w="1102" h="637" extrusionOk="0">
                  <a:moveTo>
                    <a:pt x="768" y="0"/>
                  </a:moveTo>
                  <a:cubicBezTo>
                    <a:pt x="635" y="0"/>
                    <a:pt x="535" y="0"/>
                    <a:pt x="435" y="67"/>
                  </a:cubicBezTo>
                  <a:cubicBezTo>
                    <a:pt x="335" y="100"/>
                    <a:pt x="234" y="167"/>
                    <a:pt x="168" y="234"/>
                  </a:cubicBezTo>
                  <a:cubicBezTo>
                    <a:pt x="134" y="300"/>
                    <a:pt x="101" y="334"/>
                    <a:pt x="68" y="367"/>
                  </a:cubicBezTo>
                  <a:cubicBezTo>
                    <a:pt x="34" y="434"/>
                    <a:pt x="1" y="500"/>
                    <a:pt x="1" y="567"/>
                  </a:cubicBezTo>
                  <a:cubicBezTo>
                    <a:pt x="1" y="608"/>
                    <a:pt x="52" y="637"/>
                    <a:pt x="99" y="637"/>
                  </a:cubicBezTo>
                  <a:cubicBezTo>
                    <a:pt x="128" y="637"/>
                    <a:pt x="155" y="626"/>
                    <a:pt x="168" y="601"/>
                  </a:cubicBezTo>
                  <a:cubicBezTo>
                    <a:pt x="201" y="567"/>
                    <a:pt x="201" y="534"/>
                    <a:pt x="234" y="467"/>
                  </a:cubicBezTo>
                  <a:cubicBezTo>
                    <a:pt x="268" y="434"/>
                    <a:pt x="268" y="400"/>
                    <a:pt x="301" y="367"/>
                  </a:cubicBezTo>
                  <a:cubicBezTo>
                    <a:pt x="368" y="300"/>
                    <a:pt x="435" y="267"/>
                    <a:pt x="535" y="234"/>
                  </a:cubicBezTo>
                  <a:cubicBezTo>
                    <a:pt x="619" y="170"/>
                    <a:pt x="731" y="147"/>
                    <a:pt x="843" y="147"/>
                  </a:cubicBezTo>
                  <a:cubicBezTo>
                    <a:pt x="908" y="147"/>
                    <a:pt x="974" y="155"/>
                    <a:pt x="1035" y="167"/>
                  </a:cubicBezTo>
                  <a:cubicBezTo>
                    <a:pt x="1068" y="167"/>
                    <a:pt x="1102" y="100"/>
                    <a:pt x="1068" y="67"/>
                  </a:cubicBezTo>
                  <a:cubicBezTo>
                    <a:pt x="968" y="33"/>
                    <a:pt x="868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61"/>
            <p:cNvSpPr/>
            <p:nvPr/>
          </p:nvSpPr>
          <p:spPr>
            <a:xfrm>
              <a:off x="6221508" y="2648621"/>
              <a:ext cx="36632" cy="15286"/>
            </a:xfrm>
            <a:custGeom>
              <a:avLst/>
              <a:gdLst/>
              <a:ahLst/>
              <a:cxnLst/>
              <a:rect l="l" t="t" r="r" b="b"/>
              <a:pathLst>
                <a:path w="1874" h="782" extrusionOk="0">
                  <a:moveTo>
                    <a:pt x="216" y="0"/>
                  </a:moveTo>
                  <a:cubicBezTo>
                    <a:pt x="103" y="0"/>
                    <a:pt x="1" y="126"/>
                    <a:pt x="106" y="231"/>
                  </a:cubicBezTo>
                  <a:cubicBezTo>
                    <a:pt x="423" y="548"/>
                    <a:pt x="887" y="782"/>
                    <a:pt x="1349" y="782"/>
                  </a:cubicBezTo>
                  <a:cubicBezTo>
                    <a:pt x="1469" y="782"/>
                    <a:pt x="1590" y="766"/>
                    <a:pt x="1707" y="731"/>
                  </a:cubicBezTo>
                  <a:cubicBezTo>
                    <a:pt x="1874" y="698"/>
                    <a:pt x="1841" y="498"/>
                    <a:pt x="1674" y="464"/>
                  </a:cubicBezTo>
                  <a:cubicBezTo>
                    <a:pt x="1440" y="464"/>
                    <a:pt x="1173" y="464"/>
                    <a:pt x="940" y="398"/>
                  </a:cubicBezTo>
                  <a:cubicBezTo>
                    <a:pt x="706" y="298"/>
                    <a:pt x="473" y="198"/>
                    <a:pt x="306" y="31"/>
                  </a:cubicBezTo>
                  <a:cubicBezTo>
                    <a:pt x="278" y="9"/>
                    <a:pt x="246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61"/>
            <p:cNvSpPr/>
            <p:nvPr/>
          </p:nvSpPr>
          <p:spPr>
            <a:xfrm>
              <a:off x="6216778" y="2502347"/>
              <a:ext cx="23594" cy="31511"/>
            </a:xfrm>
            <a:custGeom>
              <a:avLst/>
              <a:gdLst/>
              <a:ahLst/>
              <a:cxnLst/>
              <a:rect l="l" t="t" r="r" b="b"/>
              <a:pathLst>
                <a:path w="1207" h="1612" extrusionOk="0">
                  <a:moveTo>
                    <a:pt x="139" y="0"/>
                  </a:moveTo>
                  <a:cubicBezTo>
                    <a:pt x="70" y="0"/>
                    <a:pt x="1" y="71"/>
                    <a:pt x="48" y="142"/>
                  </a:cubicBezTo>
                  <a:cubicBezTo>
                    <a:pt x="215" y="409"/>
                    <a:pt x="348" y="642"/>
                    <a:pt x="515" y="876"/>
                  </a:cubicBezTo>
                  <a:lnTo>
                    <a:pt x="748" y="1243"/>
                  </a:lnTo>
                  <a:cubicBezTo>
                    <a:pt x="815" y="1343"/>
                    <a:pt x="915" y="1476"/>
                    <a:pt x="1015" y="1576"/>
                  </a:cubicBezTo>
                  <a:cubicBezTo>
                    <a:pt x="1040" y="1601"/>
                    <a:pt x="1065" y="1612"/>
                    <a:pt x="1088" y="1612"/>
                  </a:cubicBezTo>
                  <a:cubicBezTo>
                    <a:pt x="1157" y="1612"/>
                    <a:pt x="1207" y="1518"/>
                    <a:pt x="1182" y="1443"/>
                  </a:cubicBezTo>
                  <a:cubicBezTo>
                    <a:pt x="1115" y="1309"/>
                    <a:pt x="1048" y="1209"/>
                    <a:pt x="982" y="1076"/>
                  </a:cubicBezTo>
                  <a:lnTo>
                    <a:pt x="715" y="742"/>
                  </a:lnTo>
                  <a:cubicBezTo>
                    <a:pt x="548" y="509"/>
                    <a:pt x="381" y="275"/>
                    <a:pt x="215" y="42"/>
                  </a:cubicBezTo>
                  <a:cubicBezTo>
                    <a:pt x="195" y="12"/>
                    <a:pt x="167" y="0"/>
                    <a:pt x="1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61"/>
            <p:cNvSpPr/>
            <p:nvPr/>
          </p:nvSpPr>
          <p:spPr>
            <a:xfrm>
              <a:off x="6515679" y="2202977"/>
              <a:ext cx="35576" cy="10438"/>
            </a:xfrm>
            <a:custGeom>
              <a:avLst/>
              <a:gdLst/>
              <a:ahLst/>
              <a:cxnLst/>
              <a:rect l="l" t="t" r="r" b="b"/>
              <a:pathLst>
                <a:path w="1820" h="534" extrusionOk="0">
                  <a:moveTo>
                    <a:pt x="1659" y="1"/>
                  </a:moveTo>
                  <a:cubicBezTo>
                    <a:pt x="1642" y="1"/>
                    <a:pt x="1623" y="4"/>
                    <a:pt x="1602" y="12"/>
                  </a:cubicBezTo>
                  <a:cubicBezTo>
                    <a:pt x="1369" y="79"/>
                    <a:pt x="1135" y="146"/>
                    <a:pt x="868" y="213"/>
                  </a:cubicBezTo>
                  <a:cubicBezTo>
                    <a:pt x="635" y="279"/>
                    <a:pt x="368" y="279"/>
                    <a:pt x="134" y="313"/>
                  </a:cubicBezTo>
                  <a:cubicBezTo>
                    <a:pt x="1" y="313"/>
                    <a:pt x="1" y="513"/>
                    <a:pt x="134" y="513"/>
                  </a:cubicBezTo>
                  <a:cubicBezTo>
                    <a:pt x="243" y="526"/>
                    <a:pt x="354" y="533"/>
                    <a:pt x="464" y="533"/>
                  </a:cubicBezTo>
                  <a:cubicBezTo>
                    <a:pt x="896" y="533"/>
                    <a:pt x="1331" y="432"/>
                    <a:pt x="1702" y="246"/>
                  </a:cubicBezTo>
                  <a:cubicBezTo>
                    <a:pt x="1819" y="187"/>
                    <a:pt x="1782" y="1"/>
                    <a:pt x="1659" y="1"/>
                  </a:cubicBezTo>
                  <a:close/>
                </a:path>
              </a:pathLst>
            </a:custGeom>
            <a:solidFill>
              <a:srgbClr val="BF7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61"/>
            <p:cNvSpPr/>
            <p:nvPr/>
          </p:nvSpPr>
          <p:spPr>
            <a:xfrm>
              <a:off x="6734317" y="2404531"/>
              <a:ext cx="67322" cy="581479"/>
            </a:xfrm>
            <a:custGeom>
              <a:avLst/>
              <a:gdLst/>
              <a:ahLst/>
              <a:cxnLst/>
              <a:rect l="l" t="t" r="r" b="b"/>
              <a:pathLst>
                <a:path w="3444" h="29747" extrusionOk="0">
                  <a:moveTo>
                    <a:pt x="121" y="1"/>
                  </a:moveTo>
                  <a:cubicBezTo>
                    <a:pt x="60" y="1"/>
                    <a:pt x="0" y="71"/>
                    <a:pt x="24" y="142"/>
                  </a:cubicBezTo>
                  <a:cubicBezTo>
                    <a:pt x="858" y="1743"/>
                    <a:pt x="858" y="3678"/>
                    <a:pt x="1025" y="5446"/>
                  </a:cubicBezTo>
                  <a:cubicBezTo>
                    <a:pt x="1191" y="7381"/>
                    <a:pt x="1325" y="9315"/>
                    <a:pt x="1492" y="11250"/>
                  </a:cubicBezTo>
                  <a:cubicBezTo>
                    <a:pt x="1825" y="15186"/>
                    <a:pt x="2159" y="19089"/>
                    <a:pt x="2492" y="22992"/>
                  </a:cubicBezTo>
                  <a:cubicBezTo>
                    <a:pt x="2693" y="25193"/>
                    <a:pt x="2893" y="27395"/>
                    <a:pt x="3059" y="29597"/>
                  </a:cubicBezTo>
                  <a:cubicBezTo>
                    <a:pt x="3076" y="29697"/>
                    <a:pt x="3176" y="29747"/>
                    <a:pt x="3268" y="29747"/>
                  </a:cubicBezTo>
                  <a:cubicBezTo>
                    <a:pt x="3360" y="29747"/>
                    <a:pt x="3443" y="29697"/>
                    <a:pt x="3426" y="29597"/>
                  </a:cubicBezTo>
                  <a:cubicBezTo>
                    <a:pt x="3093" y="25627"/>
                    <a:pt x="2726" y="21691"/>
                    <a:pt x="2359" y="17755"/>
                  </a:cubicBezTo>
                  <a:lnTo>
                    <a:pt x="2359" y="17721"/>
                  </a:lnTo>
                  <a:cubicBezTo>
                    <a:pt x="1992" y="13785"/>
                    <a:pt x="1658" y="9816"/>
                    <a:pt x="1258" y="5846"/>
                  </a:cubicBezTo>
                  <a:cubicBezTo>
                    <a:pt x="1091" y="3912"/>
                    <a:pt x="1125" y="1810"/>
                    <a:pt x="191" y="42"/>
                  </a:cubicBezTo>
                  <a:cubicBezTo>
                    <a:pt x="171" y="13"/>
                    <a:pt x="146" y="1"/>
                    <a:pt x="1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61"/>
            <p:cNvSpPr/>
            <p:nvPr/>
          </p:nvSpPr>
          <p:spPr>
            <a:xfrm>
              <a:off x="6551177" y="3007532"/>
              <a:ext cx="62337" cy="245810"/>
            </a:xfrm>
            <a:custGeom>
              <a:avLst/>
              <a:gdLst/>
              <a:ahLst/>
              <a:cxnLst/>
              <a:rect l="l" t="t" r="r" b="b"/>
              <a:pathLst>
                <a:path w="3189" h="12575" extrusionOk="0">
                  <a:moveTo>
                    <a:pt x="3035" y="0"/>
                  </a:moveTo>
                  <a:cubicBezTo>
                    <a:pt x="2999" y="0"/>
                    <a:pt x="2967" y="15"/>
                    <a:pt x="2955" y="50"/>
                  </a:cubicBezTo>
                  <a:cubicBezTo>
                    <a:pt x="2755" y="517"/>
                    <a:pt x="2688" y="1084"/>
                    <a:pt x="2555" y="1584"/>
                  </a:cubicBezTo>
                  <a:cubicBezTo>
                    <a:pt x="2421" y="2084"/>
                    <a:pt x="2321" y="2585"/>
                    <a:pt x="2188" y="3085"/>
                  </a:cubicBezTo>
                  <a:cubicBezTo>
                    <a:pt x="1954" y="4119"/>
                    <a:pt x="1687" y="5153"/>
                    <a:pt x="1454" y="6187"/>
                  </a:cubicBezTo>
                  <a:cubicBezTo>
                    <a:pt x="954" y="8289"/>
                    <a:pt x="487" y="10357"/>
                    <a:pt x="20" y="12425"/>
                  </a:cubicBezTo>
                  <a:cubicBezTo>
                    <a:pt x="0" y="12522"/>
                    <a:pt x="71" y="12574"/>
                    <a:pt x="141" y="12574"/>
                  </a:cubicBezTo>
                  <a:cubicBezTo>
                    <a:pt x="190" y="12574"/>
                    <a:pt x="239" y="12547"/>
                    <a:pt x="253" y="12492"/>
                  </a:cubicBezTo>
                  <a:cubicBezTo>
                    <a:pt x="753" y="10424"/>
                    <a:pt x="1254" y="8355"/>
                    <a:pt x="1754" y="6287"/>
                  </a:cubicBezTo>
                  <a:cubicBezTo>
                    <a:pt x="1988" y="5253"/>
                    <a:pt x="2255" y="4186"/>
                    <a:pt x="2488" y="3152"/>
                  </a:cubicBezTo>
                  <a:cubicBezTo>
                    <a:pt x="2588" y="2651"/>
                    <a:pt x="2722" y="2151"/>
                    <a:pt x="2822" y="1651"/>
                  </a:cubicBezTo>
                  <a:cubicBezTo>
                    <a:pt x="2955" y="1150"/>
                    <a:pt x="3155" y="617"/>
                    <a:pt x="3189" y="116"/>
                  </a:cubicBezTo>
                  <a:cubicBezTo>
                    <a:pt x="3189" y="51"/>
                    <a:pt x="3104" y="0"/>
                    <a:pt x="30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61"/>
            <p:cNvSpPr/>
            <p:nvPr/>
          </p:nvSpPr>
          <p:spPr>
            <a:xfrm>
              <a:off x="6543378" y="3508593"/>
              <a:ext cx="534390" cy="660021"/>
            </a:xfrm>
            <a:custGeom>
              <a:avLst/>
              <a:gdLst/>
              <a:ahLst/>
              <a:cxnLst/>
              <a:rect l="l" t="t" r="r" b="b"/>
              <a:pathLst>
                <a:path w="27338" h="33765" extrusionOk="0">
                  <a:moveTo>
                    <a:pt x="22334" y="11743"/>
                  </a:moveTo>
                  <a:cubicBezTo>
                    <a:pt x="22501" y="12644"/>
                    <a:pt x="22701" y="13578"/>
                    <a:pt x="22901" y="14512"/>
                  </a:cubicBezTo>
                  <a:cubicBezTo>
                    <a:pt x="23235" y="16113"/>
                    <a:pt x="23535" y="17714"/>
                    <a:pt x="23869" y="19349"/>
                  </a:cubicBezTo>
                  <a:cubicBezTo>
                    <a:pt x="22835" y="18948"/>
                    <a:pt x="21734" y="18615"/>
                    <a:pt x="20700" y="18248"/>
                  </a:cubicBezTo>
                  <a:cubicBezTo>
                    <a:pt x="19432" y="17814"/>
                    <a:pt x="18165" y="17381"/>
                    <a:pt x="16930" y="16947"/>
                  </a:cubicBezTo>
                  <a:cubicBezTo>
                    <a:pt x="15896" y="16613"/>
                    <a:pt x="14862" y="16246"/>
                    <a:pt x="13828" y="15880"/>
                  </a:cubicBezTo>
                  <a:cubicBezTo>
                    <a:pt x="15463" y="15246"/>
                    <a:pt x="17097" y="14612"/>
                    <a:pt x="18665" y="13811"/>
                  </a:cubicBezTo>
                  <a:cubicBezTo>
                    <a:pt x="19699" y="13311"/>
                    <a:pt x="20700" y="12744"/>
                    <a:pt x="21634" y="12077"/>
                  </a:cubicBezTo>
                  <a:cubicBezTo>
                    <a:pt x="21867" y="11977"/>
                    <a:pt x="22101" y="11843"/>
                    <a:pt x="22334" y="11743"/>
                  </a:cubicBezTo>
                  <a:close/>
                  <a:moveTo>
                    <a:pt x="5289" y="13511"/>
                  </a:moveTo>
                  <a:cubicBezTo>
                    <a:pt x="5422" y="13611"/>
                    <a:pt x="5556" y="13645"/>
                    <a:pt x="5722" y="13711"/>
                  </a:cubicBezTo>
                  <a:cubicBezTo>
                    <a:pt x="6023" y="13845"/>
                    <a:pt x="6356" y="13978"/>
                    <a:pt x="6690" y="14112"/>
                  </a:cubicBezTo>
                  <a:cubicBezTo>
                    <a:pt x="7324" y="14345"/>
                    <a:pt x="7991" y="14545"/>
                    <a:pt x="8624" y="14779"/>
                  </a:cubicBezTo>
                  <a:cubicBezTo>
                    <a:pt x="9759" y="15179"/>
                    <a:pt x="10926" y="15579"/>
                    <a:pt x="12094" y="15980"/>
                  </a:cubicBezTo>
                  <a:cubicBezTo>
                    <a:pt x="12060" y="15980"/>
                    <a:pt x="12027" y="15980"/>
                    <a:pt x="11994" y="16013"/>
                  </a:cubicBezTo>
                  <a:cubicBezTo>
                    <a:pt x="9659" y="16914"/>
                    <a:pt x="7324" y="17848"/>
                    <a:pt x="5122" y="19115"/>
                  </a:cubicBezTo>
                  <a:cubicBezTo>
                    <a:pt x="4655" y="19349"/>
                    <a:pt x="4155" y="19582"/>
                    <a:pt x="3688" y="19816"/>
                  </a:cubicBezTo>
                  <a:cubicBezTo>
                    <a:pt x="4188" y="17714"/>
                    <a:pt x="4755" y="15613"/>
                    <a:pt x="5289" y="13511"/>
                  </a:cubicBezTo>
                  <a:close/>
                  <a:moveTo>
                    <a:pt x="8620" y="0"/>
                  </a:moveTo>
                  <a:cubicBezTo>
                    <a:pt x="8531" y="0"/>
                    <a:pt x="8445" y="49"/>
                    <a:pt x="8391" y="168"/>
                  </a:cubicBezTo>
                  <a:cubicBezTo>
                    <a:pt x="8124" y="669"/>
                    <a:pt x="7991" y="1202"/>
                    <a:pt x="7824" y="1736"/>
                  </a:cubicBezTo>
                  <a:cubicBezTo>
                    <a:pt x="7690" y="2303"/>
                    <a:pt x="7524" y="2837"/>
                    <a:pt x="7357" y="3371"/>
                  </a:cubicBezTo>
                  <a:cubicBezTo>
                    <a:pt x="7057" y="4438"/>
                    <a:pt x="6723" y="5505"/>
                    <a:pt x="6423" y="6573"/>
                  </a:cubicBezTo>
                  <a:cubicBezTo>
                    <a:pt x="5822" y="8708"/>
                    <a:pt x="5255" y="10843"/>
                    <a:pt x="4688" y="13011"/>
                  </a:cubicBezTo>
                  <a:cubicBezTo>
                    <a:pt x="3521" y="17314"/>
                    <a:pt x="2420" y="21684"/>
                    <a:pt x="1486" y="26054"/>
                  </a:cubicBezTo>
                  <a:cubicBezTo>
                    <a:pt x="1219" y="27254"/>
                    <a:pt x="952" y="28489"/>
                    <a:pt x="685" y="29723"/>
                  </a:cubicBezTo>
                  <a:cubicBezTo>
                    <a:pt x="452" y="30924"/>
                    <a:pt x="185" y="32158"/>
                    <a:pt x="18" y="33392"/>
                  </a:cubicBezTo>
                  <a:cubicBezTo>
                    <a:pt x="0" y="33500"/>
                    <a:pt x="100" y="33560"/>
                    <a:pt x="200" y="33560"/>
                  </a:cubicBezTo>
                  <a:cubicBezTo>
                    <a:pt x="285" y="33560"/>
                    <a:pt x="370" y="33517"/>
                    <a:pt x="385" y="33425"/>
                  </a:cubicBezTo>
                  <a:cubicBezTo>
                    <a:pt x="719" y="32358"/>
                    <a:pt x="919" y="31291"/>
                    <a:pt x="1186" y="30190"/>
                  </a:cubicBezTo>
                  <a:cubicBezTo>
                    <a:pt x="1453" y="29122"/>
                    <a:pt x="1686" y="28055"/>
                    <a:pt x="1953" y="26954"/>
                  </a:cubicBezTo>
                  <a:cubicBezTo>
                    <a:pt x="2387" y="25120"/>
                    <a:pt x="2820" y="23285"/>
                    <a:pt x="3287" y="21417"/>
                  </a:cubicBezTo>
                  <a:cubicBezTo>
                    <a:pt x="3454" y="21317"/>
                    <a:pt x="3487" y="21083"/>
                    <a:pt x="3387" y="20950"/>
                  </a:cubicBezTo>
                  <a:cubicBezTo>
                    <a:pt x="3487" y="20883"/>
                    <a:pt x="3554" y="20816"/>
                    <a:pt x="3621" y="20783"/>
                  </a:cubicBezTo>
                  <a:cubicBezTo>
                    <a:pt x="3754" y="20683"/>
                    <a:pt x="3888" y="20583"/>
                    <a:pt x="4021" y="20483"/>
                  </a:cubicBezTo>
                  <a:cubicBezTo>
                    <a:pt x="4321" y="20283"/>
                    <a:pt x="4622" y="20116"/>
                    <a:pt x="4922" y="19916"/>
                  </a:cubicBezTo>
                  <a:cubicBezTo>
                    <a:pt x="5522" y="19549"/>
                    <a:pt x="6156" y="19215"/>
                    <a:pt x="6790" y="18882"/>
                  </a:cubicBezTo>
                  <a:cubicBezTo>
                    <a:pt x="8057" y="18215"/>
                    <a:pt x="9392" y="17647"/>
                    <a:pt x="10726" y="17114"/>
                  </a:cubicBezTo>
                  <a:cubicBezTo>
                    <a:pt x="11460" y="16814"/>
                    <a:pt x="12194" y="16547"/>
                    <a:pt x="12928" y="16246"/>
                  </a:cubicBezTo>
                  <a:cubicBezTo>
                    <a:pt x="15296" y="17047"/>
                    <a:pt x="17631" y="17881"/>
                    <a:pt x="19999" y="18682"/>
                  </a:cubicBezTo>
                  <a:cubicBezTo>
                    <a:pt x="20733" y="18948"/>
                    <a:pt x="21434" y="19182"/>
                    <a:pt x="22134" y="19449"/>
                  </a:cubicBezTo>
                  <a:cubicBezTo>
                    <a:pt x="22768" y="19649"/>
                    <a:pt x="23402" y="19882"/>
                    <a:pt x="24002" y="20083"/>
                  </a:cubicBezTo>
                  <a:cubicBezTo>
                    <a:pt x="24469" y="22284"/>
                    <a:pt x="24903" y="24486"/>
                    <a:pt x="25370" y="26687"/>
                  </a:cubicBezTo>
                  <a:cubicBezTo>
                    <a:pt x="25570" y="27821"/>
                    <a:pt x="25803" y="28956"/>
                    <a:pt x="26037" y="30090"/>
                  </a:cubicBezTo>
                  <a:cubicBezTo>
                    <a:pt x="26137" y="30657"/>
                    <a:pt x="26270" y="31257"/>
                    <a:pt x="26370" y="31824"/>
                  </a:cubicBezTo>
                  <a:cubicBezTo>
                    <a:pt x="26504" y="32391"/>
                    <a:pt x="26571" y="33025"/>
                    <a:pt x="26771" y="33559"/>
                  </a:cubicBezTo>
                  <a:cubicBezTo>
                    <a:pt x="26817" y="33697"/>
                    <a:pt x="26941" y="33765"/>
                    <a:pt x="27061" y="33765"/>
                  </a:cubicBezTo>
                  <a:cubicBezTo>
                    <a:pt x="27202" y="33765"/>
                    <a:pt x="27338" y="33672"/>
                    <a:pt x="27338" y="33492"/>
                  </a:cubicBezTo>
                  <a:cubicBezTo>
                    <a:pt x="27304" y="32992"/>
                    <a:pt x="27204" y="32491"/>
                    <a:pt x="27104" y="31991"/>
                  </a:cubicBezTo>
                  <a:cubicBezTo>
                    <a:pt x="27004" y="31491"/>
                    <a:pt x="26904" y="30990"/>
                    <a:pt x="26804" y="30490"/>
                  </a:cubicBezTo>
                  <a:cubicBezTo>
                    <a:pt x="26604" y="29456"/>
                    <a:pt x="26370" y="28422"/>
                    <a:pt x="26170" y="27388"/>
                  </a:cubicBezTo>
                  <a:cubicBezTo>
                    <a:pt x="25770" y="25353"/>
                    <a:pt x="25370" y="23352"/>
                    <a:pt x="24936" y="21317"/>
                  </a:cubicBezTo>
                  <a:cubicBezTo>
                    <a:pt x="24869" y="20883"/>
                    <a:pt x="24769" y="20450"/>
                    <a:pt x="24669" y="20016"/>
                  </a:cubicBezTo>
                  <a:cubicBezTo>
                    <a:pt x="24736" y="19916"/>
                    <a:pt x="24703" y="19749"/>
                    <a:pt x="24603" y="19649"/>
                  </a:cubicBezTo>
                  <a:cubicBezTo>
                    <a:pt x="23869" y="16146"/>
                    <a:pt x="23135" y="12644"/>
                    <a:pt x="22401" y="9141"/>
                  </a:cubicBezTo>
                  <a:cubicBezTo>
                    <a:pt x="22167" y="8007"/>
                    <a:pt x="21901" y="6906"/>
                    <a:pt x="21667" y="5772"/>
                  </a:cubicBezTo>
                  <a:cubicBezTo>
                    <a:pt x="21400" y="4605"/>
                    <a:pt x="21200" y="3437"/>
                    <a:pt x="20833" y="2303"/>
                  </a:cubicBezTo>
                  <a:cubicBezTo>
                    <a:pt x="20801" y="2224"/>
                    <a:pt x="20716" y="2182"/>
                    <a:pt x="20636" y="2182"/>
                  </a:cubicBezTo>
                  <a:cubicBezTo>
                    <a:pt x="20548" y="2182"/>
                    <a:pt x="20466" y="2232"/>
                    <a:pt x="20466" y="2337"/>
                  </a:cubicBezTo>
                  <a:cubicBezTo>
                    <a:pt x="20566" y="3371"/>
                    <a:pt x="20800" y="4338"/>
                    <a:pt x="21000" y="5339"/>
                  </a:cubicBezTo>
                  <a:cubicBezTo>
                    <a:pt x="21200" y="6373"/>
                    <a:pt x="21434" y="7407"/>
                    <a:pt x="21634" y="8441"/>
                  </a:cubicBezTo>
                  <a:cubicBezTo>
                    <a:pt x="21834" y="9375"/>
                    <a:pt x="22034" y="10309"/>
                    <a:pt x="22201" y="11243"/>
                  </a:cubicBezTo>
                  <a:cubicBezTo>
                    <a:pt x="21634" y="11476"/>
                    <a:pt x="21100" y="11777"/>
                    <a:pt x="20533" y="12043"/>
                  </a:cubicBezTo>
                  <a:cubicBezTo>
                    <a:pt x="19933" y="12344"/>
                    <a:pt x="19299" y="12644"/>
                    <a:pt x="18698" y="12911"/>
                  </a:cubicBezTo>
                  <a:cubicBezTo>
                    <a:pt x="17431" y="13511"/>
                    <a:pt x="16163" y="14112"/>
                    <a:pt x="14896" y="14679"/>
                  </a:cubicBezTo>
                  <a:cubicBezTo>
                    <a:pt x="14228" y="14979"/>
                    <a:pt x="13595" y="15279"/>
                    <a:pt x="12928" y="15579"/>
                  </a:cubicBezTo>
                  <a:cubicBezTo>
                    <a:pt x="11727" y="15179"/>
                    <a:pt x="10526" y="14779"/>
                    <a:pt x="9325" y="14378"/>
                  </a:cubicBezTo>
                  <a:cubicBezTo>
                    <a:pt x="8624" y="14145"/>
                    <a:pt x="7957" y="13911"/>
                    <a:pt x="7257" y="13678"/>
                  </a:cubicBezTo>
                  <a:cubicBezTo>
                    <a:pt x="6890" y="13578"/>
                    <a:pt x="6523" y="13444"/>
                    <a:pt x="6189" y="13344"/>
                  </a:cubicBezTo>
                  <a:cubicBezTo>
                    <a:pt x="5923" y="13278"/>
                    <a:pt x="5656" y="13178"/>
                    <a:pt x="5389" y="13178"/>
                  </a:cubicBezTo>
                  <a:cubicBezTo>
                    <a:pt x="5889" y="11310"/>
                    <a:pt x="6390" y="9475"/>
                    <a:pt x="6923" y="7607"/>
                  </a:cubicBezTo>
                  <a:cubicBezTo>
                    <a:pt x="7257" y="6439"/>
                    <a:pt x="7590" y="5239"/>
                    <a:pt x="7924" y="4071"/>
                  </a:cubicBezTo>
                  <a:cubicBezTo>
                    <a:pt x="8091" y="3471"/>
                    <a:pt x="8291" y="2870"/>
                    <a:pt x="8458" y="2270"/>
                  </a:cubicBezTo>
                  <a:cubicBezTo>
                    <a:pt x="8658" y="1669"/>
                    <a:pt x="8891" y="1069"/>
                    <a:pt x="8958" y="435"/>
                  </a:cubicBezTo>
                  <a:cubicBezTo>
                    <a:pt x="9003" y="210"/>
                    <a:pt x="8805" y="0"/>
                    <a:pt x="86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61"/>
            <p:cNvSpPr/>
            <p:nvPr/>
          </p:nvSpPr>
          <p:spPr>
            <a:xfrm>
              <a:off x="6448103" y="2865793"/>
              <a:ext cx="745737" cy="711314"/>
            </a:xfrm>
            <a:custGeom>
              <a:avLst/>
              <a:gdLst/>
              <a:ahLst/>
              <a:cxnLst/>
              <a:rect l="l" t="t" r="r" b="b"/>
              <a:pathLst>
                <a:path w="38150" h="36389" extrusionOk="0">
                  <a:moveTo>
                    <a:pt x="28504" y="0"/>
                  </a:moveTo>
                  <a:cubicBezTo>
                    <a:pt x="27240" y="0"/>
                    <a:pt x="25981" y="201"/>
                    <a:pt x="24840" y="562"/>
                  </a:cubicBezTo>
                  <a:cubicBezTo>
                    <a:pt x="20437" y="1963"/>
                    <a:pt x="18836" y="6066"/>
                    <a:pt x="17935" y="10369"/>
                  </a:cubicBezTo>
                  <a:cubicBezTo>
                    <a:pt x="17234" y="13839"/>
                    <a:pt x="16968" y="17441"/>
                    <a:pt x="15833" y="20810"/>
                  </a:cubicBezTo>
                  <a:cubicBezTo>
                    <a:pt x="15400" y="22078"/>
                    <a:pt x="14833" y="23345"/>
                    <a:pt x="14066" y="24480"/>
                  </a:cubicBezTo>
                  <a:cubicBezTo>
                    <a:pt x="12831" y="26348"/>
                    <a:pt x="11163" y="27849"/>
                    <a:pt x="9095" y="28549"/>
                  </a:cubicBezTo>
                  <a:cubicBezTo>
                    <a:pt x="7461" y="29083"/>
                    <a:pt x="5626" y="29116"/>
                    <a:pt x="4125" y="29950"/>
                  </a:cubicBezTo>
                  <a:cubicBezTo>
                    <a:pt x="1" y="32223"/>
                    <a:pt x="2168" y="36331"/>
                    <a:pt x="6072" y="36331"/>
                  </a:cubicBezTo>
                  <a:cubicBezTo>
                    <a:pt x="6178" y="36331"/>
                    <a:pt x="6285" y="36327"/>
                    <a:pt x="6393" y="36321"/>
                  </a:cubicBezTo>
                  <a:cubicBezTo>
                    <a:pt x="8420" y="36208"/>
                    <a:pt x="10457" y="36148"/>
                    <a:pt x="12493" y="36148"/>
                  </a:cubicBezTo>
                  <a:cubicBezTo>
                    <a:pt x="14043" y="36148"/>
                    <a:pt x="15592" y="36183"/>
                    <a:pt x="17134" y="36255"/>
                  </a:cubicBezTo>
                  <a:cubicBezTo>
                    <a:pt x="18513" y="36308"/>
                    <a:pt x="19883" y="36389"/>
                    <a:pt x="21248" y="36389"/>
                  </a:cubicBezTo>
                  <a:cubicBezTo>
                    <a:pt x="22459" y="36389"/>
                    <a:pt x="23666" y="36325"/>
                    <a:pt x="24873" y="36121"/>
                  </a:cubicBezTo>
                  <a:cubicBezTo>
                    <a:pt x="27175" y="35754"/>
                    <a:pt x="30978" y="34420"/>
                    <a:pt x="32012" y="32118"/>
                  </a:cubicBezTo>
                  <a:cubicBezTo>
                    <a:pt x="34447" y="26915"/>
                    <a:pt x="36148" y="21377"/>
                    <a:pt x="37182" y="15707"/>
                  </a:cubicBezTo>
                  <a:cubicBezTo>
                    <a:pt x="37983" y="11203"/>
                    <a:pt x="38149" y="6033"/>
                    <a:pt x="35114" y="2597"/>
                  </a:cubicBezTo>
                  <a:cubicBezTo>
                    <a:pt x="33459" y="766"/>
                    <a:pt x="30973" y="0"/>
                    <a:pt x="28504" y="0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61"/>
            <p:cNvSpPr/>
            <p:nvPr/>
          </p:nvSpPr>
          <p:spPr>
            <a:xfrm>
              <a:off x="7370178" y="3504684"/>
              <a:ext cx="534390" cy="660021"/>
            </a:xfrm>
            <a:custGeom>
              <a:avLst/>
              <a:gdLst/>
              <a:ahLst/>
              <a:cxnLst/>
              <a:rect l="l" t="t" r="r" b="b"/>
              <a:pathLst>
                <a:path w="27338" h="33765" extrusionOk="0">
                  <a:moveTo>
                    <a:pt x="22301" y="11743"/>
                  </a:moveTo>
                  <a:cubicBezTo>
                    <a:pt x="22501" y="12644"/>
                    <a:pt x="22701" y="13578"/>
                    <a:pt x="22868" y="14512"/>
                  </a:cubicBezTo>
                  <a:cubicBezTo>
                    <a:pt x="23201" y="16113"/>
                    <a:pt x="23535" y="17714"/>
                    <a:pt x="23869" y="19349"/>
                  </a:cubicBezTo>
                  <a:cubicBezTo>
                    <a:pt x="22834" y="18948"/>
                    <a:pt x="21734" y="18615"/>
                    <a:pt x="20700" y="18248"/>
                  </a:cubicBezTo>
                  <a:lnTo>
                    <a:pt x="20666" y="18248"/>
                  </a:lnTo>
                  <a:cubicBezTo>
                    <a:pt x="19432" y="17814"/>
                    <a:pt x="18164" y="17380"/>
                    <a:pt x="16930" y="16947"/>
                  </a:cubicBezTo>
                  <a:cubicBezTo>
                    <a:pt x="15896" y="16613"/>
                    <a:pt x="14862" y="16246"/>
                    <a:pt x="13828" y="15879"/>
                  </a:cubicBezTo>
                  <a:cubicBezTo>
                    <a:pt x="15463" y="15246"/>
                    <a:pt x="17097" y="14612"/>
                    <a:pt x="18665" y="13811"/>
                  </a:cubicBezTo>
                  <a:cubicBezTo>
                    <a:pt x="19699" y="13311"/>
                    <a:pt x="20700" y="12744"/>
                    <a:pt x="21634" y="12077"/>
                  </a:cubicBezTo>
                  <a:cubicBezTo>
                    <a:pt x="21867" y="11977"/>
                    <a:pt x="22101" y="11843"/>
                    <a:pt x="22301" y="11743"/>
                  </a:cubicBezTo>
                  <a:close/>
                  <a:moveTo>
                    <a:pt x="5289" y="13511"/>
                  </a:moveTo>
                  <a:cubicBezTo>
                    <a:pt x="5389" y="13611"/>
                    <a:pt x="5522" y="13644"/>
                    <a:pt x="5689" y="13711"/>
                  </a:cubicBezTo>
                  <a:cubicBezTo>
                    <a:pt x="6022" y="13845"/>
                    <a:pt x="6356" y="13978"/>
                    <a:pt x="6690" y="14111"/>
                  </a:cubicBezTo>
                  <a:cubicBezTo>
                    <a:pt x="7323" y="14345"/>
                    <a:pt x="7957" y="14545"/>
                    <a:pt x="8591" y="14779"/>
                  </a:cubicBezTo>
                  <a:cubicBezTo>
                    <a:pt x="9758" y="15179"/>
                    <a:pt x="10926" y="15579"/>
                    <a:pt x="12060" y="15979"/>
                  </a:cubicBezTo>
                  <a:cubicBezTo>
                    <a:pt x="12060" y="15979"/>
                    <a:pt x="12027" y="15979"/>
                    <a:pt x="11993" y="16013"/>
                  </a:cubicBezTo>
                  <a:cubicBezTo>
                    <a:pt x="9658" y="16913"/>
                    <a:pt x="7323" y="17847"/>
                    <a:pt x="5122" y="19115"/>
                  </a:cubicBezTo>
                  <a:cubicBezTo>
                    <a:pt x="4621" y="19349"/>
                    <a:pt x="4154" y="19582"/>
                    <a:pt x="3654" y="19816"/>
                  </a:cubicBezTo>
                  <a:cubicBezTo>
                    <a:pt x="4188" y="17714"/>
                    <a:pt x="4722" y="15613"/>
                    <a:pt x="5289" y="13511"/>
                  </a:cubicBezTo>
                  <a:close/>
                  <a:moveTo>
                    <a:pt x="8603" y="0"/>
                  </a:moveTo>
                  <a:cubicBezTo>
                    <a:pt x="8512" y="0"/>
                    <a:pt x="8423" y="49"/>
                    <a:pt x="8357" y="168"/>
                  </a:cubicBezTo>
                  <a:cubicBezTo>
                    <a:pt x="8124" y="669"/>
                    <a:pt x="7991" y="1202"/>
                    <a:pt x="7824" y="1736"/>
                  </a:cubicBezTo>
                  <a:cubicBezTo>
                    <a:pt x="7657" y="2303"/>
                    <a:pt x="7524" y="2837"/>
                    <a:pt x="7357" y="3370"/>
                  </a:cubicBezTo>
                  <a:cubicBezTo>
                    <a:pt x="7023" y="4438"/>
                    <a:pt x="6723" y="5505"/>
                    <a:pt x="6423" y="6573"/>
                  </a:cubicBezTo>
                  <a:cubicBezTo>
                    <a:pt x="5822" y="8708"/>
                    <a:pt x="5222" y="10842"/>
                    <a:pt x="4655" y="13011"/>
                  </a:cubicBezTo>
                  <a:cubicBezTo>
                    <a:pt x="3521" y="17314"/>
                    <a:pt x="2420" y="21684"/>
                    <a:pt x="1453" y="26053"/>
                  </a:cubicBezTo>
                  <a:cubicBezTo>
                    <a:pt x="1186" y="27254"/>
                    <a:pt x="919" y="28488"/>
                    <a:pt x="685" y="29723"/>
                  </a:cubicBezTo>
                  <a:cubicBezTo>
                    <a:pt x="452" y="30924"/>
                    <a:pt x="152" y="32158"/>
                    <a:pt x="18" y="33392"/>
                  </a:cubicBezTo>
                  <a:cubicBezTo>
                    <a:pt x="0" y="33500"/>
                    <a:pt x="90" y="33560"/>
                    <a:pt x="186" y="33560"/>
                  </a:cubicBezTo>
                  <a:cubicBezTo>
                    <a:pt x="268" y="33560"/>
                    <a:pt x="355" y="33517"/>
                    <a:pt x="385" y="33425"/>
                  </a:cubicBezTo>
                  <a:cubicBezTo>
                    <a:pt x="719" y="32358"/>
                    <a:pt x="919" y="31290"/>
                    <a:pt x="1186" y="30190"/>
                  </a:cubicBezTo>
                  <a:cubicBezTo>
                    <a:pt x="1453" y="29122"/>
                    <a:pt x="1686" y="28055"/>
                    <a:pt x="1953" y="26954"/>
                  </a:cubicBezTo>
                  <a:cubicBezTo>
                    <a:pt x="2387" y="25119"/>
                    <a:pt x="2820" y="23285"/>
                    <a:pt x="3287" y="21417"/>
                  </a:cubicBezTo>
                  <a:cubicBezTo>
                    <a:pt x="3421" y="21317"/>
                    <a:pt x="3487" y="21083"/>
                    <a:pt x="3387" y="20950"/>
                  </a:cubicBezTo>
                  <a:cubicBezTo>
                    <a:pt x="3454" y="20883"/>
                    <a:pt x="3554" y="20816"/>
                    <a:pt x="3621" y="20783"/>
                  </a:cubicBezTo>
                  <a:cubicBezTo>
                    <a:pt x="3754" y="20683"/>
                    <a:pt x="3888" y="20583"/>
                    <a:pt x="4021" y="20483"/>
                  </a:cubicBezTo>
                  <a:cubicBezTo>
                    <a:pt x="4321" y="20283"/>
                    <a:pt x="4621" y="20116"/>
                    <a:pt x="4922" y="19916"/>
                  </a:cubicBezTo>
                  <a:cubicBezTo>
                    <a:pt x="5522" y="19549"/>
                    <a:pt x="6156" y="19215"/>
                    <a:pt x="6790" y="18882"/>
                  </a:cubicBezTo>
                  <a:cubicBezTo>
                    <a:pt x="8057" y="18214"/>
                    <a:pt x="9392" y="17647"/>
                    <a:pt x="10726" y="17114"/>
                  </a:cubicBezTo>
                  <a:cubicBezTo>
                    <a:pt x="11460" y="16813"/>
                    <a:pt x="12160" y="16547"/>
                    <a:pt x="12894" y="16246"/>
                  </a:cubicBezTo>
                  <a:cubicBezTo>
                    <a:pt x="15262" y="17047"/>
                    <a:pt x="17631" y="17881"/>
                    <a:pt x="19999" y="18681"/>
                  </a:cubicBezTo>
                  <a:cubicBezTo>
                    <a:pt x="20700" y="18948"/>
                    <a:pt x="21433" y="19182"/>
                    <a:pt x="22134" y="19449"/>
                  </a:cubicBezTo>
                  <a:cubicBezTo>
                    <a:pt x="22768" y="19649"/>
                    <a:pt x="23368" y="19882"/>
                    <a:pt x="24002" y="20082"/>
                  </a:cubicBezTo>
                  <a:cubicBezTo>
                    <a:pt x="24469" y="22284"/>
                    <a:pt x="24903" y="24486"/>
                    <a:pt x="25336" y="26687"/>
                  </a:cubicBezTo>
                  <a:cubicBezTo>
                    <a:pt x="25570" y="27821"/>
                    <a:pt x="25803" y="28955"/>
                    <a:pt x="26037" y="30090"/>
                  </a:cubicBezTo>
                  <a:cubicBezTo>
                    <a:pt x="26137" y="30657"/>
                    <a:pt x="26270" y="31257"/>
                    <a:pt x="26370" y="31824"/>
                  </a:cubicBezTo>
                  <a:cubicBezTo>
                    <a:pt x="26470" y="32391"/>
                    <a:pt x="26570" y="33025"/>
                    <a:pt x="26771" y="33559"/>
                  </a:cubicBezTo>
                  <a:cubicBezTo>
                    <a:pt x="26817" y="33697"/>
                    <a:pt x="26941" y="33765"/>
                    <a:pt x="27061" y="33765"/>
                  </a:cubicBezTo>
                  <a:cubicBezTo>
                    <a:pt x="27202" y="33765"/>
                    <a:pt x="27338" y="33672"/>
                    <a:pt x="27338" y="33492"/>
                  </a:cubicBezTo>
                  <a:cubicBezTo>
                    <a:pt x="27304" y="32992"/>
                    <a:pt x="27204" y="32491"/>
                    <a:pt x="27104" y="31991"/>
                  </a:cubicBezTo>
                  <a:cubicBezTo>
                    <a:pt x="27004" y="31491"/>
                    <a:pt x="26904" y="30990"/>
                    <a:pt x="26804" y="30490"/>
                  </a:cubicBezTo>
                  <a:cubicBezTo>
                    <a:pt x="26604" y="29456"/>
                    <a:pt x="26370" y="28422"/>
                    <a:pt x="26170" y="27388"/>
                  </a:cubicBezTo>
                  <a:cubicBezTo>
                    <a:pt x="25770" y="25353"/>
                    <a:pt x="25370" y="23351"/>
                    <a:pt x="24936" y="21317"/>
                  </a:cubicBezTo>
                  <a:cubicBezTo>
                    <a:pt x="24836" y="20883"/>
                    <a:pt x="24769" y="20449"/>
                    <a:pt x="24669" y="20016"/>
                  </a:cubicBezTo>
                  <a:cubicBezTo>
                    <a:pt x="24736" y="19916"/>
                    <a:pt x="24702" y="19749"/>
                    <a:pt x="24602" y="19649"/>
                  </a:cubicBezTo>
                  <a:cubicBezTo>
                    <a:pt x="23869" y="16146"/>
                    <a:pt x="23135" y="12644"/>
                    <a:pt x="22401" y="9141"/>
                  </a:cubicBezTo>
                  <a:cubicBezTo>
                    <a:pt x="22134" y="8007"/>
                    <a:pt x="21900" y="6906"/>
                    <a:pt x="21667" y="5772"/>
                  </a:cubicBezTo>
                  <a:cubicBezTo>
                    <a:pt x="21400" y="4605"/>
                    <a:pt x="21200" y="3437"/>
                    <a:pt x="20800" y="2303"/>
                  </a:cubicBezTo>
                  <a:cubicBezTo>
                    <a:pt x="20784" y="2223"/>
                    <a:pt x="20700" y="2182"/>
                    <a:pt x="20619" y="2182"/>
                  </a:cubicBezTo>
                  <a:cubicBezTo>
                    <a:pt x="20532" y="2182"/>
                    <a:pt x="20449" y="2232"/>
                    <a:pt x="20466" y="2336"/>
                  </a:cubicBezTo>
                  <a:cubicBezTo>
                    <a:pt x="20566" y="3370"/>
                    <a:pt x="20800" y="4338"/>
                    <a:pt x="21000" y="5339"/>
                  </a:cubicBezTo>
                  <a:cubicBezTo>
                    <a:pt x="21200" y="6373"/>
                    <a:pt x="21400" y="7407"/>
                    <a:pt x="21634" y="8441"/>
                  </a:cubicBezTo>
                  <a:cubicBezTo>
                    <a:pt x="21834" y="9375"/>
                    <a:pt x="22001" y="10309"/>
                    <a:pt x="22201" y="11243"/>
                  </a:cubicBezTo>
                  <a:cubicBezTo>
                    <a:pt x="21634" y="11476"/>
                    <a:pt x="21100" y="11776"/>
                    <a:pt x="20533" y="12043"/>
                  </a:cubicBezTo>
                  <a:cubicBezTo>
                    <a:pt x="19932" y="12344"/>
                    <a:pt x="19299" y="12644"/>
                    <a:pt x="18665" y="12911"/>
                  </a:cubicBezTo>
                  <a:cubicBezTo>
                    <a:pt x="17431" y="13511"/>
                    <a:pt x="16163" y="14111"/>
                    <a:pt x="14895" y="14679"/>
                  </a:cubicBezTo>
                  <a:cubicBezTo>
                    <a:pt x="14228" y="14979"/>
                    <a:pt x="13561" y="15279"/>
                    <a:pt x="12927" y="15579"/>
                  </a:cubicBezTo>
                  <a:cubicBezTo>
                    <a:pt x="11727" y="15179"/>
                    <a:pt x="10526" y="14779"/>
                    <a:pt x="9325" y="14378"/>
                  </a:cubicBezTo>
                  <a:cubicBezTo>
                    <a:pt x="8624" y="14145"/>
                    <a:pt x="7924" y="13911"/>
                    <a:pt x="7257" y="13678"/>
                  </a:cubicBezTo>
                  <a:cubicBezTo>
                    <a:pt x="6890" y="13578"/>
                    <a:pt x="6523" y="13444"/>
                    <a:pt x="6156" y="13344"/>
                  </a:cubicBezTo>
                  <a:cubicBezTo>
                    <a:pt x="5922" y="13278"/>
                    <a:pt x="5656" y="13177"/>
                    <a:pt x="5389" y="13177"/>
                  </a:cubicBezTo>
                  <a:cubicBezTo>
                    <a:pt x="5889" y="11309"/>
                    <a:pt x="6389" y="9475"/>
                    <a:pt x="6890" y="7607"/>
                  </a:cubicBezTo>
                  <a:cubicBezTo>
                    <a:pt x="7223" y="6439"/>
                    <a:pt x="7590" y="5238"/>
                    <a:pt x="7924" y="4071"/>
                  </a:cubicBezTo>
                  <a:cubicBezTo>
                    <a:pt x="8091" y="3471"/>
                    <a:pt x="8257" y="2870"/>
                    <a:pt x="8458" y="2270"/>
                  </a:cubicBezTo>
                  <a:cubicBezTo>
                    <a:pt x="8624" y="1669"/>
                    <a:pt x="8858" y="1069"/>
                    <a:pt x="8958" y="435"/>
                  </a:cubicBezTo>
                  <a:cubicBezTo>
                    <a:pt x="8980" y="210"/>
                    <a:pt x="8790" y="0"/>
                    <a:pt x="86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61"/>
            <p:cNvSpPr/>
            <p:nvPr/>
          </p:nvSpPr>
          <p:spPr>
            <a:xfrm>
              <a:off x="7082967" y="2806213"/>
              <a:ext cx="444061" cy="402033"/>
            </a:xfrm>
            <a:custGeom>
              <a:avLst/>
              <a:gdLst/>
              <a:ahLst/>
              <a:cxnLst/>
              <a:rect l="l" t="t" r="r" b="b"/>
              <a:pathLst>
                <a:path w="22717" h="20567" extrusionOk="0">
                  <a:moveTo>
                    <a:pt x="18845" y="1"/>
                  </a:moveTo>
                  <a:cubicBezTo>
                    <a:pt x="17687" y="1"/>
                    <a:pt x="16865" y="1107"/>
                    <a:pt x="16379" y="2443"/>
                  </a:cubicBezTo>
                  <a:cubicBezTo>
                    <a:pt x="16012" y="3410"/>
                    <a:pt x="15812" y="4444"/>
                    <a:pt x="15578" y="5445"/>
                  </a:cubicBezTo>
                  <a:cubicBezTo>
                    <a:pt x="15245" y="6846"/>
                    <a:pt x="14878" y="7947"/>
                    <a:pt x="14244" y="9281"/>
                  </a:cubicBezTo>
                  <a:cubicBezTo>
                    <a:pt x="13811" y="10115"/>
                    <a:pt x="13410" y="10982"/>
                    <a:pt x="12877" y="11750"/>
                  </a:cubicBezTo>
                  <a:cubicBezTo>
                    <a:pt x="12243" y="12650"/>
                    <a:pt x="11476" y="13451"/>
                    <a:pt x="10608" y="14118"/>
                  </a:cubicBezTo>
                  <a:cubicBezTo>
                    <a:pt x="8974" y="15385"/>
                    <a:pt x="7039" y="16286"/>
                    <a:pt x="5104" y="17020"/>
                  </a:cubicBezTo>
                  <a:cubicBezTo>
                    <a:pt x="4004" y="17420"/>
                    <a:pt x="2903" y="17821"/>
                    <a:pt x="1769" y="18154"/>
                  </a:cubicBezTo>
                  <a:cubicBezTo>
                    <a:pt x="1001" y="18388"/>
                    <a:pt x="1" y="18855"/>
                    <a:pt x="201" y="19488"/>
                  </a:cubicBezTo>
                  <a:lnTo>
                    <a:pt x="201" y="19455"/>
                  </a:lnTo>
                  <a:cubicBezTo>
                    <a:pt x="268" y="19689"/>
                    <a:pt x="501" y="19955"/>
                    <a:pt x="968" y="20222"/>
                  </a:cubicBezTo>
                  <a:cubicBezTo>
                    <a:pt x="1483" y="20493"/>
                    <a:pt x="2063" y="20566"/>
                    <a:pt x="2620" y="20566"/>
                  </a:cubicBezTo>
                  <a:cubicBezTo>
                    <a:pt x="2750" y="20566"/>
                    <a:pt x="2877" y="20562"/>
                    <a:pt x="3003" y="20556"/>
                  </a:cubicBezTo>
                  <a:cubicBezTo>
                    <a:pt x="6505" y="20489"/>
                    <a:pt x="9974" y="20089"/>
                    <a:pt x="13377" y="19355"/>
                  </a:cubicBezTo>
                  <a:cubicBezTo>
                    <a:pt x="14444" y="19121"/>
                    <a:pt x="15612" y="18821"/>
                    <a:pt x="16446" y="18054"/>
                  </a:cubicBezTo>
                  <a:cubicBezTo>
                    <a:pt x="16946" y="17554"/>
                    <a:pt x="17313" y="16920"/>
                    <a:pt x="17647" y="16253"/>
                  </a:cubicBezTo>
                  <a:cubicBezTo>
                    <a:pt x="19114" y="13417"/>
                    <a:pt x="20115" y="10382"/>
                    <a:pt x="21116" y="7346"/>
                  </a:cubicBezTo>
                  <a:cubicBezTo>
                    <a:pt x="21883" y="5078"/>
                    <a:pt x="22717" y="2109"/>
                    <a:pt x="20282" y="508"/>
                  </a:cubicBezTo>
                  <a:cubicBezTo>
                    <a:pt x="19756" y="155"/>
                    <a:pt x="19277" y="1"/>
                    <a:pt x="18845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61"/>
            <p:cNvSpPr/>
            <p:nvPr/>
          </p:nvSpPr>
          <p:spPr>
            <a:xfrm>
              <a:off x="7307919" y="2829963"/>
              <a:ext cx="712721" cy="743235"/>
            </a:xfrm>
            <a:custGeom>
              <a:avLst/>
              <a:gdLst/>
              <a:ahLst/>
              <a:cxnLst/>
              <a:rect l="l" t="t" r="r" b="b"/>
              <a:pathLst>
                <a:path w="36461" h="38022" extrusionOk="0">
                  <a:moveTo>
                    <a:pt x="24563" y="0"/>
                  </a:moveTo>
                  <a:cubicBezTo>
                    <a:pt x="22813" y="0"/>
                    <a:pt x="21065" y="485"/>
                    <a:pt x="19481" y="1595"/>
                  </a:cubicBezTo>
                  <a:cubicBezTo>
                    <a:pt x="13911" y="5464"/>
                    <a:pt x="14978" y="11569"/>
                    <a:pt x="14978" y="17406"/>
                  </a:cubicBezTo>
                  <a:cubicBezTo>
                    <a:pt x="14978" y="20975"/>
                    <a:pt x="15512" y="24711"/>
                    <a:pt x="14511" y="27580"/>
                  </a:cubicBezTo>
                  <a:cubicBezTo>
                    <a:pt x="13811" y="29615"/>
                    <a:pt x="12310" y="31216"/>
                    <a:pt x="9274" y="32017"/>
                  </a:cubicBezTo>
                  <a:cubicBezTo>
                    <a:pt x="7006" y="32650"/>
                    <a:pt x="4738" y="33251"/>
                    <a:pt x="2436" y="33885"/>
                  </a:cubicBezTo>
                  <a:cubicBezTo>
                    <a:pt x="1702" y="34085"/>
                    <a:pt x="902" y="34318"/>
                    <a:pt x="535" y="34985"/>
                  </a:cubicBezTo>
                  <a:cubicBezTo>
                    <a:pt x="1" y="35886"/>
                    <a:pt x="668" y="37120"/>
                    <a:pt x="1602" y="37587"/>
                  </a:cubicBezTo>
                  <a:cubicBezTo>
                    <a:pt x="2216" y="37916"/>
                    <a:pt x="2901" y="38000"/>
                    <a:pt x="3602" y="38000"/>
                  </a:cubicBezTo>
                  <a:cubicBezTo>
                    <a:pt x="3968" y="38000"/>
                    <a:pt x="4338" y="37977"/>
                    <a:pt x="4704" y="37954"/>
                  </a:cubicBezTo>
                  <a:cubicBezTo>
                    <a:pt x="6731" y="37841"/>
                    <a:pt x="8768" y="37781"/>
                    <a:pt x="10804" y="37781"/>
                  </a:cubicBezTo>
                  <a:cubicBezTo>
                    <a:pt x="12354" y="37781"/>
                    <a:pt x="13903" y="37815"/>
                    <a:pt x="15445" y="37887"/>
                  </a:cubicBezTo>
                  <a:cubicBezTo>
                    <a:pt x="16807" y="37941"/>
                    <a:pt x="18177" y="38022"/>
                    <a:pt x="19547" y="38022"/>
                  </a:cubicBezTo>
                  <a:cubicBezTo>
                    <a:pt x="20762" y="38022"/>
                    <a:pt x="21977" y="37958"/>
                    <a:pt x="23184" y="37754"/>
                  </a:cubicBezTo>
                  <a:cubicBezTo>
                    <a:pt x="25486" y="37387"/>
                    <a:pt x="29255" y="36053"/>
                    <a:pt x="30323" y="33751"/>
                  </a:cubicBezTo>
                  <a:cubicBezTo>
                    <a:pt x="32724" y="28547"/>
                    <a:pt x="34459" y="23010"/>
                    <a:pt x="35493" y="17339"/>
                  </a:cubicBezTo>
                  <a:cubicBezTo>
                    <a:pt x="36294" y="12836"/>
                    <a:pt x="36460" y="7666"/>
                    <a:pt x="33391" y="4230"/>
                  </a:cubicBezTo>
                  <a:cubicBezTo>
                    <a:pt x="31168" y="1723"/>
                    <a:pt x="27863" y="0"/>
                    <a:pt x="24563" y="0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61"/>
            <p:cNvSpPr/>
            <p:nvPr/>
          </p:nvSpPr>
          <p:spPr>
            <a:xfrm>
              <a:off x="7191866" y="3903687"/>
              <a:ext cx="128466" cy="229918"/>
            </a:xfrm>
            <a:custGeom>
              <a:avLst/>
              <a:gdLst/>
              <a:ahLst/>
              <a:cxnLst/>
              <a:rect l="l" t="t" r="r" b="b"/>
              <a:pathLst>
                <a:path w="6572" h="11762" extrusionOk="0">
                  <a:moveTo>
                    <a:pt x="3447" y="0"/>
                  </a:moveTo>
                  <a:cubicBezTo>
                    <a:pt x="2922" y="0"/>
                    <a:pt x="2407" y="200"/>
                    <a:pt x="2035" y="571"/>
                  </a:cubicBezTo>
                  <a:cubicBezTo>
                    <a:pt x="1635" y="971"/>
                    <a:pt x="701" y="771"/>
                    <a:pt x="534" y="1305"/>
                  </a:cubicBezTo>
                  <a:cubicBezTo>
                    <a:pt x="0" y="3173"/>
                    <a:pt x="534" y="5875"/>
                    <a:pt x="334" y="7810"/>
                  </a:cubicBezTo>
                  <a:cubicBezTo>
                    <a:pt x="301" y="8410"/>
                    <a:pt x="234" y="8977"/>
                    <a:pt x="167" y="9544"/>
                  </a:cubicBezTo>
                  <a:cubicBezTo>
                    <a:pt x="134" y="9844"/>
                    <a:pt x="134" y="10145"/>
                    <a:pt x="234" y="10411"/>
                  </a:cubicBezTo>
                  <a:cubicBezTo>
                    <a:pt x="367" y="10745"/>
                    <a:pt x="667" y="11312"/>
                    <a:pt x="968" y="11546"/>
                  </a:cubicBezTo>
                  <a:cubicBezTo>
                    <a:pt x="1210" y="11715"/>
                    <a:pt x="1522" y="11762"/>
                    <a:pt x="1828" y="11762"/>
                  </a:cubicBezTo>
                  <a:cubicBezTo>
                    <a:pt x="1944" y="11762"/>
                    <a:pt x="2059" y="11755"/>
                    <a:pt x="2169" y="11746"/>
                  </a:cubicBezTo>
                  <a:lnTo>
                    <a:pt x="4203" y="11679"/>
                  </a:lnTo>
                  <a:cubicBezTo>
                    <a:pt x="4737" y="11646"/>
                    <a:pt x="5337" y="11612"/>
                    <a:pt x="5704" y="11212"/>
                  </a:cubicBezTo>
                  <a:cubicBezTo>
                    <a:pt x="5971" y="10945"/>
                    <a:pt x="6038" y="10545"/>
                    <a:pt x="6138" y="10178"/>
                  </a:cubicBezTo>
                  <a:cubicBezTo>
                    <a:pt x="6271" y="9511"/>
                    <a:pt x="6338" y="8844"/>
                    <a:pt x="6372" y="8210"/>
                  </a:cubicBezTo>
                  <a:lnTo>
                    <a:pt x="6405" y="8210"/>
                  </a:lnTo>
                  <a:cubicBezTo>
                    <a:pt x="6472" y="7243"/>
                    <a:pt x="6472" y="6309"/>
                    <a:pt x="6538" y="5341"/>
                  </a:cubicBezTo>
                  <a:cubicBezTo>
                    <a:pt x="6572" y="4441"/>
                    <a:pt x="6505" y="3473"/>
                    <a:pt x="6372" y="2573"/>
                  </a:cubicBezTo>
                  <a:cubicBezTo>
                    <a:pt x="6338" y="2106"/>
                    <a:pt x="6238" y="1672"/>
                    <a:pt x="6005" y="1272"/>
                  </a:cubicBezTo>
                  <a:cubicBezTo>
                    <a:pt x="5804" y="938"/>
                    <a:pt x="5504" y="705"/>
                    <a:pt x="5171" y="504"/>
                  </a:cubicBezTo>
                  <a:cubicBezTo>
                    <a:pt x="4704" y="204"/>
                    <a:pt x="4137" y="4"/>
                    <a:pt x="3570" y="4"/>
                  </a:cubicBezTo>
                  <a:cubicBezTo>
                    <a:pt x="3529" y="2"/>
                    <a:pt x="3488" y="0"/>
                    <a:pt x="3447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61"/>
            <p:cNvSpPr/>
            <p:nvPr/>
          </p:nvSpPr>
          <p:spPr>
            <a:xfrm>
              <a:off x="7030149" y="4058777"/>
              <a:ext cx="290847" cy="115858"/>
            </a:xfrm>
            <a:custGeom>
              <a:avLst/>
              <a:gdLst/>
              <a:ahLst/>
              <a:cxnLst/>
              <a:rect l="l" t="t" r="r" b="b"/>
              <a:pathLst>
                <a:path w="14879" h="5927" extrusionOk="0">
                  <a:moveTo>
                    <a:pt x="8521" y="0"/>
                  </a:moveTo>
                  <a:cubicBezTo>
                    <a:pt x="8302" y="0"/>
                    <a:pt x="8107" y="70"/>
                    <a:pt x="7973" y="276"/>
                  </a:cubicBezTo>
                  <a:cubicBezTo>
                    <a:pt x="7840" y="509"/>
                    <a:pt x="7806" y="810"/>
                    <a:pt x="7673" y="1043"/>
                  </a:cubicBezTo>
                  <a:cubicBezTo>
                    <a:pt x="7339" y="1677"/>
                    <a:pt x="6539" y="1910"/>
                    <a:pt x="5838" y="2077"/>
                  </a:cubicBezTo>
                  <a:cubicBezTo>
                    <a:pt x="4304" y="2444"/>
                    <a:pt x="2769" y="2944"/>
                    <a:pt x="1302" y="3578"/>
                  </a:cubicBezTo>
                  <a:cubicBezTo>
                    <a:pt x="901" y="3745"/>
                    <a:pt x="501" y="3945"/>
                    <a:pt x="268" y="4312"/>
                  </a:cubicBezTo>
                  <a:cubicBezTo>
                    <a:pt x="1" y="4746"/>
                    <a:pt x="67" y="5213"/>
                    <a:pt x="468" y="5546"/>
                  </a:cubicBezTo>
                  <a:cubicBezTo>
                    <a:pt x="748" y="5784"/>
                    <a:pt x="1043" y="5826"/>
                    <a:pt x="1360" y="5826"/>
                  </a:cubicBezTo>
                  <a:cubicBezTo>
                    <a:pt x="1534" y="5826"/>
                    <a:pt x="1714" y="5813"/>
                    <a:pt x="1902" y="5813"/>
                  </a:cubicBezTo>
                  <a:cubicBezTo>
                    <a:pt x="2469" y="5847"/>
                    <a:pt x="3070" y="5880"/>
                    <a:pt x="3637" y="5913"/>
                  </a:cubicBezTo>
                  <a:cubicBezTo>
                    <a:pt x="3923" y="5922"/>
                    <a:pt x="4209" y="5926"/>
                    <a:pt x="4495" y="5926"/>
                  </a:cubicBezTo>
                  <a:cubicBezTo>
                    <a:pt x="6344" y="5926"/>
                    <a:pt x="8197" y="5753"/>
                    <a:pt x="10075" y="5580"/>
                  </a:cubicBezTo>
                  <a:cubicBezTo>
                    <a:pt x="11009" y="5480"/>
                    <a:pt x="11943" y="5413"/>
                    <a:pt x="12877" y="5313"/>
                  </a:cubicBezTo>
                  <a:cubicBezTo>
                    <a:pt x="13227" y="5272"/>
                    <a:pt x="13603" y="5243"/>
                    <a:pt x="13973" y="5243"/>
                  </a:cubicBezTo>
                  <a:cubicBezTo>
                    <a:pt x="14202" y="5243"/>
                    <a:pt x="14428" y="5254"/>
                    <a:pt x="14645" y="5279"/>
                  </a:cubicBezTo>
                  <a:cubicBezTo>
                    <a:pt x="14745" y="5113"/>
                    <a:pt x="14778" y="4879"/>
                    <a:pt x="14778" y="4679"/>
                  </a:cubicBezTo>
                  <a:cubicBezTo>
                    <a:pt x="14778" y="3512"/>
                    <a:pt x="14878" y="2311"/>
                    <a:pt x="14778" y="1143"/>
                  </a:cubicBezTo>
                  <a:cubicBezTo>
                    <a:pt x="14759" y="778"/>
                    <a:pt x="14574" y="701"/>
                    <a:pt x="14318" y="701"/>
                  </a:cubicBezTo>
                  <a:cubicBezTo>
                    <a:pt x="14130" y="701"/>
                    <a:pt x="13904" y="743"/>
                    <a:pt x="13677" y="743"/>
                  </a:cubicBezTo>
                  <a:cubicBezTo>
                    <a:pt x="13077" y="743"/>
                    <a:pt x="12443" y="676"/>
                    <a:pt x="11809" y="609"/>
                  </a:cubicBezTo>
                  <a:cubicBezTo>
                    <a:pt x="11109" y="543"/>
                    <a:pt x="10375" y="443"/>
                    <a:pt x="9674" y="276"/>
                  </a:cubicBezTo>
                  <a:cubicBezTo>
                    <a:pt x="9356" y="212"/>
                    <a:pt x="8903" y="0"/>
                    <a:pt x="8521" y="0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61"/>
            <p:cNvSpPr/>
            <p:nvPr/>
          </p:nvSpPr>
          <p:spPr>
            <a:xfrm>
              <a:off x="7498332" y="3124563"/>
              <a:ext cx="665" cy="1310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34" y="0"/>
                  </a:moveTo>
                  <a:lnTo>
                    <a:pt x="0" y="67"/>
                  </a:lnTo>
                  <a:cubicBezTo>
                    <a:pt x="34" y="67"/>
                    <a:pt x="34" y="33"/>
                    <a:pt x="34" y="0"/>
                  </a:cubicBezTo>
                  <a:close/>
                </a:path>
              </a:pathLst>
            </a:custGeom>
            <a:solidFill>
              <a:srgbClr val="7A4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61"/>
            <p:cNvSpPr/>
            <p:nvPr/>
          </p:nvSpPr>
          <p:spPr>
            <a:xfrm>
              <a:off x="7521808" y="2780918"/>
              <a:ext cx="1310" cy="6548"/>
            </a:xfrm>
            <a:custGeom>
              <a:avLst/>
              <a:gdLst/>
              <a:ahLst/>
              <a:cxnLst/>
              <a:rect l="l" t="t" r="r" b="b"/>
              <a:pathLst>
                <a:path w="67" h="335" extrusionOk="0">
                  <a:moveTo>
                    <a:pt x="67" y="1"/>
                  </a:moveTo>
                  <a:lnTo>
                    <a:pt x="0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7A4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61"/>
            <p:cNvSpPr/>
            <p:nvPr/>
          </p:nvSpPr>
          <p:spPr>
            <a:xfrm>
              <a:off x="7380949" y="2705230"/>
              <a:ext cx="173895" cy="250462"/>
            </a:xfrm>
            <a:custGeom>
              <a:avLst/>
              <a:gdLst/>
              <a:ahLst/>
              <a:cxnLst/>
              <a:rect l="l" t="t" r="r" b="b"/>
              <a:pathLst>
                <a:path w="8896" h="12813" extrusionOk="0">
                  <a:moveTo>
                    <a:pt x="5812" y="1"/>
                  </a:moveTo>
                  <a:cubicBezTo>
                    <a:pt x="5195" y="1"/>
                    <a:pt x="4561" y="206"/>
                    <a:pt x="4004" y="671"/>
                  </a:cubicBezTo>
                  <a:cubicBezTo>
                    <a:pt x="3603" y="971"/>
                    <a:pt x="3270" y="1304"/>
                    <a:pt x="2970" y="1671"/>
                  </a:cubicBezTo>
                  <a:cubicBezTo>
                    <a:pt x="2436" y="2305"/>
                    <a:pt x="2036" y="3006"/>
                    <a:pt x="1735" y="3773"/>
                  </a:cubicBezTo>
                  <a:cubicBezTo>
                    <a:pt x="1035" y="5541"/>
                    <a:pt x="401" y="8543"/>
                    <a:pt x="1" y="10378"/>
                  </a:cubicBezTo>
                  <a:cubicBezTo>
                    <a:pt x="1836" y="11678"/>
                    <a:pt x="4171" y="11845"/>
                    <a:pt x="6172" y="12813"/>
                  </a:cubicBezTo>
                  <a:cubicBezTo>
                    <a:pt x="7540" y="10378"/>
                    <a:pt x="7840" y="7709"/>
                    <a:pt x="8307" y="5007"/>
                  </a:cubicBezTo>
                  <a:cubicBezTo>
                    <a:pt x="8407" y="4440"/>
                    <a:pt x="8507" y="3840"/>
                    <a:pt x="8607" y="3239"/>
                  </a:cubicBezTo>
                  <a:cubicBezTo>
                    <a:pt x="8896" y="1385"/>
                    <a:pt x="7413" y="1"/>
                    <a:pt x="5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61"/>
            <p:cNvSpPr/>
            <p:nvPr/>
          </p:nvSpPr>
          <p:spPr>
            <a:xfrm>
              <a:off x="7000809" y="3214736"/>
              <a:ext cx="639692" cy="743802"/>
            </a:xfrm>
            <a:custGeom>
              <a:avLst/>
              <a:gdLst/>
              <a:ahLst/>
              <a:cxnLst/>
              <a:rect l="l" t="t" r="r" b="b"/>
              <a:pathLst>
                <a:path w="32725" h="38051" extrusionOk="0">
                  <a:moveTo>
                    <a:pt x="29486" y="1"/>
                  </a:moveTo>
                  <a:cubicBezTo>
                    <a:pt x="29260" y="1"/>
                    <a:pt x="29013" y="67"/>
                    <a:pt x="28788" y="124"/>
                  </a:cubicBezTo>
                  <a:cubicBezTo>
                    <a:pt x="24151" y="1492"/>
                    <a:pt x="19515" y="2859"/>
                    <a:pt x="15078" y="4761"/>
                  </a:cubicBezTo>
                  <a:cubicBezTo>
                    <a:pt x="11009" y="6462"/>
                    <a:pt x="7106" y="8030"/>
                    <a:pt x="4104" y="11365"/>
                  </a:cubicBezTo>
                  <a:cubicBezTo>
                    <a:pt x="1" y="15935"/>
                    <a:pt x="3403" y="22707"/>
                    <a:pt x="5238" y="27443"/>
                  </a:cubicBezTo>
                  <a:cubicBezTo>
                    <a:pt x="6505" y="30746"/>
                    <a:pt x="11042" y="34749"/>
                    <a:pt x="12309" y="38051"/>
                  </a:cubicBezTo>
                  <a:cubicBezTo>
                    <a:pt x="12243" y="37884"/>
                    <a:pt x="20949" y="33915"/>
                    <a:pt x="21383" y="33715"/>
                  </a:cubicBezTo>
                  <a:cubicBezTo>
                    <a:pt x="21816" y="33481"/>
                    <a:pt x="18847" y="26943"/>
                    <a:pt x="18714" y="26176"/>
                  </a:cubicBezTo>
                  <a:cubicBezTo>
                    <a:pt x="18280" y="23441"/>
                    <a:pt x="15245" y="21939"/>
                    <a:pt x="14678" y="19238"/>
                  </a:cubicBezTo>
                  <a:cubicBezTo>
                    <a:pt x="14444" y="18170"/>
                    <a:pt x="14244" y="16802"/>
                    <a:pt x="13977" y="15335"/>
                  </a:cubicBezTo>
                  <a:cubicBezTo>
                    <a:pt x="14811" y="15168"/>
                    <a:pt x="15645" y="15035"/>
                    <a:pt x="16479" y="15001"/>
                  </a:cubicBezTo>
                  <a:cubicBezTo>
                    <a:pt x="17249" y="14967"/>
                    <a:pt x="18021" y="14954"/>
                    <a:pt x="18795" y="14954"/>
                  </a:cubicBezTo>
                  <a:cubicBezTo>
                    <a:pt x="21459" y="14954"/>
                    <a:pt x="24143" y="15110"/>
                    <a:pt x="26800" y="15110"/>
                  </a:cubicBezTo>
                  <a:cubicBezTo>
                    <a:pt x="27152" y="15110"/>
                    <a:pt x="27503" y="15107"/>
                    <a:pt x="27854" y="15101"/>
                  </a:cubicBezTo>
                  <a:lnTo>
                    <a:pt x="28054" y="15101"/>
                  </a:lnTo>
                  <a:cubicBezTo>
                    <a:pt x="30723" y="15035"/>
                    <a:pt x="32724" y="12166"/>
                    <a:pt x="32524" y="8630"/>
                  </a:cubicBezTo>
                  <a:cubicBezTo>
                    <a:pt x="32457" y="7329"/>
                    <a:pt x="31923" y="6328"/>
                    <a:pt x="31523" y="5161"/>
                  </a:cubicBezTo>
                  <a:cubicBezTo>
                    <a:pt x="31023" y="3760"/>
                    <a:pt x="30723" y="2292"/>
                    <a:pt x="30356" y="891"/>
                  </a:cubicBezTo>
                  <a:cubicBezTo>
                    <a:pt x="30256" y="624"/>
                    <a:pt x="30189" y="324"/>
                    <a:pt x="29955" y="157"/>
                  </a:cubicBezTo>
                  <a:cubicBezTo>
                    <a:pt x="29824" y="41"/>
                    <a:pt x="29662" y="1"/>
                    <a:pt x="29486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61"/>
            <p:cNvSpPr/>
            <p:nvPr/>
          </p:nvSpPr>
          <p:spPr>
            <a:xfrm>
              <a:off x="7151442" y="3142078"/>
              <a:ext cx="702263" cy="834170"/>
            </a:xfrm>
            <a:custGeom>
              <a:avLst/>
              <a:gdLst/>
              <a:ahLst/>
              <a:cxnLst/>
              <a:rect l="l" t="t" r="r" b="b"/>
              <a:pathLst>
                <a:path w="35926" h="42674" extrusionOk="0">
                  <a:moveTo>
                    <a:pt x="30134" y="1"/>
                  </a:moveTo>
                  <a:cubicBezTo>
                    <a:pt x="29274" y="1"/>
                    <a:pt x="28405" y="182"/>
                    <a:pt x="27620" y="505"/>
                  </a:cubicBezTo>
                  <a:cubicBezTo>
                    <a:pt x="25919" y="1206"/>
                    <a:pt x="24484" y="2473"/>
                    <a:pt x="23150" y="3774"/>
                  </a:cubicBezTo>
                  <a:cubicBezTo>
                    <a:pt x="21382" y="5475"/>
                    <a:pt x="19814" y="6810"/>
                    <a:pt x="17679" y="7944"/>
                  </a:cubicBezTo>
                  <a:cubicBezTo>
                    <a:pt x="16178" y="8711"/>
                    <a:pt x="14677" y="9412"/>
                    <a:pt x="13176" y="10145"/>
                  </a:cubicBezTo>
                  <a:cubicBezTo>
                    <a:pt x="11375" y="11046"/>
                    <a:pt x="8740" y="12047"/>
                    <a:pt x="6638" y="13381"/>
                  </a:cubicBezTo>
                  <a:cubicBezTo>
                    <a:pt x="5437" y="13615"/>
                    <a:pt x="4403" y="13981"/>
                    <a:pt x="3403" y="15116"/>
                  </a:cubicBezTo>
                  <a:cubicBezTo>
                    <a:pt x="3269" y="15249"/>
                    <a:pt x="3169" y="15416"/>
                    <a:pt x="3036" y="15549"/>
                  </a:cubicBezTo>
                  <a:cubicBezTo>
                    <a:pt x="2035" y="16884"/>
                    <a:pt x="1468" y="18551"/>
                    <a:pt x="1101" y="20219"/>
                  </a:cubicBezTo>
                  <a:cubicBezTo>
                    <a:pt x="434" y="23155"/>
                    <a:pt x="300" y="26224"/>
                    <a:pt x="167" y="29226"/>
                  </a:cubicBezTo>
                  <a:cubicBezTo>
                    <a:pt x="0" y="33762"/>
                    <a:pt x="334" y="37432"/>
                    <a:pt x="934" y="42469"/>
                  </a:cubicBezTo>
                  <a:cubicBezTo>
                    <a:pt x="2313" y="42626"/>
                    <a:pt x="3695" y="42673"/>
                    <a:pt x="5081" y="42673"/>
                  </a:cubicBezTo>
                  <a:cubicBezTo>
                    <a:pt x="7211" y="42673"/>
                    <a:pt x="9347" y="42561"/>
                    <a:pt x="11483" y="42561"/>
                  </a:cubicBezTo>
                  <a:cubicBezTo>
                    <a:pt x="11792" y="42561"/>
                    <a:pt x="12100" y="42563"/>
                    <a:pt x="12409" y="42569"/>
                  </a:cubicBezTo>
                  <a:cubicBezTo>
                    <a:pt x="13043" y="39833"/>
                    <a:pt x="12709" y="36798"/>
                    <a:pt x="12843" y="34029"/>
                  </a:cubicBezTo>
                  <a:cubicBezTo>
                    <a:pt x="12909" y="32295"/>
                    <a:pt x="12909" y="30560"/>
                    <a:pt x="12943" y="28825"/>
                  </a:cubicBezTo>
                  <a:cubicBezTo>
                    <a:pt x="12943" y="28058"/>
                    <a:pt x="12976" y="27291"/>
                    <a:pt x="12943" y="26490"/>
                  </a:cubicBezTo>
                  <a:cubicBezTo>
                    <a:pt x="12909" y="25890"/>
                    <a:pt x="12743" y="24989"/>
                    <a:pt x="13143" y="24456"/>
                  </a:cubicBezTo>
                  <a:cubicBezTo>
                    <a:pt x="13310" y="24289"/>
                    <a:pt x="13476" y="24155"/>
                    <a:pt x="13677" y="24055"/>
                  </a:cubicBezTo>
                  <a:cubicBezTo>
                    <a:pt x="14544" y="23588"/>
                    <a:pt x="15478" y="23255"/>
                    <a:pt x="16445" y="22955"/>
                  </a:cubicBezTo>
                  <a:cubicBezTo>
                    <a:pt x="17646" y="22588"/>
                    <a:pt x="18880" y="22254"/>
                    <a:pt x="20148" y="21954"/>
                  </a:cubicBezTo>
                  <a:cubicBezTo>
                    <a:pt x="21315" y="21654"/>
                    <a:pt x="22750" y="21587"/>
                    <a:pt x="23884" y="21120"/>
                  </a:cubicBezTo>
                  <a:cubicBezTo>
                    <a:pt x="26152" y="20186"/>
                    <a:pt x="28487" y="19452"/>
                    <a:pt x="30822" y="18685"/>
                  </a:cubicBezTo>
                  <a:cubicBezTo>
                    <a:pt x="35559" y="17084"/>
                    <a:pt x="35926" y="11713"/>
                    <a:pt x="35659" y="7477"/>
                  </a:cubicBezTo>
                  <a:cubicBezTo>
                    <a:pt x="35492" y="5008"/>
                    <a:pt x="35025" y="2206"/>
                    <a:pt x="32957" y="805"/>
                  </a:cubicBezTo>
                  <a:cubicBezTo>
                    <a:pt x="32130" y="248"/>
                    <a:pt x="31139" y="1"/>
                    <a:pt x="30134" y="1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61"/>
            <p:cNvSpPr/>
            <p:nvPr/>
          </p:nvSpPr>
          <p:spPr>
            <a:xfrm>
              <a:off x="7429857" y="2688810"/>
              <a:ext cx="437551" cy="617994"/>
            </a:xfrm>
            <a:custGeom>
              <a:avLst/>
              <a:gdLst/>
              <a:ahLst/>
              <a:cxnLst/>
              <a:rect l="l" t="t" r="r" b="b"/>
              <a:pathLst>
                <a:path w="22384" h="31615" extrusionOk="0">
                  <a:moveTo>
                    <a:pt x="6775" y="1"/>
                  </a:moveTo>
                  <a:cubicBezTo>
                    <a:pt x="4890" y="1"/>
                    <a:pt x="3051" y="633"/>
                    <a:pt x="1802" y="2178"/>
                  </a:cubicBezTo>
                  <a:lnTo>
                    <a:pt x="1769" y="2178"/>
                  </a:lnTo>
                  <a:cubicBezTo>
                    <a:pt x="1335" y="2711"/>
                    <a:pt x="968" y="3312"/>
                    <a:pt x="668" y="3946"/>
                  </a:cubicBezTo>
                  <a:cubicBezTo>
                    <a:pt x="1" y="5413"/>
                    <a:pt x="1" y="7248"/>
                    <a:pt x="201" y="8816"/>
                  </a:cubicBezTo>
                  <a:cubicBezTo>
                    <a:pt x="401" y="10584"/>
                    <a:pt x="735" y="12318"/>
                    <a:pt x="1101" y="14053"/>
                  </a:cubicBezTo>
                  <a:cubicBezTo>
                    <a:pt x="1402" y="15487"/>
                    <a:pt x="1468" y="16788"/>
                    <a:pt x="1669" y="18223"/>
                  </a:cubicBezTo>
                  <a:cubicBezTo>
                    <a:pt x="1869" y="19924"/>
                    <a:pt x="1969" y="21625"/>
                    <a:pt x="1869" y="23326"/>
                  </a:cubicBezTo>
                  <a:cubicBezTo>
                    <a:pt x="1769" y="24660"/>
                    <a:pt x="735" y="27362"/>
                    <a:pt x="2102" y="28330"/>
                  </a:cubicBezTo>
                  <a:cubicBezTo>
                    <a:pt x="2803" y="28864"/>
                    <a:pt x="4471" y="28730"/>
                    <a:pt x="5338" y="28897"/>
                  </a:cubicBezTo>
                  <a:cubicBezTo>
                    <a:pt x="6439" y="29064"/>
                    <a:pt x="7506" y="29297"/>
                    <a:pt x="8607" y="29564"/>
                  </a:cubicBezTo>
                  <a:cubicBezTo>
                    <a:pt x="12439" y="30444"/>
                    <a:pt x="16344" y="31614"/>
                    <a:pt x="20301" y="31614"/>
                  </a:cubicBezTo>
                  <a:cubicBezTo>
                    <a:pt x="20994" y="31614"/>
                    <a:pt x="21688" y="31578"/>
                    <a:pt x="22383" y="31499"/>
                  </a:cubicBezTo>
                  <a:cubicBezTo>
                    <a:pt x="21583" y="30198"/>
                    <a:pt x="21983" y="28530"/>
                    <a:pt x="21783" y="27096"/>
                  </a:cubicBezTo>
                  <a:cubicBezTo>
                    <a:pt x="21549" y="25461"/>
                    <a:pt x="20682" y="23893"/>
                    <a:pt x="20282" y="22292"/>
                  </a:cubicBezTo>
                  <a:cubicBezTo>
                    <a:pt x="20115" y="21592"/>
                    <a:pt x="19948" y="20891"/>
                    <a:pt x="19715" y="20257"/>
                  </a:cubicBezTo>
                  <a:cubicBezTo>
                    <a:pt x="18714" y="17655"/>
                    <a:pt x="17780" y="15187"/>
                    <a:pt x="17080" y="12452"/>
                  </a:cubicBezTo>
                  <a:cubicBezTo>
                    <a:pt x="16679" y="10917"/>
                    <a:pt x="16846" y="9450"/>
                    <a:pt x="16279" y="7949"/>
                  </a:cubicBezTo>
                  <a:cubicBezTo>
                    <a:pt x="15045" y="4613"/>
                    <a:pt x="13444" y="1844"/>
                    <a:pt x="9974" y="577"/>
                  </a:cubicBezTo>
                  <a:cubicBezTo>
                    <a:pt x="8962" y="211"/>
                    <a:pt x="7861" y="1"/>
                    <a:pt x="6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61"/>
            <p:cNvSpPr/>
            <p:nvPr/>
          </p:nvSpPr>
          <p:spPr>
            <a:xfrm>
              <a:off x="7423992" y="2500744"/>
              <a:ext cx="149988" cy="235215"/>
            </a:xfrm>
            <a:custGeom>
              <a:avLst/>
              <a:gdLst/>
              <a:ahLst/>
              <a:cxnLst/>
              <a:rect l="l" t="t" r="r" b="b"/>
              <a:pathLst>
                <a:path w="7673" h="12033" extrusionOk="0">
                  <a:moveTo>
                    <a:pt x="4273" y="1"/>
                  </a:moveTo>
                  <a:cubicBezTo>
                    <a:pt x="3564" y="1"/>
                    <a:pt x="2853" y="104"/>
                    <a:pt x="2202" y="391"/>
                  </a:cubicBezTo>
                  <a:cubicBezTo>
                    <a:pt x="1635" y="657"/>
                    <a:pt x="1135" y="1058"/>
                    <a:pt x="834" y="1591"/>
                  </a:cubicBezTo>
                  <a:cubicBezTo>
                    <a:pt x="467" y="2158"/>
                    <a:pt x="467" y="2826"/>
                    <a:pt x="334" y="3459"/>
                  </a:cubicBezTo>
                  <a:cubicBezTo>
                    <a:pt x="101" y="4527"/>
                    <a:pt x="0" y="5628"/>
                    <a:pt x="301" y="6695"/>
                  </a:cubicBezTo>
                  <a:cubicBezTo>
                    <a:pt x="434" y="7095"/>
                    <a:pt x="634" y="7496"/>
                    <a:pt x="934" y="7763"/>
                  </a:cubicBezTo>
                  <a:cubicBezTo>
                    <a:pt x="1268" y="8063"/>
                    <a:pt x="1668" y="8029"/>
                    <a:pt x="1702" y="8530"/>
                  </a:cubicBezTo>
                  <a:lnTo>
                    <a:pt x="1702" y="8563"/>
                  </a:lnTo>
                  <a:cubicBezTo>
                    <a:pt x="1802" y="9497"/>
                    <a:pt x="1969" y="10364"/>
                    <a:pt x="1702" y="11265"/>
                  </a:cubicBezTo>
                  <a:cubicBezTo>
                    <a:pt x="2202" y="11665"/>
                    <a:pt x="2802" y="11999"/>
                    <a:pt x="3470" y="12032"/>
                  </a:cubicBezTo>
                  <a:cubicBezTo>
                    <a:pt x="4137" y="12032"/>
                    <a:pt x="4837" y="11832"/>
                    <a:pt x="5404" y="11499"/>
                  </a:cubicBezTo>
                  <a:cubicBezTo>
                    <a:pt x="6071" y="11065"/>
                    <a:pt x="6505" y="10364"/>
                    <a:pt x="6872" y="9597"/>
                  </a:cubicBezTo>
                  <a:cubicBezTo>
                    <a:pt x="6839" y="9530"/>
                    <a:pt x="6805" y="9464"/>
                    <a:pt x="6805" y="9364"/>
                  </a:cubicBezTo>
                  <a:cubicBezTo>
                    <a:pt x="6672" y="8763"/>
                    <a:pt x="6538" y="8163"/>
                    <a:pt x="6472" y="7562"/>
                  </a:cubicBezTo>
                  <a:cubicBezTo>
                    <a:pt x="6438" y="7129"/>
                    <a:pt x="6238" y="6428"/>
                    <a:pt x="6438" y="5995"/>
                  </a:cubicBezTo>
                  <a:cubicBezTo>
                    <a:pt x="6505" y="5828"/>
                    <a:pt x="6639" y="5694"/>
                    <a:pt x="6705" y="5528"/>
                  </a:cubicBezTo>
                  <a:cubicBezTo>
                    <a:pt x="6905" y="5161"/>
                    <a:pt x="7072" y="4827"/>
                    <a:pt x="7206" y="4427"/>
                  </a:cubicBezTo>
                  <a:cubicBezTo>
                    <a:pt x="7506" y="3726"/>
                    <a:pt x="7673" y="2959"/>
                    <a:pt x="7639" y="2192"/>
                  </a:cubicBezTo>
                  <a:cubicBezTo>
                    <a:pt x="7639" y="1925"/>
                    <a:pt x="7606" y="1491"/>
                    <a:pt x="7472" y="1258"/>
                  </a:cubicBezTo>
                  <a:cubicBezTo>
                    <a:pt x="7339" y="1058"/>
                    <a:pt x="7239" y="891"/>
                    <a:pt x="7106" y="724"/>
                  </a:cubicBezTo>
                  <a:cubicBezTo>
                    <a:pt x="6572" y="190"/>
                    <a:pt x="5571" y="90"/>
                    <a:pt x="4871" y="24"/>
                  </a:cubicBezTo>
                  <a:cubicBezTo>
                    <a:pt x="4673" y="9"/>
                    <a:pt x="4473" y="1"/>
                    <a:pt x="4273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61"/>
            <p:cNvSpPr/>
            <p:nvPr/>
          </p:nvSpPr>
          <p:spPr>
            <a:xfrm>
              <a:off x="7420728" y="2476309"/>
              <a:ext cx="163691" cy="144808"/>
            </a:xfrm>
            <a:custGeom>
              <a:avLst/>
              <a:gdLst/>
              <a:ahLst/>
              <a:cxnLst/>
              <a:rect l="l" t="t" r="r" b="b"/>
              <a:pathLst>
                <a:path w="8374" h="7408" extrusionOk="0">
                  <a:moveTo>
                    <a:pt x="1490" y="1"/>
                  </a:moveTo>
                  <a:cubicBezTo>
                    <a:pt x="1161" y="1"/>
                    <a:pt x="844" y="130"/>
                    <a:pt x="634" y="340"/>
                  </a:cubicBezTo>
                  <a:cubicBezTo>
                    <a:pt x="234" y="707"/>
                    <a:pt x="1" y="1240"/>
                    <a:pt x="67" y="1774"/>
                  </a:cubicBezTo>
                  <a:cubicBezTo>
                    <a:pt x="134" y="2308"/>
                    <a:pt x="468" y="2808"/>
                    <a:pt x="935" y="3042"/>
                  </a:cubicBezTo>
                  <a:cubicBezTo>
                    <a:pt x="1268" y="3219"/>
                    <a:pt x="1631" y="3264"/>
                    <a:pt x="2005" y="3264"/>
                  </a:cubicBezTo>
                  <a:cubicBezTo>
                    <a:pt x="2191" y="3264"/>
                    <a:pt x="2380" y="3253"/>
                    <a:pt x="2569" y="3242"/>
                  </a:cubicBezTo>
                  <a:cubicBezTo>
                    <a:pt x="2934" y="3219"/>
                    <a:pt x="3314" y="3165"/>
                    <a:pt x="3688" y="3165"/>
                  </a:cubicBezTo>
                  <a:cubicBezTo>
                    <a:pt x="3862" y="3165"/>
                    <a:pt x="4035" y="3177"/>
                    <a:pt x="4204" y="3208"/>
                  </a:cubicBezTo>
                  <a:cubicBezTo>
                    <a:pt x="4604" y="3308"/>
                    <a:pt x="5238" y="3575"/>
                    <a:pt x="5338" y="4009"/>
                  </a:cubicBezTo>
                  <a:cubicBezTo>
                    <a:pt x="5405" y="4376"/>
                    <a:pt x="5038" y="4643"/>
                    <a:pt x="5138" y="5043"/>
                  </a:cubicBezTo>
                  <a:cubicBezTo>
                    <a:pt x="5197" y="5162"/>
                    <a:pt x="5310" y="5282"/>
                    <a:pt x="5453" y="5282"/>
                  </a:cubicBezTo>
                  <a:cubicBezTo>
                    <a:pt x="5470" y="5282"/>
                    <a:pt x="5487" y="5280"/>
                    <a:pt x="5505" y="5277"/>
                  </a:cubicBezTo>
                  <a:cubicBezTo>
                    <a:pt x="5580" y="5201"/>
                    <a:pt x="5899" y="4826"/>
                    <a:pt x="6068" y="4826"/>
                  </a:cubicBezTo>
                  <a:cubicBezTo>
                    <a:pt x="6124" y="4826"/>
                    <a:pt x="6163" y="4868"/>
                    <a:pt x="6172" y="4976"/>
                  </a:cubicBezTo>
                  <a:cubicBezTo>
                    <a:pt x="6205" y="5176"/>
                    <a:pt x="6005" y="5510"/>
                    <a:pt x="5938" y="5710"/>
                  </a:cubicBezTo>
                  <a:cubicBezTo>
                    <a:pt x="5838" y="6077"/>
                    <a:pt x="5805" y="6444"/>
                    <a:pt x="5938" y="6811"/>
                  </a:cubicBezTo>
                  <a:cubicBezTo>
                    <a:pt x="6042" y="7069"/>
                    <a:pt x="6265" y="7408"/>
                    <a:pt x="6562" y="7408"/>
                  </a:cubicBezTo>
                  <a:cubicBezTo>
                    <a:pt x="6648" y="7408"/>
                    <a:pt x="6741" y="7379"/>
                    <a:pt x="6839" y="7311"/>
                  </a:cubicBezTo>
                  <a:cubicBezTo>
                    <a:pt x="7106" y="7078"/>
                    <a:pt x="7039" y="6644"/>
                    <a:pt x="7239" y="6311"/>
                  </a:cubicBezTo>
                  <a:cubicBezTo>
                    <a:pt x="7406" y="6044"/>
                    <a:pt x="7573" y="5777"/>
                    <a:pt x="7740" y="5510"/>
                  </a:cubicBezTo>
                  <a:cubicBezTo>
                    <a:pt x="8006" y="4976"/>
                    <a:pt x="8240" y="4409"/>
                    <a:pt x="8307" y="3709"/>
                  </a:cubicBezTo>
                  <a:cubicBezTo>
                    <a:pt x="8373" y="2908"/>
                    <a:pt x="8173" y="2074"/>
                    <a:pt x="7639" y="1474"/>
                  </a:cubicBezTo>
                  <a:cubicBezTo>
                    <a:pt x="7306" y="1140"/>
                    <a:pt x="6906" y="907"/>
                    <a:pt x="6472" y="740"/>
                  </a:cubicBezTo>
                  <a:cubicBezTo>
                    <a:pt x="5761" y="424"/>
                    <a:pt x="4989" y="274"/>
                    <a:pt x="4219" y="274"/>
                  </a:cubicBezTo>
                  <a:cubicBezTo>
                    <a:pt x="4013" y="274"/>
                    <a:pt x="3807" y="285"/>
                    <a:pt x="3603" y="306"/>
                  </a:cubicBezTo>
                  <a:cubicBezTo>
                    <a:pt x="3371" y="348"/>
                    <a:pt x="3126" y="391"/>
                    <a:pt x="2884" y="391"/>
                  </a:cubicBezTo>
                  <a:cubicBezTo>
                    <a:pt x="2743" y="391"/>
                    <a:pt x="2604" y="376"/>
                    <a:pt x="2469" y="340"/>
                  </a:cubicBezTo>
                  <a:cubicBezTo>
                    <a:pt x="2169" y="240"/>
                    <a:pt x="1902" y="73"/>
                    <a:pt x="1602" y="6"/>
                  </a:cubicBezTo>
                  <a:cubicBezTo>
                    <a:pt x="1564" y="3"/>
                    <a:pt x="1527" y="1"/>
                    <a:pt x="1490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61"/>
            <p:cNvSpPr/>
            <p:nvPr/>
          </p:nvSpPr>
          <p:spPr>
            <a:xfrm>
              <a:off x="7277933" y="2817335"/>
              <a:ext cx="451234" cy="396599"/>
            </a:xfrm>
            <a:custGeom>
              <a:avLst/>
              <a:gdLst/>
              <a:ahLst/>
              <a:cxnLst/>
              <a:rect l="l" t="t" r="r" b="b"/>
              <a:pathLst>
                <a:path w="23084" h="20289" extrusionOk="0">
                  <a:moveTo>
                    <a:pt x="19621" y="0"/>
                  </a:moveTo>
                  <a:cubicBezTo>
                    <a:pt x="18743" y="0"/>
                    <a:pt x="17878" y="454"/>
                    <a:pt x="17279" y="1107"/>
                  </a:cubicBezTo>
                  <a:cubicBezTo>
                    <a:pt x="16546" y="1907"/>
                    <a:pt x="16112" y="2941"/>
                    <a:pt x="15845" y="4009"/>
                  </a:cubicBezTo>
                  <a:cubicBezTo>
                    <a:pt x="14878" y="7411"/>
                    <a:pt x="14944" y="11014"/>
                    <a:pt x="15011" y="14550"/>
                  </a:cubicBezTo>
                  <a:cubicBezTo>
                    <a:pt x="14807" y="14515"/>
                    <a:pt x="14589" y="14499"/>
                    <a:pt x="14362" y="14499"/>
                  </a:cubicBezTo>
                  <a:cubicBezTo>
                    <a:pt x="12404" y="14499"/>
                    <a:pt x="9706" y="15683"/>
                    <a:pt x="7973" y="16251"/>
                  </a:cubicBezTo>
                  <a:cubicBezTo>
                    <a:pt x="5238" y="17151"/>
                    <a:pt x="2569" y="18252"/>
                    <a:pt x="0" y="19553"/>
                  </a:cubicBezTo>
                  <a:cubicBezTo>
                    <a:pt x="0" y="19953"/>
                    <a:pt x="501" y="20054"/>
                    <a:pt x="901" y="20054"/>
                  </a:cubicBezTo>
                  <a:cubicBezTo>
                    <a:pt x="3606" y="20148"/>
                    <a:pt x="6385" y="20288"/>
                    <a:pt x="9161" y="20288"/>
                  </a:cubicBezTo>
                  <a:cubicBezTo>
                    <a:pt x="12240" y="20288"/>
                    <a:pt x="15316" y="20116"/>
                    <a:pt x="18280" y="19520"/>
                  </a:cubicBezTo>
                  <a:cubicBezTo>
                    <a:pt x="19047" y="19353"/>
                    <a:pt x="19514" y="18619"/>
                    <a:pt x="19881" y="17952"/>
                  </a:cubicBezTo>
                  <a:cubicBezTo>
                    <a:pt x="20115" y="17518"/>
                    <a:pt x="20348" y="17051"/>
                    <a:pt x="20548" y="16584"/>
                  </a:cubicBezTo>
                  <a:cubicBezTo>
                    <a:pt x="21583" y="14316"/>
                    <a:pt x="22250" y="11881"/>
                    <a:pt x="22517" y="9413"/>
                  </a:cubicBezTo>
                  <a:cubicBezTo>
                    <a:pt x="22783" y="7178"/>
                    <a:pt x="23084" y="4209"/>
                    <a:pt x="22250" y="2107"/>
                  </a:cubicBezTo>
                  <a:cubicBezTo>
                    <a:pt x="21916" y="1173"/>
                    <a:pt x="21182" y="306"/>
                    <a:pt x="20215" y="73"/>
                  </a:cubicBezTo>
                  <a:cubicBezTo>
                    <a:pt x="20018" y="23"/>
                    <a:pt x="19819" y="0"/>
                    <a:pt x="19621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61"/>
            <p:cNvSpPr/>
            <p:nvPr/>
          </p:nvSpPr>
          <p:spPr>
            <a:xfrm>
              <a:off x="7547884" y="2717017"/>
              <a:ext cx="192328" cy="283673"/>
            </a:xfrm>
            <a:custGeom>
              <a:avLst/>
              <a:gdLst/>
              <a:ahLst/>
              <a:cxnLst/>
              <a:rect l="l" t="t" r="r" b="b"/>
              <a:pathLst>
                <a:path w="9839" h="14512" extrusionOk="0">
                  <a:moveTo>
                    <a:pt x="4470" y="1"/>
                  </a:moveTo>
                  <a:cubicBezTo>
                    <a:pt x="4037" y="34"/>
                    <a:pt x="3670" y="201"/>
                    <a:pt x="3369" y="501"/>
                  </a:cubicBezTo>
                  <a:cubicBezTo>
                    <a:pt x="3136" y="768"/>
                    <a:pt x="3036" y="1102"/>
                    <a:pt x="2902" y="1402"/>
                  </a:cubicBezTo>
                  <a:cubicBezTo>
                    <a:pt x="2302" y="3003"/>
                    <a:pt x="1735" y="4571"/>
                    <a:pt x="1401" y="6205"/>
                  </a:cubicBezTo>
                  <a:cubicBezTo>
                    <a:pt x="1401" y="6339"/>
                    <a:pt x="1368" y="6472"/>
                    <a:pt x="1335" y="6572"/>
                  </a:cubicBezTo>
                  <a:cubicBezTo>
                    <a:pt x="1201" y="7306"/>
                    <a:pt x="0" y="11209"/>
                    <a:pt x="367" y="11643"/>
                  </a:cubicBezTo>
                  <a:cubicBezTo>
                    <a:pt x="1034" y="12410"/>
                    <a:pt x="2068" y="12677"/>
                    <a:pt x="3036" y="12910"/>
                  </a:cubicBezTo>
                  <a:cubicBezTo>
                    <a:pt x="5237" y="13444"/>
                    <a:pt x="7472" y="13978"/>
                    <a:pt x="9707" y="14511"/>
                  </a:cubicBezTo>
                  <a:cubicBezTo>
                    <a:pt x="9708" y="14511"/>
                    <a:pt x="9709" y="14511"/>
                    <a:pt x="9709" y="14511"/>
                  </a:cubicBezTo>
                  <a:cubicBezTo>
                    <a:pt x="9839" y="14511"/>
                    <a:pt x="9607" y="10940"/>
                    <a:pt x="9607" y="10575"/>
                  </a:cubicBezTo>
                  <a:cubicBezTo>
                    <a:pt x="9574" y="8874"/>
                    <a:pt x="9674" y="7206"/>
                    <a:pt x="9440" y="5572"/>
                  </a:cubicBezTo>
                  <a:cubicBezTo>
                    <a:pt x="9340" y="4938"/>
                    <a:pt x="8973" y="4371"/>
                    <a:pt x="8540" y="3870"/>
                  </a:cubicBezTo>
                  <a:cubicBezTo>
                    <a:pt x="8506" y="3837"/>
                    <a:pt x="8473" y="3804"/>
                    <a:pt x="8473" y="3770"/>
                  </a:cubicBezTo>
                  <a:cubicBezTo>
                    <a:pt x="8406" y="3637"/>
                    <a:pt x="8340" y="3537"/>
                    <a:pt x="8240" y="3403"/>
                  </a:cubicBezTo>
                  <a:cubicBezTo>
                    <a:pt x="8240" y="3403"/>
                    <a:pt x="8206" y="3370"/>
                    <a:pt x="8206" y="3370"/>
                  </a:cubicBezTo>
                  <a:cubicBezTo>
                    <a:pt x="8173" y="3303"/>
                    <a:pt x="8139" y="3270"/>
                    <a:pt x="8073" y="3237"/>
                  </a:cubicBezTo>
                  <a:cubicBezTo>
                    <a:pt x="8006" y="3136"/>
                    <a:pt x="7906" y="3070"/>
                    <a:pt x="7806" y="2970"/>
                  </a:cubicBezTo>
                  <a:cubicBezTo>
                    <a:pt x="7778" y="2942"/>
                    <a:pt x="7751" y="2914"/>
                    <a:pt x="7704" y="2887"/>
                  </a:cubicBezTo>
                  <a:lnTo>
                    <a:pt x="7704" y="2887"/>
                  </a:lnTo>
                  <a:cubicBezTo>
                    <a:pt x="7696" y="2875"/>
                    <a:pt x="7606" y="2803"/>
                    <a:pt x="7606" y="2803"/>
                  </a:cubicBezTo>
                  <a:cubicBezTo>
                    <a:pt x="7172" y="2503"/>
                    <a:pt x="6738" y="2236"/>
                    <a:pt x="6338" y="1936"/>
                  </a:cubicBezTo>
                  <a:cubicBezTo>
                    <a:pt x="5638" y="1402"/>
                    <a:pt x="5037" y="70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61"/>
            <p:cNvSpPr/>
            <p:nvPr/>
          </p:nvSpPr>
          <p:spPr>
            <a:xfrm>
              <a:off x="7526363" y="2569668"/>
              <a:ext cx="31980" cy="43786"/>
            </a:xfrm>
            <a:custGeom>
              <a:avLst/>
              <a:gdLst/>
              <a:ahLst/>
              <a:cxnLst/>
              <a:rect l="l" t="t" r="r" b="b"/>
              <a:pathLst>
                <a:path w="1636" h="2240" extrusionOk="0">
                  <a:moveTo>
                    <a:pt x="774" y="1"/>
                  </a:moveTo>
                  <a:cubicBezTo>
                    <a:pt x="708" y="1"/>
                    <a:pt x="639" y="11"/>
                    <a:pt x="568" y="33"/>
                  </a:cubicBezTo>
                  <a:cubicBezTo>
                    <a:pt x="301" y="134"/>
                    <a:pt x="101" y="367"/>
                    <a:pt x="1" y="601"/>
                  </a:cubicBezTo>
                  <a:lnTo>
                    <a:pt x="434" y="2235"/>
                  </a:lnTo>
                  <a:cubicBezTo>
                    <a:pt x="462" y="2238"/>
                    <a:pt x="491" y="2239"/>
                    <a:pt x="519" y="2239"/>
                  </a:cubicBezTo>
                  <a:cubicBezTo>
                    <a:pt x="829" y="2239"/>
                    <a:pt x="1152" y="2076"/>
                    <a:pt x="1335" y="1801"/>
                  </a:cubicBezTo>
                  <a:cubicBezTo>
                    <a:pt x="1568" y="1535"/>
                    <a:pt x="1635" y="1168"/>
                    <a:pt x="1568" y="834"/>
                  </a:cubicBezTo>
                  <a:cubicBezTo>
                    <a:pt x="1482" y="430"/>
                    <a:pt x="1195" y="1"/>
                    <a:pt x="774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61"/>
            <p:cNvSpPr/>
            <p:nvPr/>
          </p:nvSpPr>
          <p:spPr>
            <a:xfrm>
              <a:off x="7557658" y="2810259"/>
              <a:ext cx="25451" cy="142169"/>
            </a:xfrm>
            <a:custGeom>
              <a:avLst/>
              <a:gdLst/>
              <a:ahLst/>
              <a:cxnLst/>
              <a:rect l="l" t="t" r="r" b="b"/>
              <a:pathLst>
                <a:path w="1302" h="7273" extrusionOk="0">
                  <a:moveTo>
                    <a:pt x="1302" y="1"/>
                  </a:moveTo>
                  <a:cubicBezTo>
                    <a:pt x="368" y="2303"/>
                    <a:pt x="1" y="4804"/>
                    <a:pt x="234" y="727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5CC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61"/>
            <p:cNvSpPr/>
            <p:nvPr/>
          </p:nvSpPr>
          <p:spPr>
            <a:xfrm>
              <a:off x="7274024" y="3895282"/>
              <a:ext cx="178019" cy="174774"/>
            </a:xfrm>
            <a:custGeom>
              <a:avLst/>
              <a:gdLst/>
              <a:ahLst/>
              <a:cxnLst/>
              <a:rect l="l" t="t" r="r" b="b"/>
              <a:pathLst>
                <a:path w="9107" h="8941" extrusionOk="0">
                  <a:moveTo>
                    <a:pt x="5838" y="0"/>
                  </a:moveTo>
                  <a:cubicBezTo>
                    <a:pt x="3903" y="834"/>
                    <a:pt x="1935" y="1668"/>
                    <a:pt x="0" y="2536"/>
                  </a:cubicBezTo>
                  <a:cubicBezTo>
                    <a:pt x="868" y="3803"/>
                    <a:pt x="2035" y="5071"/>
                    <a:pt x="2702" y="6272"/>
                  </a:cubicBezTo>
                  <a:cubicBezTo>
                    <a:pt x="3002" y="6772"/>
                    <a:pt x="3303" y="7272"/>
                    <a:pt x="3570" y="7773"/>
                  </a:cubicBezTo>
                  <a:cubicBezTo>
                    <a:pt x="3736" y="8039"/>
                    <a:pt x="3870" y="8306"/>
                    <a:pt x="4137" y="8440"/>
                  </a:cubicBezTo>
                  <a:cubicBezTo>
                    <a:pt x="4437" y="8640"/>
                    <a:pt x="5004" y="8940"/>
                    <a:pt x="5371" y="8940"/>
                  </a:cubicBezTo>
                  <a:cubicBezTo>
                    <a:pt x="5804" y="8940"/>
                    <a:pt x="6171" y="8673"/>
                    <a:pt x="6505" y="8406"/>
                  </a:cubicBezTo>
                  <a:cubicBezTo>
                    <a:pt x="7039" y="7973"/>
                    <a:pt x="7572" y="7572"/>
                    <a:pt x="8106" y="7172"/>
                  </a:cubicBezTo>
                  <a:cubicBezTo>
                    <a:pt x="8506" y="6839"/>
                    <a:pt x="8973" y="6438"/>
                    <a:pt x="9040" y="5905"/>
                  </a:cubicBezTo>
                  <a:cubicBezTo>
                    <a:pt x="9107" y="5538"/>
                    <a:pt x="8940" y="5171"/>
                    <a:pt x="8773" y="4837"/>
                  </a:cubicBezTo>
                  <a:cubicBezTo>
                    <a:pt x="8506" y="4203"/>
                    <a:pt x="8206" y="3636"/>
                    <a:pt x="7839" y="3069"/>
                  </a:cubicBezTo>
                  <a:cubicBezTo>
                    <a:pt x="7372" y="2269"/>
                    <a:pt x="6839" y="1501"/>
                    <a:pt x="6305" y="668"/>
                  </a:cubicBezTo>
                  <a:cubicBezTo>
                    <a:pt x="6171" y="467"/>
                    <a:pt x="6005" y="234"/>
                    <a:pt x="5838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61"/>
            <p:cNvSpPr/>
            <p:nvPr/>
          </p:nvSpPr>
          <p:spPr>
            <a:xfrm>
              <a:off x="7241419" y="3945480"/>
              <a:ext cx="240630" cy="259043"/>
            </a:xfrm>
            <a:custGeom>
              <a:avLst/>
              <a:gdLst/>
              <a:ahLst/>
              <a:cxnLst/>
              <a:rect l="l" t="t" r="r" b="b"/>
              <a:pathLst>
                <a:path w="12310" h="13252" extrusionOk="0">
                  <a:moveTo>
                    <a:pt x="9541" y="1"/>
                  </a:moveTo>
                  <a:cubicBezTo>
                    <a:pt x="7873" y="1268"/>
                    <a:pt x="5938" y="2236"/>
                    <a:pt x="4370" y="3637"/>
                  </a:cubicBezTo>
                  <a:cubicBezTo>
                    <a:pt x="4037" y="3937"/>
                    <a:pt x="3837" y="4204"/>
                    <a:pt x="4037" y="4638"/>
                  </a:cubicBezTo>
                  <a:cubicBezTo>
                    <a:pt x="4103" y="4771"/>
                    <a:pt x="4237" y="4804"/>
                    <a:pt x="4270" y="4971"/>
                  </a:cubicBezTo>
                  <a:cubicBezTo>
                    <a:pt x="4304" y="5205"/>
                    <a:pt x="4170" y="5605"/>
                    <a:pt x="4103" y="5805"/>
                  </a:cubicBezTo>
                  <a:cubicBezTo>
                    <a:pt x="3870" y="6439"/>
                    <a:pt x="3436" y="6939"/>
                    <a:pt x="3036" y="7440"/>
                  </a:cubicBezTo>
                  <a:cubicBezTo>
                    <a:pt x="2369" y="8240"/>
                    <a:pt x="1702" y="9041"/>
                    <a:pt x="1035" y="9875"/>
                  </a:cubicBezTo>
                  <a:cubicBezTo>
                    <a:pt x="467" y="10608"/>
                    <a:pt x="0" y="11276"/>
                    <a:pt x="34" y="12243"/>
                  </a:cubicBezTo>
                  <a:cubicBezTo>
                    <a:pt x="67" y="12510"/>
                    <a:pt x="101" y="12810"/>
                    <a:pt x="301" y="13010"/>
                  </a:cubicBezTo>
                  <a:cubicBezTo>
                    <a:pt x="468" y="13178"/>
                    <a:pt x="706" y="13252"/>
                    <a:pt x="936" y="13252"/>
                  </a:cubicBezTo>
                  <a:cubicBezTo>
                    <a:pt x="980" y="13252"/>
                    <a:pt x="1025" y="13249"/>
                    <a:pt x="1068" y="13244"/>
                  </a:cubicBezTo>
                  <a:lnTo>
                    <a:pt x="1101" y="13244"/>
                  </a:lnTo>
                  <a:cubicBezTo>
                    <a:pt x="1969" y="12643"/>
                    <a:pt x="2903" y="12076"/>
                    <a:pt x="3803" y="11509"/>
                  </a:cubicBezTo>
                  <a:cubicBezTo>
                    <a:pt x="5604" y="10308"/>
                    <a:pt x="7206" y="8907"/>
                    <a:pt x="8840" y="7506"/>
                  </a:cubicBezTo>
                  <a:cubicBezTo>
                    <a:pt x="9541" y="6872"/>
                    <a:pt x="10274" y="6272"/>
                    <a:pt x="11008" y="5638"/>
                  </a:cubicBezTo>
                  <a:cubicBezTo>
                    <a:pt x="11342" y="5338"/>
                    <a:pt x="12109" y="4971"/>
                    <a:pt x="12176" y="4471"/>
                  </a:cubicBezTo>
                  <a:cubicBezTo>
                    <a:pt x="12309" y="3770"/>
                    <a:pt x="11475" y="2803"/>
                    <a:pt x="11142" y="2269"/>
                  </a:cubicBezTo>
                  <a:cubicBezTo>
                    <a:pt x="10641" y="1502"/>
                    <a:pt x="10108" y="768"/>
                    <a:pt x="9541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61"/>
            <p:cNvSpPr/>
            <p:nvPr/>
          </p:nvSpPr>
          <p:spPr>
            <a:xfrm>
              <a:off x="7239464" y="3880856"/>
              <a:ext cx="167405" cy="77682"/>
            </a:xfrm>
            <a:custGeom>
              <a:avLst/>
              <a:gdLst/>
              <a:ahLst/>
              <a:cxnLst/>
              <a:rect l="l" t="t" r="r" b="b"/>
              <a:pathLst>
                <a:path w="8564" h="3974" extrusionOk="0">
                  <a:moveTo>
                    <a:pt x="8369" y="1"/>
                  </a:moveTo>
                  <a:cubicBezTo>
                    <a:pt x="8360" y="1"/>
                    <a:pt x="8350" y="2"/>
                    <a:pt x="8340" y="4"/>
                  </a:cubicBezTo>
                  <a:lnTo>
                    <a:pt x="8306" y="4"/>
                  </a:lnTo>
                  <a:cubicBezTo>
                    <a:pt x="7973" y="105"/>
                    <a:pt x="7606" y="271"/>
                    <a:pt x="7272" y="405"/>
                  </a:cubicBezTo>
                  <a:cubicBezTo>
                    <a:pt x="6939" y="572"/>
                    <a:pt x="6572" y="705"/>
                    <a:pt x="6238" y="872"/>
                  </a:cubicBezTo>
                  <a:cubicBezTo>
                    <a:pt x="5538" y="1172"/>
                    <a:pt x="4804" y="1506"/>
                    <a:pt x="4103" y="1806"/>
                  </a:cubicBezTo>
                  <a:cubicBezTo>
                    <a:pt x="3436" y="2139"/>
                    <a:pt x="2736" y="2440"/>
                    <a:pt x="2069" y="2773"/>
                  </a:cubicBezTo>
                  <a:cubicBezTo>
                    <a:pt x="1702" y="2973"/>
                    <a:pt x="1368" y="3140"/>
                    <a:pt x="1001" y="3307"/>
                  </a:cubicBezTo>
                  <a:cubicBezTo>
                    <a:pt x="701" y="3474"/>
                    <a:pt x="301" y="3607"/>
                    <a:pt x="67" y="3874"/>
                  </a:cubicBezTo>
                  <a:cubicBezTo>
                    <a:pt x="0" y="3907"/>
                    <a:pt x="67" y="3974"/>
                    <a:pt x="134" y="3974"/>
                  </a:cubicBezTo>
                  <a:cubicBezTo>
                    <a:pt x="467" y="3907"/>
                    <a:pt x="834" y="3707"/>
                    <a:pt x="1135" y="3540"/>
                  </a:cubicBezTo>
                  <a:lnTo>
                    <a:pt x="2102" y="3073"/>
                  </a:lnTo>
                  <a:cubicBezTo>
                    <a:pt x="2802" y="2740"/>
                    <a:pt x="3503" y="2440"/>
                    <a:pt x="4237" y="2106"/>
                  </a:cubicBezTo>
                  <a:cubicBezTo>
                    <a:pt x="4904" y="1806"/>
                    <a:pt x="5604" y="1472"/>
                    <a:pt x="6305" y="1172"/>
                  </a:cubicBezTo>
                  <a:cubicBezTo>
                    <a:pt x="6638" y="1039"/>
                    <a:pt x="7005" y="872"/>
                    <a:pt x="7339" y="738"/>
                  </a:cubicBezTo>
                  <a:cubicBezTo>
                    <a:pt x="7706" y="572"/>
                    <a:pt x="8106" y="471"/>
                    <a:pt x="8440" y="271"/>
                  </a:cubicBezTo>
                  <a:cubicBezTo>
                    <a:pt x="8563" y="179"/>
                    <a:pt x="8487" y="1"/>
                    <a:pt x="8369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61"/>
            <p:cNvSpPr/>
            <p:nvPr/>
          </p:nvSpPr>
          <p:spPr>
            <a:xfrm>
              <a:off x="7259246" y="3477298"/>
              <a:ext cx="160348" cy="401330"/>
            </a:xfrm>
            <a:custGeom>
              <a:avLst/>
              <a:gdLst/>
              <a:ahLst/>
              <a:cxnLst/>
              <a:rect l="l" t="t" r="r" b="b"/>
              <a:pathLst>
                <a:path w="8203" h="20531" extrusionOk="0">
                  <a:moveTo>
                    <a:pt x="95" y="0"/>
                  </a:moveTo>
                  <a:cubicBezTo>
                    <a:pt x="49" y="0"/>
                    <a:pt x="1" y="37"/>
                    <a:pt x="22" y="101"/>
                  </a:cubicBezTo>
                  <a:cubicBezTo>
                    <a:pt x="523" y="1369"/>
                    <a:pt x="1123" y="2637"/>
                    <a:pt x="1690" y="3904"/>
                  </a:cubicBezTo>
                  <a:cubicBezTo>
                    <a:pt x="2257" y="5238"/>
                    <a:pt x="2791" y="6573"/>
                    <a:pt x="3325" y="7907"/>
                  </a:cubicBezTo>
                  <a:cubicBezTo>
                    <a:pt x="4392" y="10509"/>
                    <a:pt x="5393" y="13177"/>
                    <a:pt x="6294" y="15846"/>
                  </a:cubicBezTo>
                  <a:cubicBezTo>
                    <a:pt x="6827" y="17347"/>
                    <a:pt x="7294" y="18882"/>
                    <a:pt x="7761" y="20383"/>
                  </a:cubicBezTo>
                  <a:cubicBezTo>
                    <a:pt x="7800" y="20487"/>
                    <a:pt x="7880" y="20530"/>
                    <a:pt x="7959" y="20530"/>
                  </a:cubicBezTo>
                  <a:cubicBezTo>
                    <a:pt x="8082" y="20530"/>
                    <a:pt x="8202" y="20425"/>
                    <a:pt x="8162" y="20283"/>
                  </a:cubicBezTo>
                  <a:cubicBezTo>
                    <a:pt x="6460" y="14879"/>
                    <a:pt x="4459" y="9542"/>
                    <a:pt x="2191" y="4338"/>
                  </a:cubicBezTo>
                  <a:cubicBezTo>
                    <a:pt x="1557" y="2903"/>
                    <a:pt x="923" y="1436"/>
                    <a:pt x="156" y="35"/>
                  </a:cubicBezTo>
                  <a:cubicBezTo>
                    <a:pt x="144" y="11"/>
                    <a:pt x="120" y="0"/>
                    <a:pt x="95" y="0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61"/>
            <p:cNvSpPr/>
            <p:nvPr/>
          </p:nvSpPr>
          <p:spPr>
            <a:xfrm>
              <a:off x="7150953" y="3831205"/>
              <a:ext cx="88140" cy="124244"/>
            </a:xfrm>
            <a:custGeom>
              <a:avLst/>
              <a:gdLst/>
              <a:ahLst/>
              <a:cxnLst/>
              <a:rect l="l" t="t" r="r" b="b"/>
              <a:pathLst>
                <a:path w="4509" h="6356" extrusionOk="0">
                  <a:moveTo>
                    <a:pt x="234" y="1"/>
                  </a:moveTo>
                  <a:cubicBezTo>
                    <a:pt x="112" y="1"/>
                    <a:pt x="1" y="106"/>
                    <a:pt x="92" y="243"/>
                  </a:cubicBezTo>
                  <a:cubicBezTo>
                    <a:pt x="759" y="1310"/>
                    <a:pt x="1493" y="2311"/>
                    <a:pt x="2193" y="3345"/>
                  </a:cubicBezTo>
                  <a:cubicBezTo>
                    <a:pt x="2560" y="3845"/>
                    <a:pt x="2894" y="4346"/>
                    <a:pt x="3227" y="4846"/>
                  </a:cubicBezTo>
                  <a:cubicBezTo>
                    <a:pt x="3594" y="5347"/>
                    <a:pt x="3928" y="5880"/>
                    <a:pt x="4328" y="6314"/>
                  </a:cubicBezTo>
                  <a:cubicBezTo>
                    <a:pt x="4348" y="6343"/>
                    <a:pt x="4373" y="6355"/>
                    <a:pt x="4397" y="6355"/>
                  </a:cubicBezTo>
                  <a:cubicBezTo>
                    <a:pt x="4456" y="6355"/>
                    <a:pt x="4509" y="6285"/>
                    <a:pt x="4462" y="6214"/>
                  </a:cubicBezTo>
                  <a:cubicBezTo>
                    <a:pt x="4195" y="5680"/>
                    <a:pt x="3828" y="5180"/>
                    <a:pt x="3494" y="4679"/>
                  </a:cubicBezTo>
                  <a:cubicBezTo>
                    <a:pt x="3161" y="4146"/>
                    <a:pt x="2794" y="3645"/>
                    <a:pt x="2460" y="3112"/>
                  </a:cubicBezTo>
                  <a:cubicBezTo>
                    <a:pt x="1760" y="2111"/>
                    <a:pt x="1093" y="1077"/>
                    <a:pt x="392" y="76"/>
                  </a:cubicBezTo>
                  <a:cubicBezTo>
                    <a:pt x="350" y="23"/>
                    <a:pt x="291" y="1"/>
                    <a:pt x="234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61"/>
            <p:cNvSpPr/>
            <p:nvPr/>
          </p:nvSpPr>
          <p:spPr>
            <a:xfrm>
              <a:off x="7257682" y="3311809"/>
              <a:ext cx="247178" cy="165587"/>
            </a:xfrm>
            <a:custGeom>
              <a:avLst/>
              <a:gdLst/>
              <a:ahLst/>
              <a:cxnLst/>
              <a:rect l="l" t="t" r="r" b="b"/>
              <a:pathLst>
                <a:path w="12645" h="8471" extrusionOk="0">
                  <a:moveTo>
                    <a:pt x="12555" y="1"/>
                  </a:moveTo>
                  <a:cubicBezTo>
                    <a:pt x="12523" y="1"/>
                    <a:pt x="12492" y="19"/>
                    <a:pt x="12478" y="61"/>
                  </a:cubicBezTo>
                  <a:cubicBezTo>
                    <a:pt x="12044" y="1896"/>
                    <a:pt x="10210" y="2730"/>
                    <a:pt x="8642" y="3397"/>
                  </a:cubicBezTo>
                  <a:cubicBezTo>
                    <a:pt x="6674" y="4231"/>
                    <a:pt x="4772" y="5065"/>
                    <a:pt x="2971" y="6166"/>
                  </a:cubicBezTo>
                  <a:cubicBezTo>
                    <a:pt x="2004" y="6766"/>
                    <a:pt x="1070" y="7433"/>
                    <a:pt x="136" y="8167"/>
                  </a:cubicBezTo>
                  <a:cubicBezTo>
                    <a:pt x="1" y="8275"/>
                    <a:pt x="150" y="8470"/>
                    <a:pt x="300" y="8470"/>
                  </a:cubicBezTo>
                  <a:cubicBezTo>
                    <a:pt x="335" y="8470"/>
                    <a:pt x="371" y="8460"/>
                    <a:pt x="403" y="8434"/>
                  </a:cubicBezTo>
                  <a:cubicBezTo>
                    <a:pt x="2104" y="7100"/>
                    <a:pt x="3905" y="5932"/>
                    <a:pt x="5840" y="4998"/>
                  </a:cubicBezTo>
                  <a:cubicBezTo>
                    <a:pt x="6841" y="4531"/>
                    <a:pt x="7875" y="4098"/>
                    <a:pt x="8875" y="3664"/>
                  </a:cubicBezTo>
                  <a:cubicBezTo>
                    <a:pt x="9743" y="3297"/>
                    <a:pt x="10577" y="2930"/>
                    <a:pt x="11310" y="2330"/>
                  </a:cubicBezTo>
                  <a:cubicBezTo>
                    <a:pt x="12011" y="1763"/>
                    <a:pt x="12611" y="995"/>
                    <a:pt x="12645" y="95"/>
                  </a:cubicBezTo>
                  <a:cubicBezTo>
                    <a:pt x="12645" y="37"/>
                    <a:pt x="12600" y="1"/>
                    <a:pt x="12555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61"/>
            <p:cNvSpPr/>
            <p:nvPr/>
          </p:nvSpPr>
          <p:spPr>
            <a:xfrm>
              <a:off x="7243139" y="4072324"/>
              <a:ext cx="71759" cy="93769"/>
            </a:xfrm>
            <a:custGeom>
              <a:avLst/>
              <a:gdLst/>
              <a:ahLst/>
              <a:cxnLst/>
              <a:rect l="l" t="t" r="r" b="b"/>
              <a:pathLst>
                <a:path w="3671" h="4797" extrusionOk="0">
                  <a:moveTo>
                    <a:pt x="3551" y="0"/>
                  </a:moveTo>
                  <a:cubicBezTo>
                    <a:pt x="3521" y="0"/>
                    <a:pt x="3493" y="15"/>
                    <a:pt x="3482" y="50"/>
                  </a:cubicBezTo>
                  <a:cubicBezTo>
                    <a:pt x="3248" y="484"/>
                    <a:pt x="2981" y="884"/>
                    <a:pt x="2648" y="1251"/>
                  </a:cubicBezTo>
                  <a:cubicBezTo>
                    <a:pt x="2314" y="1618"/>
                    <a:pt x="1947" y="1951"/>
                    <a:pt x="1614" y="2285"/>
                  </a:cubicBezTo>
                  <a:cubicBezTo>
                    <a:pt x="980" y="2952"/>
                    <a:pt x="446" y="3753"/>
                    <a:pt x="46" y="4586"/>
                  </a:cubicBezTo>
                  <a:cubicBezTo>
                    <a:pt x="1" y="4699"/>
                    <a:pt x="93" y="4797"/>
                    <a:pt x="178" y="4797"/>
                  </a:cubicBezTo>
                  <a:cubicBezTo>
                    <a:pt x="219" y="4797"/>
                    <a:pt x="258" y="4774"/>
                    <a:pt x="279" y="4720"/>
                  </a:cubicBezTo>
                  <a:cubicBezTo>
                    <a:pt x="713" y="3819"/>
                    <a:pt x="1247" y="3019"/>
                    <a:pt x="1947" y="2318"/>
                  </a:cubicBezTo>
                  <a:cubicBezTo>
                    <a:pt x="2614" y="1651"/>
                    <a:pt x="3315" y="1017"/>
                    <a:pt x="3648" y="117"/>
                  </a:cubicBezTo>
                  <a:cubicBezTo>
                    <a:pt x="3670" y="51"/>
                    <a:pt x="3607" y="0"/>
                    <a:pt x="3551" y="0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61"/>
            <p:cNvSpPr/>
            <p:nvPr/>
          </p:nvSpPr>
          <p:spPr>
            <a:xfrm>
              <a:off x="7290151" y="3972846"/>
              <a:ext cx="31491" cy="34775"/>
            </a:xfrm>
            <a:custGeom>
              <a:avLst/>
              <a:gdLst/>
              <a:ahLst/>
              <a:cxnLst/>
              <a:rect l="l" t="t" r="r" b="b"/>
              <a:pathLst>
                <a:path w="1611" h="1779" extrusionOk="0">
                  <a:moveTo>
                    <a:pt x="191" y="0"/>
                  </a:moveTo>
                  <a:cubicBezTo>
                    <a:pt x="96" y="0"/>
                    <a:pt x="0" y="101"/>
                    <a:pt x="76" y="202"/>
                  </a:cubicBezTo>
                  <a:cubicBezTo>
                    <a:pt x="276" y="469"/>
                    <a:pt x="510" y="736"/>
                    <a:pt x="743" y="1003"/>
                  </a:cubicBezTo>
                  <a:cubicBezTo>
                    <a:pt x="843" y="1136"/>
                    <a:pt x="977" y="1269"/>
                    <a:pt x="1077" y="1403"/>
                  </a:cubicBezTo>
                  <a:cubicBezTo>
                    <a:pt x="1143" y="1470"/>
                    <a:pt x="1177" y="1536"/>
                    <a:pt x="1243" y="1603"/>
                  </a:cubicBezTo>
                  <a:cubicBezTo>
                    <a:pt x="1310" y="1670"/>
                    <a:pt x="1377" y="1770"/>
                    <a:pt x="1444" y="1770"/>
                  </a:cubicBezTo>
                  <a:cubicBezTo>
                    <a:pt x="1456" y="1776"/>
                    <a:pt x="1469" y="1779"/>
                    <a:pt x="1483" y="1779"/>
                  </a:cubicBezTo>
                  <a:cubicBezTo>
                    <a:pt x="1544" y="1779"/>
                    <a:pt x="1610" y="1724"/>
                    <a:pt x="1610" y="1670"/>
                  </a:cubicBezTo>
                  <a:cubicBezTo>
                    <a:pt x="1577" y="1503"/>
                    <a:pt x="1410" y="1370"/>
                    <a:pt x="1310" y="1236"/>
                  </a:cubicBezTo>
                  <a:cubicBezTo>
                    <a:pt x="1210" y="1103"/>
                    <a:pt x="1077" y="969"/>
                    <a:pt x="977" y="836"/>
                  </a:cubicBezTo>
                  <a:cubicBezTo>
                    <a:pt x="743" y="569"/>
                    <a:pt x="510" y="269"/>
                    <a:pt x="276" y="35"/>
                  </a:cubicBezTo>
                  <a:cubicBezTo>
                    <a:pt x="252" y="11"/>
                    <a:pt x="221" y="0"/>
                    <a:pt x="191" y="0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61"/>
            <p:cNvSpPr/>
            <p:nvPr/>
          </p:nvSpPr>
          <p:spPr>
            <a:xfrm>
              <a:off x="7566142" y="2822222"/>
              <a:ext cx="9793" cy="138611"/>
            </a:xfrm>
            <a:custGeom>
              <a:avLst/>
              <a:gdLst/>
              <a:ahLst/>
              <a:cxnLst/>
              <a:rect l="l" t="t" r="r" b="b"/>
              <a:pathLst>
                <a:path w="501" h="7091" extrusionOk="0">
                  <a:moveTo>
                    <a:pt x="452" y="1"/>
                  </a:moveTo>
                  <a:cubicBezTo>
                    <a:pt x="434" y="1"/>
                    <a:pt x="414" y="9"/>
                    <a:pt x="401" y="23"/>
                  </a:cubicBezTo>
                  <a:cubicBezTo>
                    <a:pt x="234" y="1190"/>
                    <a:pt x="100" y="2358"/>
                    <a:pt x="67" y="3525"/>
                  </a:cubicBezTo>
                  <a:cubicBezTo>
                    <a:pt x="0" y="4693"/>
                    <a:pt x="0" y="5894"/>
                    <a:pt x="167" y="7028"/>
                  </a:cubicBezTo>
                  <a:cubicBezTo>
                    <a:pt x="167" y="7073"/>
                    <a:pt x="194" y="7091"/>
                    <a:pt x="224" y="7091"/>
                  </a:cubicBezTo>
                  <a:cubicBezTo>
                    <a:pt x="260" y="7091"/>
                    <a:pt x="301" y="7064"/>
                    <a:pt x="301" y="7028"/>
                  </a:cubicBezTo>
                  <a:cubicBezTo>
                    <a:pt x="334" y="5860"/>
                    <a:pt x="267" y="4693"/>
                    <a:pt x="301" y="3525"/>
                  </a:cubicBezTo>
                  <a:cubicBezTo>
                    <a:pt x="334" y="2358"/>
                    <a:pt x="401" y="1190"/>
                    <a:pt x="501" y="56"/>
                  </a:cubicBezTo>
                  <a:cubicBezTo>
                    <a:pt x="501" y="17"/>
                    <a:pt x="478" y="1"/>
                    <a:pt x="452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61"/>
            <p:cNvSpPr/>
            <p:nvPr/>
          </p:nvSpPr>
          <p:spPr>
            <a:xfrm>
              <a:off x="7720098" y="2863252"/>
              <a:ext cx="22108" cy="134878"/>
            </a:xfrm>
            <a:custGeom>
              <a:avLst/>
              <a:gdLst/>
              <a:ahLst/>
              <a:cxnLst/>
              <a:rect l="l" t="t" r="r" b="b"/>
              <a:pathLst>
                <a:path w="1131" h="6900" extrusionOk="0">
                  <a:moveTo>
                    <a:pt x="1014" y="0"/>
                  </a:moveTo>
                  <a:cubicBezTo>
                    <a:pt x="956" y="0"/>
                    <a:pt x="897" y="42"/>
                    <a:pt x="897" y="125"/>
                  </a:cubicBezTo>
                  <a:lnTo>
                    <a:pt x="864" y="125"/>
                  </a:lnTo>
                  <a:cubicBezTo>
                    <a:pt x="831" y="1226"/>
                    <a:pt x="764" y="2327"/>
                    <a:pt x="697" y="3428"/>
                  </a:cubicBezTo>
                  <a:cubicBezTo>
                    <a:pt x="664" y="3961"/>
                    <a:pt x="597" y="4528"/>
                    <a:pt x="564" y="5062"/>
                  </a:cubicBezTo>
                  <a:cubicBezTo>
                    <a:pt x="530" y="5329"/>
                    <a:pt x="497" y="5596"/>
                    <a:pt x="497" y="5829"/>
                  </a:cubicBezTo>
                  <a:cubicBezTo>
                    <a:pt x="466" y="6044"/>
                    <a:pt x="492" y="6712"/>
                    <a:pt x="184" y="6712"/>
                  </a:cubicBezTo>
                  <a:cubicBezTo>
                    <a:pt x="157" y="6712"/>
                    <a:pt x="128" y="6707"/>
                    <a:pt x="97" y="6697"/>
                  </a:cubicBezTo>
                  <a:cubicBezTo>
                    <a:pt x="89" y="6693"/>
                    <a:pt x="82" y="6691"/>
                    <a:pt x="76" y="6691"/>
                  </a:cubicBezTo>
                  <a:cubicBezTo>
                    <a:pt x="23" y="6691"/>
                    <a:pt x="0" y="6800"/>
                    <a:pt x="30" y="6830"/>
                  </a:cubicBezTo>
                  <a:cubicBezTo>
                    <a:pt x="103" y="6879"/>
                    <a:pt x="171" y="6900"/>
                    <a:pt x="232" y="6900"/>
                  </a:cubicBezTo>
                  <a:cubicBezTo>
                    <a:pt x="509" y="6900"/>
                    <a:pt x="670" y="6481"/>
                    <a:pt x="697" y="6263"/>
                  </a:cubicBezTo>
                  <a:cubicBezTo>
                    <a:pt x="797" y="5596"/>
                    <a:pt x="864" y="4929"/>
                    <a:pt x="931" y="4262"/>
                  </a:cubicBezTo>
                  <a:cubicBezTo>
                    <a:pt x="1031" y="2894"/>
                    <a:pt x="1097" y="1526"/>
                    <a:pt x="1131" y="125"/>
                  </a:cubicBezTo>
                  <a:cubicBezTo>
                    <a:pt x="1131" y="42"/>
                    <a:pt x="1072" y="0"/>
                    <a:pt x="1014" y="0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61"/>
            <p:cNvSpPr/>
            <p:nvPr/>
          </p:nvSpPr>
          <p:spPr>
            <a:xfrm>
              <a:off x="7426983" y="2805919"/>
              <a:ext cx="22851" cy="134057"/>
            </a:xfrm>
            <a:custGeom>
              <a:avLst/>
              <a:gdLst/>
              <a:ahLst/>
              <a:cxnLst/>
              <a:rect l="l" t="t" r="r" b="b"/>
              <a:pathLst>
                <a:path w="1169" h="6858" extrusionOk="0">
                  <a:moveTo>
                    <a:pt x="165" y="1"/>
                  </a:moveTo>
                  <a:cubicBezTo>
                    <a:pt x="87" y="1"/>
                    <a:pt x="0" y="95"/>
                    <a:pt x="48" y="190"/>
                  </a:cubicBezTo>
                  <a:cubicBezTo>
                    <a:pt x="581" y="1157"/>
                    <a:pt x="448" y="2324"/>
                    <a:pt x="481" y="3359"/>
                  </a:cubicBezTo>
                  <a:cubicBezTo>
                    <a:pt x="548" y="4493"/>
                    <a:pt x="715" y="5660"/>
                    <a:pt x="915" y="6761"/>
                  </a:cubicBezTo>
                  <a:cubicBezTo>
                    <a:pt x="928" y="6828"/>
                    <a:pt x="974" y="6858"/>
                    <a:pt x="1022" y="6858"/>
                  </a:cubicBezTo>
                  <a:cubicBezTo>
                    <a:pt x="1093" y="6858"/>
                    <a:pt x="1168" y="6794"/>
                    <a:pt x="1148" y="6694"/>
                  </a:cubicBezTo>
                  <a:cubicBezTo>
                    <a:pt x="915" y="5493"/>
                    <a:pt x="781" y="4259"/>
                    <a:pt x="715" y="3025"/>
                  </a:cubicBezTo>
                  <a:cubicBezTo>
                    <a:pt x="681" y="2024"/>
                    <a:pt x="748" y="990"/>
                    <a:pt x="248" y="56"/>
                  </a:cubicBezTo>
                  <a:cubicBezTo>
                    <a:pt x="228" y="17"/>
                    <a:pt x="197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61"/>
            <p:cNvSpPr/>
            <p:nvPr/>
          </p:nvSpPr>
          <p:spPr>
            <a:xfrm>
              <a:off x="7532892" y="2579442"/>
              <a:ext cx="16322" cy="15990"/>
            </a:xfrm>
            <a:custGeom>
              <a:avLst/>
              <a:gdLst/>
              <a:ahLst/>
              <a:cxnLst/>
              <a:rect l="l" t="t" r="r" b="b"/>
              <a:pathLst>
                <a:path w="835" h="818" extrusionOk="0">
                  <a:moveTo>
                    <a:pt x="767" y="1"/>
                  </a:moveTo>
                  <a:cubicBezTo>
                    <a:pt x="667" y="1"/>
                    <a:pt x="567" y="34"/>
                    <a:pt x="467" y="67"/>
                  </a:cubicBezTo>
                  <a:cubicBezTo>
                    <a:pt x="367" y="101"/>
                    <a:pt x="300" y="167"/>
                    <a:pt x="234" y="234"/>
                  </a:cubicBezTo>
                  <a:cubicBezTo>
                    <a:pt x="100" y="367"/>
                    <a:pt x="0" y="568"/>
                    <a:pt x="0" y="768"/>
                  </a:cubicBezTo>
                  <a:cubicBezTo>
                    <a:pt x="0" y="801"/>
                    <a:pt x="25" y="818"/>
                    <a:pt x="54" y="818"/>
                  </a:cubicBezTo>
                  <a:cubicBezTo>
                    <a:pt x="84" y="818"/>
                    <a:pt x="117" y="801"/>
                    <a:pt x="134" y="768"/>
                  </a:cubicBezTo>
                  <a:cubicBezTo>
                    <a:pt x="134" y="601"/>
                    <a:pt x="234" y="468"/>
                    <a:pt x="334" y="334"/>
                  </a:cubicBezTo>
                  <a:cubicBezTo>
                    <a:pt x="400" y="301"/>
                    <a:pt x="467" y="267"/>
                    <a:pt x="534" y="201"/>
                  </a:cubicBezTo>
                  <a:cubicBezTo>
                    <a:pt x="601" y="167"/>
                    <a:pt x="701" y="134"/>
                    <a:pt x="767" y="134"/>
                  </a:cubicBezTo>
                  <a:cubicBezTo>
                    <a:pt x="834" y="101"/>
                    <a:pt x="801" y="34"/>
                    <a:pt x="767" y="1"/>
                  </a:cubicBezTo>
                  <a:close/>
                </a:path>
              </a:pathLst>
            </a:custGeom>
            <a:solidFill>
              <a:srgbClr val="BF7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61"/>
            <p:cNvSpPr/>
            <p:nvPr/>
          </p:nvSpPr>
          <p:spPr>
            <a:xfrm>
              <a:off x="7454858" y="2659352"/>
              <a:ext cx="35010" cy="6177"/>
            </a:xfrm>
            <a:custGeom>
              <a:avLst/>
              <a:gdLst/>
              <a:ahLst/>
              <a:cxnLst/>
              <a:rect l="l" t="t" r="r" b="b"/>
              <a:pathLst>
                <a:path w="1791" h="316" extrusionOk="0">
                  <a:moveTo>
                    <a:pt x="1557" y="1"/>
                  </a:moveTo>
                  <a:cubicBezTo>
                    <a:pt x="1468" y="1"/>
                    <a:pt x="1379" y="15"/>
                    <a:pt x="1290" y="15"/>
                  </a:cubicBezTo>
                  <a:cubicBezTo>
                    <a:pt x="1157" y="49"/>
                    <a:pt x="1023" y="49"/>
                    <a:pt x="923" y="49"/>
                  </a:cubicBezTo>
                  <a:cubicBezTo>
                    <a:pt x="790" y="49"/>
                    <a:pt x="656" y="49"/>
                    <a:pt x="523" y="15"/>
                  </a:cubicBezTo>
                  <a:lnTo>
                    <a:pt x="123" y="15"/>
                  </a:lnTo>
                  <a:cubicBezTo>
                    <a:pt x="112" y="12"/>
                    <a:pt x="102" y="10"/>
                    <a:pt x="92" y="10"/>
                  </a:cubicBezTo>
                  <a:cubicBezTo>
                    <a:pt x="17" y="10"/>
                    <a:pt x="0" y="119"/>
                    <a:pt x="89" y="149"/>
                  </a:cubicBezTo>
                  <a:cubicBezTo>
                    <a:pt x="156" y="149"/>
                    <a:pt x="223" y="182"/>
                    <a:pt x="256" y="216"/>
                  </a:cubicBezTo>
                  <a:cubicBezTo>
                    <a:pt x="323" y="249"/>
                    <a:pt x="390" y="249"/>
                    <a:pt x="456" y="249"/>
                  </a:cubicBezTo>
                  <a:cubicBezTo>
                    <a:pt x="590" y="282"/>
                    <a:pt x="756" y="282"/>
                    <a:pt x="890" y="316"/>
                  </a:cubicBezTo>
                  <a:cubicBezTo>
                    <a:pt x="1023" y="316"/>
                    <a:pt x="1157" y="316"/>
                    <a:pt x="1290" y="282"/>
                  </a:cubicBezTo>
                  <a:cubicBezTo>
                    <a:pt x="1457" y="282"/>
                    <a:pt x="1590" y="282"/>
                    <a:pt x="1724" y="182"/>
                  </a:cubicBezTo>
                  <a:cubicBezTo>
                    <a:pt x="1791" y="149"/>
                    <a:pt x="1791" y="49"/>
                    <a:pt x="1690" y="15"/>
                  </a:cubicBezTo>
                  <a:cubicBezTo>
                    <a:pt x="1646" y="4"/>
                    <a:pt x="1602" y="1"/>
                    <a:pt x="1557" y="1"/>
                  </a:cubicBezTo>
                  <a:close/>
                </a:path>
              </a:pathLst>
            </a:custGeom>
            <a:solidFill>
              <a:srgbClr val="BF7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61"/>
            <p:cNvSpPr/>
            <p:nvPr/>
          </p:nvSpPr>
          <p:spPr>
            <a:xfrm>
              <a:off x="7449521" y="2678470"/>
              <a:ext cx="115741" cy="60324"/>
            </a:xfrm>
            <a:custGeom>
              <a:avLst/>
              <a:gdLst/>
              <a:ahLst/>
              <a:cxnLst/>
              <a:rect l="l" t="t" r="r" b="b"/>
              <a:pathLst>
                <a:path w="5921" h="3086" extrusionOk="0">
                  <a:moveTo>
                    <a:pt x="5775" y="1"/>
                  </a:moveTo>
                  <a:cubicBezTo>
                    <a:pt x="5733" y="1"/>
                    <a:pt x="5691" y="23"/>
                    <a:pt x="5666" y="72"/>
                  </a:cubicBezTo>
                  <a:cubicBezTo>
                    <a:pt x="5499" y="272"/>
                    <a:pt x="5399" y="539"/>
                    <a:pt x="5232" y="772"/>
                  </a:cubicBezTo>
                  <a:cubicBezTo>
                    <a:pt x="5099" y="1039"/>
                    <a:pt x="4932" y="1306"/>
                    <a:pt x="4765" y="1539"/>
                  </a:cubicBezTo>
                  <a:cubicBezTo>
                    <a:pt x="4399" y="1973"/>
                    <a:pt x="3965" y="2306"/>
                    <a:pt x="3465" y="2540"/>
                  </a:cubicBezTo>
                  <a:cubicBezTo>
                    <a:pt x="3046" y="2724"/>
                    <a:pt x="2619" y="2809"/>
                    <a:pt x="2196" y="2809"/>
                  </a:cubicBezTo>
                  <a:cubicBezTo>
                    <a:pt x="1472" y="2809"/>
                    <a:pt x="761" y="2561"/>
                    <a:pt x="129" y="2140"/>
                  </a:cubicBezTo>
                  <a:cubicBezTo>
                    <a:pt x="120" y="2135"/>
                    <a:pt x="110" y="2133"/>
                    <a:pt x="101" y="2133"/>
                  </a:cubicBezTo>
                  <a:cubicBezTo>
                    <a:pt x="45" y="2133"/>
                    <a:pt x="0" y="2211"/>
                    <a:pt x="29" y="2240"/>
                  </a:cubicBezTo>
                  <a:cubicBezTo>
                    <a:pt x="636" y="2803"/>
                    <a:pt x="1426" y="3085"/>
                    <a:pt x="2226" y="3085"/>
                  </a:cubicBezTo>
                  <a:cubicBezTo>
                    <a:pt x="2656" y="3085"/>
                    <a:pt x="3089" y="3004"/>
                    <a:pt x="3498" y="2840"/>
                  </a:cubicBezTo>
                  <a:cubicBezTo>
                    <a:pt x="4032" y="2640"/>
                    <a:pt x="4532" y="2273"/>
                    <a:pt x="4932" y="1806"/>
                  </a:cubicBezTo>
                  <a:cubicBezTo>
                    <a:pt x="5132" y="1573"/>
                    <a:pt x="5299" y="1306"/>
                    <a:pt x="5466" y="1006"/>
                  </a:cubicBezTo>
                  <a:cubicBezTo>
                    <a:pt x="5633" y="739"/>
                    <a:pt x="5800" y="472"/>
                    <a:pt x="5900" y="172"/>
                  </a:cubicBezTo>
                  <a:cubicBezTo>
                    <a:pt x="5921" y="66"/>
                    <a:pt x="5848" y="1"/>
                    <a:pt x="5775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61"/>
            <p:cNvSpPr/>
            <p:nvPr/>
          </p:nvSpPr>
          <p:spPr>
            <a:xfrm>
              <a:off x="7633385" y="3166414"/>
              <a:ext cx="15873" cy="17632"/>
            </a:xfrm>
            <a:custGeom>
              <a:avLst/>
              <a:gdLst/>
              <a:ahLst/>
              <a:cxnLst/>
              <a:rect l="l" t="t" r="r" b="b"/>
              <a:pathLst>
                <a:path w="812" h="902" extrusionOk="0">
                  <a:moveTo>
                    <a:pt x="696" y="0"/>
                  </a:moveTo>
                  <a:cubicBezTo>
                    <a:pt x="672" y="0"/>
                    <a:pt x="649" y="9"/>
                    <a:pt x="630" y="27"/>
                  </a:cubicBezTo>
                  <a:lnTo>
                    <a:pt x="330" y="394"/>
                  </a:lnTo>
                  <a:cubicBezTo>
                    <a:pt x="263" y="461"/>
                    <a:pt x="230" y="528"/>
                    <a:pt x="163" y="561"/>
                  </a:cubicBezTo>
                  <a:cubicBezTo>
                    <a:pt x="130" y="594"/>
                    <a:pt x="96" y="661"/>
                    <a:pt x="96" y="694"/>
                  </a:cubicBezTo>
                  <a:cubicBezTo>
                    <a:pt x="63" y="728"/>
                    <a:pt x="29" y="761"/>
                    <a:pt x="29" y="795"/>
                  </a:cubicBezTo>
                  <a:cubicBezTo>
                    <a:pt x="1" y="823"/>
                    <a:pt x="46" y="901"/>
                    <a:pt x="102" y="901"/>
                  </a:cubicBezTo>
                  <a:cubicBezTo>
                    <a:pt x="111" y="901"/>
                    <a:pt x="120" y="899"/>
                    <a:pt x="130" y="895"/>
                  </a:cubicBezTo>
                  <a:cubicBezTo>
                    <a:pt x="163" y="861"/>
                    <a:pt x="196" y="828"/>
                    <a:pt x="230" y="795"/>
                  </a:cubicBezTo>
                  <a:cubicBezTo>
                    <a:pt x="263" y="795"/>
                    <a:pt x="263" y="761"/>
                    <a:pt x="296" y="728"/>
                  </a:cubicBezTo>
                  <a:cubicBezTo>
                    <a:pt x="363" y="661"/>
                    <a:pt x="396" y="594"/>
                    <a:pt x="463" y="528"/>
                  </a:cubicBezTo>
                  <a:cubicBezTo>
                    <a:pt x="563" y="394"/>
                    <a:pt x="663" y="261"/>
                    <a:pt x="763" y="127"/>
                  </a:cubicBezTo>
                  <a:cubicBezTo>
                    <a:pt x="811" y="55"/>
                    <a:pt x="756" y="0"/>
                    <a:pt x="696" y="0"/>
                  </a:cubicBezTo>
                  <a:close/>
                </a:path>
              </a:pathLst>
            </a:custGeom>
            <a:solidFill>
              <a:srgbClr val="BF7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61"/>
            <p:cNvSpPr/>
            <p:nvPr/>
          </p:nvSpPr>
          <p:spPr>
            <a:xfrm>
              <a:off x="7393342" y="3137601"/>
              <a:ext cx="37199" cy="13703"/>
            </a:xfrm>
            <a:custGeom>
              <a:avLst/>
              <a:gdLst/>
              <a:ahLst/>
              <a:cxnLst/>
              <a:rect l="l" t="t" r="r" b="b"/>
              <a:pathLst>
                <a:path w="1903" h="701" extrusionOk="0">
                  <a:moveTo>
                    <a:pt x="1802" y="0"/>
                  </a:moveTo>
                  <a:cubicBezTo>
                    <a:pt x="1502" y="34"/>
                    <a:pt x="1168" y="100"/>
                    <a:pt x="868" y="200"/>
                  </a:cubicBezTo>
                  <a:cubicBezTo>
                    <a:pt x="735" y="267"/>
                    <a:pt x="601" y="300"/>
                    <a:pt x="434" y="367"/>
                  </a:cubicBezTo>
                  <a:cubicBezTo>
                    <a:pt x="301" y="434"/>
                    <a:pt x="167" y="501"/>
                    <a:pt x="34" y="601"/>
                  </a:cubicBezTo>
                  <a:cubicBezTo>
                    <a:pt x="1" y="634"/>
                    <a:pt x="34" y="701"/>
                    <a:pt x="101" y="701"/>
                  </a:cubicBezTo>
                  <a:cubicBezTo>
                    <a:pt x="234" y="634"/>
                    <a:pt x="368" y="567"/>
                    <a:pt x="501" y="501"/>
                  </a:cubicBezTo>
                  <a:cubicBezTo>
                    <a:pt x="668" y="434"/>
                    <a:pt x="801" y="367"/>
                    <a:pt x="935" y="334"/>
                  </a:cubicBezTo>
                  <a:cubicBezTo>
                    <a:pt x="1235" y="200"/>
                    <a:pt x="1535" y="134"/>
                    <a:pt x="1835" y="100"/>
                  </a:cubicBezTo>
                  <a:cubicBezTo>
                    <a:pt x="1902" y="100"/>
                    <a:pt x="1869" y="0"/>
                    <a:pt x="1802" y="0"/>
                  </a:cubicBezTo>
                  <a:close/>
                </a:path>
              </a:pathLst>
            </a:custGeom>
            <a:solidFill>
              <a:srgbClr val="BF7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61"/>
            <p:cNvSpPr/>
            <p:nvPr/>
          </p:nvSpPr>
          <p:spPr>
            <a:xfrm>
              <a:off x="7096670" y="4097814"/>
              <a:ext cx="40444" cy="34834"/>
            </a:xfrm>
            <a:custGeom>
              <a:avLst/>
              <a:gdLst/>
              <a:ahLst/>
              <a:cxnLst/>
              <a:rect l="l" t="t" r="r" b="b"/>
              <a:pathLst>
                <a:path w="2069" h="1782" extrusionOk="0">
                  <a:moveTo>
                    <a:pt x="147" y="0"/>
                  </a:moveTo>
                  <a:cubicBezTo>
                    <a:pt x="100" y="0"/>
                    <a:pt x="58" y="31"/>
                    <a:pt x="34" y="80"/>
                  </a:cubicBezTo>
                  <a:cubicBezTo>
                    <a:pt x="0" y="147"/>
                    <a:pt x="34" y="214"/>
                    <a:pt x="100" y="247"/>
                  </a:cubicBezTo>
                  <a:cubicBezTo>
                    <a:pt x="267" y="380"/>
                    <a:pt x="434" y="547"/>
                    <a:pt x="601" y="714"/>
                  </a:cubicBezTo>
                  <a:cubicBezTo>
                    <a:pt x="767" y="847"/>
                    <a:pt x="867" y="1014"/>
                    <a:pt x="1001" y="1214"/>
                  </a:cubicBezTo>
                  <a:cubicBezTo>
                    <a:pt x="1034" y="1281"/>
                    <a:pt x="1034" y="1314"/>
                    <a:pt x="1068" y="1348"/>
                  </a:cubicBezTo>
                  <a:cubicBezTo>
                    <a:pt x="1068" y="1381"/>
                    <a:pt x="1101" y="1414"/>
                    <a:pt x="1101" y="1448"/>
                  </a:cubicBezTo>
                  <a:cubicBezTo>
                    <a:pt x="1101" y="1448"/>
                    <a:pt x="1134" y="1481"/>
                    <a:pt x="1134" y="1481"/>
                  </a:cubicBezTo>
                  <a:cubicBezTo>
                    <a:pt x="1168" y="1581"/>
                    <a:pt x="1201" y="1681"/>
                    <a:pt x="1268" y="1715"/>
                  </a:cubicBezTo>
                  <a:cubicBezTo>
                    <a:pt x="1368" y="1781"/>
                    <a:pt x="1501" y="1781"/>
                    <a:pt x="1568" y="1781"/>
                  </a:cubicBezTo>
                  <a:cubicBezTo>
                    <a:pt x="1868" y="1715"/>
                    <a:pt x="2068" y="1448"/>
                    <a:pt x="2002" y="1148"/>
                  </a:cubicBezTo>
                  <a:lnTo>
                    <a:pt x="1968" y="1148"/>
                  </a:lnTo>
                  <a:cubicBezTo>
                    <a:pt x="1950" y="1073"/>
                    <a:pt x="1878" y="1029"/>
                    <a:pt x="1807" y="1029"/>
                  </a:cubicBezTo>
                  <a:cubicBezTo>
                    <a:pt x="1752" y="1029"/>
                    <a:pt x="1697" y="1056"/>
                    <a:pt x="1668" y="1114"/>
                  </a:cubicBezTo>
                  <a:cubicBezTo>
                    <a:pt x="1668" y="1114"/>
                    <a:pt x="1635" y="1148"/>
                    <a:pt x="1635" y="1148"/>
                  </a:cubicBezTo>
                  <a:cubicBezTo>
                    <a:pt x="1601" y="1181"/>
                    <a:pt x="1601" y="1181"/>
                    <a:pt x="1601" y="1181"/>
                  </a:cubicBezTo>
                  <a:cubicBezTo>
                    <a:pt x="1601" y="1181"/>
                    <a:pt x="1568" y="1181"/>
                    <a:pt x="1568" y="1214"/>
                  </a:cubicBezTo>
                  <a:cubicBezTo>
                    <a:pt x="1234" y="681"/>
                    <a:pt x="767" y="214"/>
                    <a:pt x="200" y="13"/>
                  </a:cubicBezTo>
                  <a:cubicBezTo>
                    <a:pt x="182" y="5"/>
                    <a:pt x="165" y="0"/>
                    <a:pt x="147" y="0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61"/>
            <p:cNvSpPr/>
            <p:nvPr/>
          </p:nvSpPr>
          <p:spPr>
            <a:xfrm>
              <a:off x="7131699" y="4088255"/>
              <a:ext cx="32801" cy="35967"/>
            </a:xfrm>
            <a:custGeom>
              <a:avLst/>
              <a:gdLst/>
              <a:ahLst/>
              <a:cxnLst/>
              <a:rect l="l" t="t" r="r" b="b"/>
              <a:pathLst>
                <a:path w="1678" h="1840" extrusionOk="0">
                  <a:moveTo>
                    <a:pt x="208" y="1"/>
                  </a:moveTo>
                  <a:cubicBezTo>
                    <a:pt x="98" y="1"/>
                    <a:pt x="0" y="109"/>
                    <a:pt x="76" y="236"/>
                  </a:cubicBezTo>
                  <a:cubicBezTo>
                    <a:pt x="243" y="502"/>
                    <a:pt x="410" y="769"/>
                    <a:pt x="577" y="1003"/>
                  </a:cubicBezTo>
                  <a:cubicBezTo>
                    <a:pt x="777" y="1270"/>
                    <a:pt x="943" y="1537"/>
                    <a:pt x="1210" y="1770"/>
                  </a:cubicBezTo>
                  <a:cubicBezTo>
                    <a:pt x="1272" y="1811"/>
                    <a:pt x="1347" y="1840"/>
                    <a:pt x="1418" y="1840"/>
                  </a:cubicBezTo>
                  <a:cubicBezTo>
                    <a:pt x="1463" y="1840"/>
                    <a:pt x="1506" y="1829"/>
                    <a:pt x="1544" y="1803"/>
                  </a:cubicBezTo>
                  <a:cubicBezTo>
                    <a:pt x="1644" y="1703"/>
                    <a:pt x="1677" y="1570"/>
                    <a:pt x="1611" y="1436"/>
                  </a:cubicBezTo>
                  <a:cubicBezTo>
                    <a:pt x="1444" y="1170"/>
                    <a:pt x="1210" y="936"/>
                    <a:pt x="977" y="703"/>
                  </a:cubicBezTo>
                  <a:cubicBezTo>
                    <a:pt x="777" y="469"/>
                    <a:pt x="543" y="269"/>
                    <a:pt x="310" y="35"/>
                  </a:cubicBezTo>
                  <a:cubicBezTo>
                    <a:pt x="278" y="12"/>
                    <a:pt x="242" y="1"/>
                    <a:pt x="208" y="1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61"/>
            <p:cNvSpPr/>
            <p:nvPr/>
          </p:nvSpPr>
          <p:spPr>
            <a:xfrm>
              <a:off x="7277523" y="4092497"/>
              <a:ext cx="25216" cy="19020"/>
            </a:xfrm>
            <a:custGeom>
              <a:avLst/>
              <a:gdLst/>
              <a:ahLst/>
              <a:cxnLst/>
              <a:rect l="l" t="t" r="r" b="b"/>
              <a:pathLst>
                <a:path w="1290" h="973" extrusionOk="0">
                  <a:moveTo>
                    <a:pt x="114" y="0"/>
                  </a:moveTo>
                  <a:cubicBezTo>
                    <a:pt x="56" y="0"/>
                    <a:pt x="1" y="98"/>
                    <a:pt x="55" y="152"/>
                  </a:cubicBezTo>
                  <a:lnTo>
                    <a:pt x="88" y="185"/>
                  </a:lnTo>
                  <a:cubicBezTo>
                    <a:pt x="88" y="185"/>
                    <a:pt x="122" y="219"/>
                    <a:pt x="122" y="252"/>
                  </a:cubicBezTo>
                  <a:cubicBezTo>
                    <a:pt x="155" y="252"/>
                    <a:pt x="155" y="285"/>
                    <a:pt x="155" y="285"/>
                  </a:cubicBezTo>
                  <a:cubicBezTo>
                    <a:pt x="188" y="319"/>
                    <a:pt x="222" y="386"/>
                    <a:pt x="255" y="386"/>
                  </a:cubicBezTo>
                  <a:cubicBezTo>
                    <a:pt x="255" y="419"/>
                    <a:pt x="288" y="419"/>
                    <a:pt x="288" y="452"/>
                  </a:cubicBezTo>
                  <a:cubicBezTo>
                    <a:pt x="322" y="452"/>
                    <a:pt x="322" y="486"/>
                    <a:pt x="355" y="486"/>
                  </a:cubicBezTo>
                  <a:lnTo>
                    <a:pt x="422" y="586"/>
                  </a:lnTo>
                  <a:cubicBezTo>
                    <a:pt x="488" y="652"/>
                    <a:pt x="555" y="719"/>
                    <a:pt x="622" y="786"/>
                  </a:cubicBezTo>
                  <a:cubicBezTo>
                    <a:pt x="655" y="819"/>
                    <a:pt x="722" y="853"/>
                    <a:pt x="755" y="886"/>
                  </a:cubicBezTo>
                  <a:cubicBezTo>
                    <a:pt x="789" y="919"/>
                    <a:pt x="855" y="919"/>
                    <a:pt x="889" y="953"/>
                  </a:cubicBezTo>
                  <a:cubicBezTo>
                    <a:pt x="925" y="965"/>
                    <a:pt x="967" y="973"/>
                    <a:pt x="1007" y="973"/>
                  </a:cubicBezTo>
                  <a:cubicBezTo>
                    <a:pt x="1078" y="973"/>
                    <a:pt x="1147" y="949"/>
                    <a:pt x="1189" y="886"/>
                  </a:cubicBezTo>
                  <a:cubicBezTo>
                    <a:pt x="1289" y="786"/>
                    <a:pt x="1256" y="652"/>
                    <a:pt x="1189" y="586"/>
                  </a:cubicBezTo>
                  <a:cubicBezTo>
                    <a:pt x="1122" y="486"/>
                    <a:pt x="1056" y="419"/>
                    <a:pt x="955" y="386"/>
                  </a:cubicBezTo>
                  <a:cubicBezTo>
                    <a:pt x="855" y="319"/>
                    <a:pt x="789" y="285"/>
                    <a:pt x="722" y="252"/>
                  </a:cubicBezTo>
                  <a:cubicBezTo>
                    <a:pt x="655" y="219"/>
                    <a:pt x="622" y="219"/>
                    <a:pt x="589" y="185"/>
                  </a:cubicBezTo>
                  <a:cubicBezTo>
                    <a:pt x="555" y="185"/>
                    <a:pt x="555" y="152"/>
                    <a:pt x="522" y="152"/>
                  </a:cubicBezTo>
                  <a:lnTo>
                    <a:pt x="455" y="119"/>
                  </a:lnTo>
                  <a:cubicBezTo>
                    <a:pt x="422" y="119"/>
                    <a:pt x="388" y="85"/>
                    <a:pt x="322" y="52"/>
                  </a:cubicBezTo>
                  <a:lnTo>
                    <a:pt x="222" y="52"/>
                  </a:lnTo>
                  <a:lnTo>
                    <a:pt x="155" y="19"/>
                  </a:lnTo>
                  <a:cubicBezTo>
                    <a:pt x="142" y="6"/>
                    <a:pt x="128" y="0"/>
                    <a:pt x="114" y="0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61"/>
            <p:cNvSpPr/>
            <p:nvPr/>
          </p:nvSpPr>
          <p:spPr>
            <a:xfrm>
              <a:off x="7299162" y="4063371"/>
              <a:ext cx="30963" cy="20017"/>
            </a:xfrm>
            <a:custGeom>
              <a:avLst/>
              <a:gdLst/>
              <a:ahLst/>
              <a:cxnLst/>
              <a:rect l="l" t="t" r="r" b="b"/>
              <a:pathLst>
                <a:path w="1584" h="1024" extrusionOk="0">
                  <a:moveTo>
                    <a:pt x="181" y="0"/>
                  </a:moveTo>
                  <a:cubicBezTo>
                    <a:pt x="90" y="0"/>
                    <a:pt x="1" y="79"/>
                    <a:pt x="49" y="174"/>
                  </a:cubicBezTo>
                  <a:cubicBezTo>
                    <a:pt x="82" y="308"/>
                    <a:pt x="149" y="441"/>
                    <a:pt x="249" y="541"/>
                  </a:cubicBezTo>
                  <a:cubicBezTo>
                    <a:pt x="249" y="541"/>
                    <a:pt x="249" y="575"/>
                    <a:pt x="249" y="575"/>
                  </a:cubicBezTo>
                  <a:cubicBezTo>
                    <a:pt x="249" y="608"/>
                    <a:pt x="282" y="608"/>
                    <a:pt x="282" y="641"/>
                  </a:cubicBezTo>
                  <a:cubicBezTo>
                    <a:pt x="315" y="641"/>
                    <a:pt x="349" y="675"/>
                    <a:pt x="349" y="675"/>
                  </a:cubicBezTo>
                  <a:cubicBezTo>
                    <a:pt x="416" y="741"/>
                    <a:pt x="482" y="775"/>
                    <a:pt x="549" y="841"/>
                  </a:cubicBezTo>
                  <a:cubicBezTo>
                    <a:pt x="649" y="908"/>
                    <a:pt x="782" y="975"/>
                    <a:pt x="916" y="1008"/>
                  </a:cubicBezTo>
                  <a:cubicBezTo>
                    <a:pt x="983" y="1008"/>
                    <a:pt x="1064" y="1023"/>
                    <a:pt x="1131" y="1023"/>
                  </a:cubicBezTo>
                  <a:cubicBezTo>
                    <a:pt x="1164" y="1023"/>
                    <a:pt x="1194" y="1019"/>
                    <a:pt x="1216" y="1008"/>
                  </a:cubicBezTo>
                  <a:lnTo>
                    <a:pt x="1316" y="1008"/>
                  </a:lnTo>
                  <a:cubicBezTo>
                    <a:pt x="1350" y="975"/>
                    <a:pt x="1416" y="975"/>
                    <a:pt x="1450" y="942"/>
                  </a:cubicBezTo>
                  <a:cubicBezTo>
                    <a:pt x="1516" y="908"/>
                    <a:pt x="1583" y="808"/>
                    <a:pt x="1550" y="708"/>
                  </a:cubicBezTo>
                  <a:cubicBezTo>
                    <a:pt x="1550" y="608"/>
                    <a:pt x="1483" y="541"/>
                    <a:pt x="1383" y="508"/>
                  </a:cubicBezTo>
                  <a:cubicBezTo>
                    <a:pt x="1350" y="508"/>
                    <a:pt x="1350" y="508"/>
                    <a:pt x="1316" y="475"/>
                  </a:cubicBezTo>
                  <a:lnTo>
                    <a:pt x="1249" y="475"/>
                  </a:lnTo>
                  <a:cubicBezTo>
                    <a:pt x="1216" y="441"/>
                    <a:pt x="1149" y="441"/>
                    <a:pt x="1083" y="441"/>
                  </a:cubicBezTo>
                  <a:cubicBezTo>
                    <a:pt x="983" y="408"/>
                    <a:pt x="849" y="374"/>
                    <a:pt x="749" y="341"/>
                  </a:cubicBezTo>
                  <a:cubicBezTo>
                    <a:pt x="716" y="341"/>
                    <a:pt x="716" y="308"/>
                    <a:pt x="682" y="308"/>
                  </a:cubicBezTo>
                  <a:lnTo>
                    <a:pt x="649" y="308"/>
                  </a:lnTo>
                  <a:cubicBezTo>
                    <a:pt x="649" y="308"/>
                    <a:pt x="616" y="274"/>
                    <a:pt x="582" y="274"/>
                  </a:cubicBezTo>
                  <a:cubicBezTo>
                    <a:pt x="582" y="241"/>
                    <a:pt x="549" y="241"/>
                    <a:pt x="516" y="241"/>
                  </a:cubicBezTo>
                  <a:cubicBezTo>
                    <a:pt x="482" y="208"/>
                    <a:pt x="416" y="174"/>
                    <a:pt x="382" y="141"/>
                  </a:cubicBezTo>
                  <a:cubicBezTo>
                    <a:pt x="382" y="141"/>
                    <a:pt x="349" y="108"/>
                    <a:pt x="349" y="108"/>
                  </a:cubicBezTo>
                  <a:cubicBezTo>
                    <a:pt x="315" y="74"/>
                    <a:pt x="315" y="74"/>
                    <a:pt x="282" y="41"/>
                  </a:cubicBezTo>
                  <a:cubicBezTo>
                    <a:pt x="254" y="13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73CA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61"/>
            <p:cNvSpPr/>
            <p:nvPr/>
          </p:nvSpPr>
          <p:spPr>
            <a:xfrm>
              <a:off x="7434548" y="2612692"/>
              <a:ext cx="32507" cy="10458"/>
            </a:xfrm>
            <a:custGeom>
              <a:avLst/>
              <a:gdLst/>
              <a:ahLst/>
              <a:cxnLst/>
              <a:rect l="l" t="t" r="r" b="b"/>
              <a:pathLst>
                <a:path w="1663" h="535" extrusionOk="0">
                  <a:moveTo>
                    <a:pt x="1495" y="1"/>
                  </a:moveTo>
                  <a:cubicBezTo>
                    <a:pt x="1362" y="34"/>
                    <a:pt x="1262" y="67"/>
                    <a:pt x="1162" y="134"/>
                  </a:cubicBezTo>
                  <a:cubicBezTo>
                    <a:pt x="1028" y="168"/>
                    <a:pt x="928" y="168"/>
                    <a:pt x="828" y="201"/>
                  </a:cubicBezTo>
                  <a:cubicBezTo>
                    <a:pt x="561" y="201"/>
                    <a:pt x="361" y="101"/>
                    <a:pt x="128" y="67"/>
                  </a:cubicBezTo>
                  <a:cubicBezTo>
                    <a:pt x="116" y="62"/>
                    <a:pt x="104" y="59"/>
                    <a:pt x="93" y="59"/>
                  </a:cubicBezTo>
                  <a:cubicBezTo>
                    <a:pt x="40" y="59"/>
                    <a:pt x="0" y="119"/>
                    <a:pt x="28" y="201"/>
                  </a:cubicBezTo>
                  <a:cubicBezTo>
                    <a:pt x="194" y="468"/>
                    <a:pt x="528" y="534"/>
                    <a:pt x="828" y="534"/>
                  </a:cubicBezTo>
                  <a:cubicBezTo>
                    <a:pt x="962" y="534"/>
                    <a:pt x="1128" y="501"/>
                    <a:pt x="1262" y="468"/>
                  </a:cubicBezTo>
                  <a:cubicBezTo>
                    <a:pt x="1328" y="434"/>
                    <a:pt x="1395" y="401"/>
                    <a:pt x="1462" y="368"/>
                  </a:cubicBezTo>
                  <a:cubicBezTo>
                    <a:pt x="1562" y="301"/>
                    <a:pt x="1595" y="234"/>
                    <a:pt x="1629" y="168"/>
                  </a:cubicBezTo>
                  <a:cubicBezTo>
                    <a:pt x="1662" y="67"/>
                    <a:pt x="1562" y="1"/>
                    <a:pt x="1495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61"/>
            <p:cNvSpPr/>
            <p:nvPr/>
          </p:nvSpPr>
          <p:spPr>
            <a:xfrm>
              <a:off x="7116217" y="3204767"/>
              <a:ext cx="356703" cy="12393"/>
            </a:xfrm>
            <a:custGeom>
              <a:avLst/>
              <a:gdLst/>
              <a:ahLst/>
              <a:cxnLst/>
              <a:rect l="l" t="t" r="r" b="b"/>
              <a:pathLst>
                <a:path w="18248" h="634" extrusionOk="0">
                  <a:moveTo>
                    <a:pt x="1" y="0"/>
                  </a:moveTo>
                  <a:lnTo>
                    <a:pt x="1" y="634"/>
                  </a:lnTo>
                  <a:lnTo>
                    <a:pt x="18247" y="634"/>
                  </a:lnTo>
                  <a:cubicBezTo>
                    <a:pt x="18247" y="267"/>
                    <a:pt x="17947" y="0"/>
                    <a:pt x="17613" y="0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61"/>
            <p:cNvSpPr/>
            <p:nvPr/>
          </p:nvSpPr>
          <p:spPr>
            <a:xfrm>
              <a:off x="6990370" y="3005226"/>
              <a:ext cx="420604" cy="199560"/>
            </a:xfrm>
            <a:custGeom>
              <a:avLst/>
              <a:gdLst/>
              <a:ahLst/>
              <a:cxnLst/>
              <a:rect l="l" t="t" r="r" b="b"/>
              <a:pathLst>
                <a:path w="21517" h="10209" extrusionOk="0">
                  <a:moveTo>
                    <a:pt x="1002" y="1"/>
                  </a:moveTo>
                  <a:cubicBezTo>
                    <a:pt x="435" y="1"/>
                    <a:pt x="1" y="534"/>
                    <a:pt x="201" y="1035"/>
                  </a:cubicBezTo>
                  <a:lnTo>
                    <a:pt x="3270" y="10208"/>
                  </a:lnTo>
                  <a:lnTo>
                    <a:pt x="21516" y="10208"/>
                  </a:lnTo>
                  <a:lnTo>
                    <a:pt x="18281" y="568"/>
                  </a:lnTo>
                  <a:cubicBezTo>
                    <a:pt x="18147" y="234"/>
                    <a:pt x="17847" y="1"/>
                    <a:pt x="17447" y="1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61"/>
            <p:cNvSpPr/>
            <p:nvPr/>
          </p:nvSpPr>
          <p:spPr>
            <a:xfrm>
              <a:off x="7054936" y="3204767"/>
              <a:ext cx="357993" cy="12393"/>
            </a:xfrm>
            <a:custGeom>
              <a:avLst/>
              <a:gdLst/>
              <a:ahLst/>
              <a:cxnLst/>
              <a:rect l="l" t="t" r="r" b="b"/>
              <a:pathLst>
                <a:path w="18314" h="634" extrusionOk="0">
                  <a:moveTo>
                    <a:pt x="0" y="0"/>
                  </a:moveTo>
                  <a:lnTo>
                    <a:pt x="0" y="634"/>
                  </a:lnTo>
                  <a:lnTo>
                    <a:pt x="18313" y="634"/>
                  </a:lnTo>
                  <a:lnTo>
                    <a:pt x="18313" y="0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61"/>
            <p:cNvSpPr/>
            <p:nvPr/>
          </p:nvSpPr>
          <p:spPr>
            <a:xfrm>
              <a:off x="7180782" y="3085390"/>
              <a:ext cx="33270" cy="28813"/>
            </a:xfrm>
            <a:custGeom>
              <a:avLst/>
              <a:gdLst/>
              <a:ahLst/>
              <a:cxnLst/>
              <a:rect l="l" t="t" r="r" b="b"/>
              <a:pathLst>
                <a:path w="1702" h="1474" extrusionOk="0">
                  <a:moveTo>
                    <a:pt x="860" y="1"/>
                  </a:moveTo>
                  <a:cubicBezTo>
                    <a:pt x="840" y="1"/>
                    <a:pt x="821" y="1"/>
                    <a:pt x="801" y="3"/>
                  </a:cubicBezTo>
                  <a:lnTo>
                    <a:pt x="667" y="3"/>
                  </a:lnTo>
                  <a:cubicBezTo>
                    <a:pt x="267" y="103"/>
                    <a:pt x="0" y="503"/>
                    <a:pt x="67" y="870"/>
                  </a:cubicBezTo>
                  <a:lnTo>
                    <a:pt x="67" y="903"/>
                  </a:lnTo>
                  <a:cubicBezTo>
                    <a:pt x="129" y="1247"/>
                    <a:pt x="484" y="1474"/>
                    <a:pt x="858" y="1474"/>
                  </a:cubicBezTo>
                  <a:cubicBezTo>
                    <a:pt x="883" y="1474"/>
                    <a:pt x="909" y="1473"/>
                    <a:pt x="934" y="1470"/>
                  </a:cubicBezTo>
                  <a:cubicBezTo>
                    <a:pt x="1335" y="1437"/>
                    <a:pt x="1701" y="1137"/>
                    <a:pt x="1668" y="737"/>
                  </a:cubicBezTo>
                  <a:cubicBezTo>
                    <a:pt x="1636" y="353"/>
                    <a:pt x="1298" y="1"/>
                    <a:pt x="860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61"/>
            <p:cNvSpPr/>
            <p:nvPr/>
          </p:nvSpPr>
          <p:spPr>
            <a:xfrm>
              <a:off x="5837575" y="3223678"/>
              <a:ext cx="125866" cy="957867"/>
            </a:xfrm>
            <a:custGeom>
              <a:avLst/>
              <a:gdLst/>
              <a:ahLst/>
              <a:cxnLst/>
              <a:rect l="l" t="t" r="r" b="b"/>
              <a:pathLst>
                <a:path w="6439" h="49002" extrusionOk="0">
                  <a:moveTo>
                    <a:pt x="5104" y="0"/>
                  </a:moveTo>
                  <a:lnTo>
                    <a:pt x="1" y="48868"/>
                  </a:lnTo>
                  <a:lnTo>
                    <a:pt x="1335" y="49002"/>
                  </a:lnTo>
                  <a:lnTo>
                    <a:pt x="6438" y="134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61"/>
            <p:cNvSpPr/>
            <p:nvPr/>
          </p:nvSpPr>
          <p:spPr>
            <a:xfrm>
              <a:off x="7901948" y="3232153"/>
              <a:ext cx="125866" cy="957867"/>
            </a:xfrm>
            <a:custGeom>
              <a:avLst/>
              <a:gdLst/>
              <a:ahLst/>
              <a:cxnLst/>
              <a:rect l="l" t="t" r="r" b="b"/>
              <a:pathLst>
                <a:path w="6439" h="49002" extrusionOk="0">
                  <a:moveTo>
                    <a:pt x="1335" y="0"/>
                  </a:moveTo>
                  <a:lnTo>
                    <a:pt x="0" y="134"/>
                  </a:lnTo>
                  <a:lnTo>
                    <a:pt x="5104" y="49002"/>
                  </a:lnTo>
                  <a:lnTo>
                    <a:pt x="6438" y="48868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61"/>
            <p:cNvSpPr/>
            <p:nvPr/>
          </p:nvSpPr>
          <p:spPr>
            <a:xfrm rot="10800000" flipH="1">
              <a:off x="5833650" y="3221933"/>
              <a:ext cx="2250094" cy="33550"/>
            </a:xfrm>
            <a:custGeom>
              <a:avLst/>
              <a:gdLst/>
              <a:ahLst/>
              <a:cxnLst/>
              <a:rect l="l" t="t" r="r" b="b"/>
              <a:pathLst>
                <a:path w="175926" h="1101" extrusionOk="0">
                  <a:moveTo>
                    <a:pt x="567" y="0"/>
                  </a:moveTo>
                  <a:cubicBezTo>
                    <a:pt x="267" y="0"/>
                    <a:pt x="0" y="234"/>
                    <a:pt x="0" y="534"/>
                  </a:cubicBezTo>
                  <a:cubicBezTo>
                    <a:pt x="0" y="834"/>
                    <a:pt x="267" y="1101"/>
                    <a:pt x="567" y="1101"/>
                  </a:cubicBezTo>
                  <a:lnTo>
                    <a:pt x="175359" y="1101"/>
                  </a:lnTo>
                  <a:cubicBezTo>
                    <a:pt x="175659" y="1101"/>
                    <a:pt x="175926" y="834"/>
                    <a:pt x="175926" y="534"/>
                  </a:cubicBezTo>
                  <a:cubicBezTo>
                    <a:pt x="175926" y="234"/>
                    <a:pt x="175659" y="0"/>
                    <a:pt x="175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61"/>
            <p:cNvSpPr/>
            <p:nvPr/>
          </p:nvSpPr>
          <p:spPr>
            <a:xfrm>
              <a:off x="6194220" y="3097079"/>
              <a:ext cx="80223" cy="103133"/>
            </a:xfrm>
            <a:custGeom>
              <a:avLst/>
              <a:gdLst/>
              <a:ahLst/>
              <a:cxnLst/>
              <a:rect l="l" t="t" r="r" b="b"/>
              <a:pathLst>
                <a:path w="4104" h="5276" extrusionOk="0">
                  <a:moveTo>
                    <a:pt x="1436" y="0"/>
                  </a:moveTo>
                  <a:cubicBezTo>
                    <a:pt x="978" y="0"/>
                    <a:pt x="506" y="107"/>
                    <a:pt x="34" y="305"/>
                  </a:cubicBezTo>
                  <a:lnTo>
                    <a:pt x="334" y="1039"/>
                  </a:lnTo>
                  <a:cubicBezTo>
                    <a:pt x="713" y="862"/>
                    <a:pt x="1092" y="781"/>
                    <a:pt x="1442" y="781"/>
                  </a:cubicBezTo>
                  <a:cubicBezTo>
                    <a:pt x="1554" y="781"/>
                    <a:pt x="1664" y="790"/>
                    <a:pt x="1769" y="806"/>
                  </a:cubicBezTo>
                  <a:cubicBezTo>
                    <a:pt x="2269" y="906"/>
                    <a:pt x="2669" y="1139"/>
                    <a:pt x="2936" y="1473"/>
                  </a:cubicBezTo>
                  <a:cubicBezTo>
                    <a:pt x="3203" y="1873"/>
                    <a:pt x="3270" y="2440"/>
                    <a:pt x="3136" y="2941"/>
                  </a:cubicBezTo>
                  <a:cubicBezTo>
                    <a:pt x="2736" y="4175"/>
                    <a:pt x="1702" y="4442"/>
                    <a:pt x="1" y="4508"/>
                  </a:cubicBezTo>
                  <a:lnTo>
                    <a:pt x="34" y="5276"/>
                  </a:lnTo>
                  <a:cubicBezTo>
                    <a:pt x="1135" y="5242"/>
                    <a:pt x="3237" y="5209"/>
                    <a:pt x="3870" y="3207"/>
                  </a:cubicBezTo>
                  <a:cubicBezTo>
                    <a:pt x="4104" y="2440"/>
                    <a:pt x="4004" y="1640"/>
                    <a:pt x="3570" y="1039"/>
                  </a:cubicBezTo>
                  <a:cubicBezTo>
                    <a:pt x="3203" y="505"/>
                    <a:pt x="2603" y="139"/>
                    <a:pt x="1902" y="38"/>
                  </a:cubicBezTo>
                  <a:cubicBezTo>
                    <a:pt x="1749" y="13"/>
                    <a:pt x="1593" y="0"/>
                    <a:pt x="1436" y="0"/>
                  </a:cubicBezTo>
                  <a:close/>
                </a:path>
              </a:pathLst>
            </a:custGeom>
            <a:solidFill>
              <a:srgbClr val="774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61"/>
            <p:cNvSpPr/>
            <p:nvPr/>
          </p:nvSpPr>
          <p:spPr>
            <a:xfrm>
              <a:off x="6104243" y="3073036"/>
              <a:ext cx="116738" cy="142834"/>
            </a:xfrm>
            <a:custGeom>
              <a:avLst/>
              <a:gdLst/>
              <a:ahLst/>
              <a:cxnLst/>
              <a:rect l="l" t="t" r="r" b="b"/>
              <a:pathLst>
                <a:path w="5972" h="7307" extrusionOk="0">
                  <a:moveTo>
                    <a:pt x="1" y="1"/>
                  </a:moveTo>
                  <a:lnTo>
                    <a:pt x="267" y="7306"/>
                  </a:lnTo>
                  <a:lnTo>
                    <a:pt x="5705" y="7306"/>
                  </a:lnTo>
                  <a:lnTo>
                    <a:pt x="59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61"/>
            <p:cNvSpPr/>
            <p:nvPr/>
          </p:nvSpPr>
          <p:spPr>
            <a:xfrm>
              <a:off x="5542839" y="1730475"/>
              <a:ext cx="127156" cy="191077"/>
            </a:xfrm>
            <a:custGeom>
              <a:avLst/>
              <a:gdLst/>
              <a:ahLst/>
              <a:cxnLst/>
              <a:rect l="l" t="t" r="r" b="b"/>
              <a:pathLst>
                <a:path w="6505" h="9775" extrusionOk="0">
                  <a:moveTo>
                    <a:pt x="3269" y="0"/>
                  </a:moveTo>
                  <a:cubicBezTo>
                    <a:pt x="1468" y="0"/>
                    <a:pt x="0" y="1468"/>
                    <a:pt x="0" y="3236"/>
                  </a:cubicBezTo>
                  <a:cubicBezTo>
                    <a:pt x="0" y="5037"/>
                    <a:pt x="3269" y="9774"/>
                    <a:pt x="3269" y="9774"/>
                  </a:cubicBezTo>
                  <a:cubicBezTo>
                    <a:pt x="3269" y="9774"/>
                    <a:pt x="6505" y="5037"/>
                    <a:pt x="6505" y="3236"/>
                  </a:cubicBezTo>
                  <a:cubicBezTo>
                    <a:pt x="6505" y="1468"/>
                    <a:pt x="5037" y="0"/>
                    <a:pt x="3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61"/>
            <p:cNvSpPr/>
            <p:nvPr/>
          </p:nvSpPr>
          <p:spPr>
            <a:xfrm>
              <a:off x="5580644" y="1763725"/>
              <a:ext cx="51547" cy="51527"/>
            </a:xfrm>
            <a:custGeom>
              <a:avLst/>
              <a:gdLst/>
              <a:ahLst/>
              <a:cxnLst/>
              <a:rect l="l" t="t" r="r" b="b"/>
              <a:pathLst>
                <a:path w="2637" h="2636" extrusionOk="0">
                  <a:moveTo>
                    <a:pt x="1335" y="1"/>
                  </a:moveTo>
                  <a:cubicBezTo>
                    <a:pt x="601" y="1"/>
                    <a:pt x="1" y="601"/>
                    <a:pt x="1" y="1335"/>
                  </a:cubicBezTo>
                  <a:cubicBezTo>
                    <a:pt x="1" y="2035"/>
                    <a:pt x="601" y="2636"/>
                    <a:pt x="1335" y="2636"/>
                  </a:cubicBezTo>
                  <a:cubicBezTo>
                    <a:pt x="2036" y="2636"/>
                    <a:pt x="2636" y="2035"/>
                    <a:pt x="2636" y="1335"/>
                  </a:cubicBezTo>
                  <a:cubicBezTo>
                    <a:pt x="2636" y="601"/>
                    <a:pt x="2036" y="1"/>
                    <a:pt x="1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61"/>
            <p:cNvSpPr/>
            <p:nvPr/>
          </p:nvSpPr>
          <p:spPr>
            <a:xfrm>
              <a:off x="7155351" y="2383830"/>
              <a:ext cx="125202" cy="188457"/>
            </a:xfrm>
            <a:custGeom>
              <a:avLst/>
              <a:gdLst/>
              <a:ahLst/>
              <a:cxnLst/>
              <a:rect l="l" t="t" r="r" b="b"/>
              <a:pathLst>
                <a:path w="6405" h="9641" extrusionOk="0">
                  <a:moveTo>
                    <a:pt x="3203" y="0"/>
                  </a:moveTo>
                  <a:cubicBezTo>
                    <a:pt x="1435" y="0"/>
                    <a:pt x="0" y="1435"/>
                    <a:pt x="0" y="3203"/>
                  </a:cubicBezTo>
                  <a:cubicBezTo>
                    <a:pt x="0" y="4971"/>
                    <a:pt x="3203" y="9641"/>
                    <a:pt x="3203" y="9641"/>
                  </a:cubicBezTo>
                  <a:cubicBezTo>
                    <a:pt x="3203" y="9641"/>
                    <a:pt x="6405" y="4937"/>
                    <a:pt x="6405" y="3203"/>
                  </a:cubicBezTo>
                  <a:cubicBezTo>
                    <a:pt x="6405" y="1435"/>
                    <a:pt x="4971" y="0"/>
                    <a:pt x="3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61"/>
            <p:cNvSpPr/>
            <p:nvPr/>
          </p:nvSpPr>
          <p:spPr>
            <a:xfrm>
              <a:off x="7192511" y="2416435"/>
              <a:ext cx="50882" cy="50882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2" y="0"/>
                  </a:moveTo>
                  <a:cubicBezTo>
                    <a:pt x="568" y="0"/>
                    <a:pt x="1" y="601"/>
                    <a:pt x="1" y="1301"/>
                  </a:cubicBezTo>
                  <a:cubicBezTo>
                    <a:pt x="1" y="2002"/>
                    <a:pt x="568" y="2602"/>
                    <a:pt x="1302" y="2602"/>
                  </a:cubicBezTo>
                  <a:cubicBezTo>
                    <a:pt x="2002" y="2602"/>
                    <a:pt x="2603" y="2002"/>
                    <a:pt x="2603" y="1301"/>
                  </a:cubicBezTo>
                  <a:cubicBezTo>
                    <a:pt x="2603" y="601"/>
                    <a:pt x="2002" y="0"/>
                    <a:pt x="1302" y="0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61"/>
            <p:cNvSpPr/>
            <p:nvPr/>
          </p:nvSpPr>
          <p:spPr>
            <a:xfrm>
              <a:off x="6174673" y="1259047"/>
              <a:ext cx="133685" cy="200851"/>
            </a:xfrm>
            <a:custGeom>
              <a:avLst/>
              <a:gdLst/>
              <a:ahLst/>
              <a:cxnLst/>
              <a:rect l="l" t="t" r="r" b="b"/>
              <a:pathLst>
                <a:path w="6839" h="10275" extrusionOk="0">
                  <a:moveTo>
                    <a:pt x="3403" y="0"/>
                  </a:moveTo>
                  <a:cubicBezTo>
                    <a:pt x="1535" y="0"/>
                    <a:pt x="0" y="1535"/>
                    <a:pt x="0" y="3403"/>
                  </a:cubicBezTo>
                  <a:cubicBezTo>
                    <a:pt x="0" y="5304"/>
                    <a:pt x="3403" y="10274"/>
                    <a:pt x="3403" y="10274"/>
                  </a:cubicBezTo>
                  <a:cubicBezTo>
                    <a:pt x="3403" y="10274"/>
                    <a:pt x="6838" y="5304"/>
                    <a:pt x="6838" y="3403"/>
                  </a:cubicBezTo>
                  <a:cubicBezTo>
                    <a:pt x="6838" y="1535"/>
                    <a:pt x="5304" y="0"/>
                    <a:pt x="3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61"/>
            <p:cNvSpPr/>
            <p:nvPr/>
          </p:nvSpPr>
          <p:spPr>
            <a:xfrm>
              <a:off x="6214432" y="1294253"/>
              <a:ext cx="54147" cy="53482"/>
            </a:xfrm>
            <a:custGeom>
              <a:avLst/>
              <a:gdLst/>
              <a:ahLst/>
              <a:cxnLst/>
              <a:rect l="l" t="t" r="r" b="b"/>
              <a:pathLst>
                <a:path w="2770" h="2736" extrusionOk="0">
                  <a:moveTo>
                    <a:pt x="1369" y="0"/>
                  </a:moveTo>
                  <a:cubicBezTo>
                    <a:pt x="601" y="0"/>
                    <a:pt x="1" y="601"/>
                    <a:pt x="1" y="1368"/>
                  </a:cubicBezTo>
                  <a:cubicBezTo>
                    <a:pt x="1" y="2135"/>
                    <a:pt x="601" y="2736"/>
                    <a:pt x="1369" y="2736"/>
                  </a:cubicBezTo>
                  <a:cubicBezTo>
                    <a:pt x="2136" y="2736"/>
                    <a:pt x="2770" y="2135"/>
                    <a:pt x="2770" y="1368"/>
                  </a:cubicBezTo>
                  <a:cubicBezTo>
                    <a:pt x="2770" y="601"/>
                    <a:pt x="2136" y="0"/>
                    <a:pt x="1369" y="0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61"/>
            <p:cNvSpPr/>
            <p:nvPr/>
          </p:nvSpPr>
          <p:spPr>
            <a:xfrm>
              <a:off x="5226580" y="1250935"/>
              <a:ext cx="208024" cy="186131"/>
            </a:xfrm>
            <a:custGeom>
              <a:avLst/>
              <a:gdLst/>
              <a:ahLst/>
              <a:cxnLst/>
              <a:rect l="l" t="t" r="r" b="b"/>
              <a:pathLst>
                <a:path w="10642" h="9522" extrusionOk="0">
                  <a:moveTo>
                    <a:pt x="5848" y="0"/>
                  </a:moveTo>
                  <a:cubicBezTo>
                    <a:pt x="4434" y="0"/>
                    <a:pt x="3005" y="658"/>
                    <a:pt x="2036" y="2150"/>
                  </a:cubicBezTo>
                  <a:cubicBezTo>
                    <a:pt x="1" y="5252"/>
                    <a:pt x="2336" y="9522"/>
                    <a:pt x="6039" y="9522"/>
                  </a:cubicBezTo>
                  <a:cubicBezTo>
                    <a:pt x="9141" y="9522"/>
                    <a:pt x="10642" y="7153"/>
                    <a:pt x="10608" y="4752"/>
                  </a:cubicBezTo>
                  <a:cubicBezTo>
                    <a:pt x="10567" y="1864"/>
                    <a:pt x="8228" y="0"/>
                    <a:pt x="58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61"/>
            <p:cNvSpPr/>
            <p:nvPr/>
          </p:nvSpPr>
          <p:spPr>
            <a:xfrm>
              <a:off x="5310693" y="1269466"/>
              <a:ext cx="69804" cy="153780"/>
            </a:xfrm>
            <a:custGeom>
              <a:avLst/>
              <a:gdLst/>
              <a:ahLst/>
              <a:cxnLst/>
              <a:rect l="l" t="t" r="r" b="b"/>
              <a:pathLst>
                <a:path w="3571" h="7867" extrusionOk="0">
                  <a:moveTo>
                    <a:pt x="1669" y="1"/>
                  </a:moveTo>
                  <a:cubicBezTo>
                    <a:pt x="1602" y="1"/>
                    <a:pt x="1502" y="1"/>
                    <a:pt x="1435" y="68"/>
                  </a:cubicBezTo>
                  <a:cubicBezTo>
                    <a:pt x="1369" y="101"/>
                    <a:pt x="1302" y="168"/>
                    <a:pt x="1269" y="268"/>
                  </a:cubicBezTo>
                  <a:cubicBezTo>
                    <a:pt x="1235" y="435"/>
                    <a:pt x="1235" y="601"/>
                    <a:pt x="1269" y="768"/>
                  </a:cubicBezTo>
                  <a:cubicBezTo>
                    <a:pt x="1302" y="801"/>
                    <a:pt x="1302" y="868"/>
                    <a:pt x="1335" y="902"/>
                  </a:cubicBezTo>
                  <a:cubicBezTo>
                    <a:pt x="1335" y="935"/>
                    <a:pt x="1335" y="968"/>
                    <a:pt x="1335" y="968"/>
                  </a:cubicBezTo>
                  <a:cubicBezTo>
                    <a:pt x="1302" y="1002"/>
                    <a:pt x="1235" y="1035"/>
                    <a:pt x="1168" y="1068"/>
                  </a:cubicBezTo>
                  <a:cubicBezTo>
                    <a:pt x="501" y="1402"/>
                    <a:pt x="1" y="2136"/>
                    <a:pt x="101" y="2936"/>
                  </a:cubicBezTo>
                  <a:cubicBezTo>
                    <a:pt x="201" y="3770"/>
                    <a:pt x="1068" y="3937"/>
                    <a:pt x="1736" y="4070"/>
                  </a:cubicBezTo>
                  <a:cubicBezTo>
                    <a:pt x="2102" y="4137"/>
                    <a:pt x="2403" y="4271"/>
                    <a:pt x="2603" y="4604"/>
                  </a:cubicBezTo>
                  <a:cubicBezTo>
                    <a:pt x="2736" y="4871"/>
                    <a:pt x="2770" y="5205"/>
                    <a:pt x="2569" y="5471"/>
                  </a:cubicBezTo>
                  <a:cubicBezTo>
                    <a:pt x="2389" y="5742"/>
                    <a:pt x="2020" y="5877"/>
                    <a:pt x="1681" y="5877"/>
                  </a:cubicBezTo>
                  <a:cubicBezTo>
                    <a:pt x="1643" y="5877"/>
                    <a:pt x="1605" y="5875"/>
                    <a:pt x="1569" y="5872"/>
                  </a:cubicBezTo>
                  <a:cubicBezTo>
                    <a:pt x="1335" y="5872"/>
                    <a:pt x="1135" y="5805"/>
                    <a:pt x="902" y="5738"/>
                  </a:cubicBezTo>
                  <a:cubicBezTo>
                    <a:pt x="717" y="5692"/>
                    <a:pt x="581" y="5614"/>
                    <a:pt x="426" y="5614"/>
                  </a:cubicBezTo>
                  <a:cubicBezTo>
                    <a:pt x="357" y="5614"/>
                    <a:pt x="284" y="5630"/>
                    <a:pt x="201" y="5672"/>
                  </a:cubicBezTo>
                  <a:cubicBezTo>
                    <a:pt x="68" y="5738"/>
                    <a:pt x="1" y="5905"/>
                    <a:pt x="34" y="6039"/>
                  </a:cubicBezTo>
                  <a:cubicBezTo>
                    <a:pt x="201" y="6439"/>
                    <a:pt x="735" y="6506"/>
                    <a:pt x="1102" y="6572"/>
                  </a:cubicBezTo>
                  <a:lnTo>
                    <a:pt x="1269" y="6572"/>
                  </a:lnTo>
                  <a:lnTo>
                    <a:pt x="1269" y="6606"/>
                  </a:lnTo>
                  <a:cubicBezTo>
                    <a:pt x="1202" y="6739"/>
                    <a:pt x="1202" y="6839"/>
                    <a:pt x="1202" y="6973"/>
                  </a:cubicBezTo>
                  <a:cubicBezTo>
                    <a:pt x="1168" y="7073"/>
                    <a:pt x="1168" y="7173"/>
                    <a:pt x="1135" y="7306"/>
                  </a:cubicBezTo>
                  <a:cubicBezTo>
                    <a:pt x="1135" y="7473"/>
                    <a:pt x="1102" y="7640"/>
                    <a:pt x="1235" y="7773"/>
                  </a:cubicBezTo>
                  <a:cubicBezTo>
                    <a:pt x="1293" y="7831"/>
                    <a:pt x="1374" y="7867"/>
                    <a:pt x="1458" y="7867"/>
                  </a:cubicBezTo>
                  <a:cubicBezTo>
                    <a:pt x="1518" y="7867"/>
                    <a:pt x="1580" y="7848"/>
                    <a:pt x="1635" y="7806"/>
                  </a:cubicBezTo>
                  <a:cubicBezTo>
                    <a:pt x="1702" y="7773"/>
                    <a:pt x="1802" y="7706"/>
                    <a:pt x="1802" y="7606"/>
                  </a:cubicBezTo>
                  <a:cubicBezTo>
                    <a:pt x="1802" y="7573"/>
                    <a:pt x="1836" y="7506"/>
                    <a:pt x="1836" y="7473"/>
                  </a:cubicBezTo>
                  <a:cubicBezTo>
                    <a:pt x="1836" y="7406"/>
                    <a:pt x="1836" y="7373"/>
                    <a:pt x="1836" y="7306"/>
                  </a:cubicBezTo>
                  <a:cubicBezTo>
                    <a:pt x="1836" y="7206"/>
                    <a:pt x="1836" y="7106"/>
                    <a:pt x="1836" y="7006"/>
                  </a:cubicBezTo>
                  <a:cubicBezTo>
                    <a:pt x="1869" y="6872"/>
                    <a:pt x="1869" y="6772"/>
                    <a:pt x="1836" y="6672"/>
                  </a:cubicBezTo>
                  <a:cubicBezTo>
                    <a:pt x="1836" y="6639"/>
                    <a:pt x="1836" y="6606"/>
                    <a:pt x="1836" y="6572"/>
                  </a:cubicBezTo>
                  <a:cubicBezTo>
                    <a:pt x="2002" y="6539"/>
                    <a:pt x="2169" y="6506"/>
                    <a:pt x="2303" y="6472"/>
                  </a:cubicBezTo>
                  <a:cubicBezTo>
                    <a:pt x="2970" y="6205"/>
                    <a:pt x="3437" y="5538"/>
                    <a:pt x="3303" y="4804"/>
                  </a:cubicBezTo>
                  <a:cubicBezTo>
                    <a:pt x="3170" y="4104"/>
                    <a:pt x="2603" y="3637"/>
                    <a:pt x="1902" y="3503"/>
                  </a:cubicBezTo>
                  <a:cubicBezTo>
                    <a:pt x="1535" y="3437"/>
                    <a:pt x="1068" y="3437"/>
                    <a:pt x="768" y="3170"/>
                  </a:cubicBezTo>
                  <a:cubicBezTo>
                    <a:pt x="468" y="2870"/>
                    <a:pt x="635" y="2336"/>
                    <a:pt x="835" y="2002"/>
                  </a:cubicBezTo>
                  <a:cubicBezTo>
                    <a:pt x="1068" y="1635"/>
                    <a:pt x="1469" y="1402"/>
                    <a:pt x="1902" y="1302"/>
                  </a:cubicBezTo>
                  <a:cubicBezTo>
                    <a:pt x="2072" y="1259"/>
                    <a:pt x="2238" y="1247"/>
                    <a:pt x="2401" y="1247"/>
                  </a:cubicBezTo>
                  <a:cubicBezTo>
                    <a:pt x="2620" y="1247"/>
                    <a:pt x="2835" y="1269"/>
                    <a:pt x="3048" y="1269"/>
                  </a:cubicBezTo>
                  <a:cubicBezTo>
                    <a:pt x="3178" y="1269"/>
                    <a:pt x="3307" y="1261"/>
                    <a:pt x="3437" y="1235"/>
                  </a:cubicBezTo>
                  <a:cubicBezTo>
                    <a:pt x="3570" y="1202"/>
                    <a:pt x="3537" y="1035"/>
                    <a:pt x="3470" y="968"/>
                  </a:cubicBezTo>
                  <a:cubicBezTo>
                    <a:pt x="3228" y="799"/>
                    <a:pt x="2916" y="752"/>
                    <a:pt x="2610" y="752"/>
                  </a:cubicBezTo>
                  <a:cubicBezTo>
                    <a:pt x="2494" y="752"/>
                    <a:pt x="2379" y="759"/>
                    <a:pt x="2269" y="768"/>
                  </a:cubicBezTo>
                  <a:lnTo>
                    <a:pt x="2036" y="768"/>
                  </a:lnTo>
                  <a:cubicBezTo>
                    <a:pt x="2036" y="735"/>
                    <a:pt x="2036" y="701"/>
                    <a:pt x="2036" y="668"/>
                  </a:cubicBezTo>
                  <a:lnTo>
                    <a:pt x="2002" y="601"/>
                  </a:lnTo>
                  <a:cubicBezTo>
                    <a:pt x="2002" y="601"/>
                    <a:pt x="2002" y="568"/>
                    <a:pt x="2002" y="535"/>
                  </a:cubicBezTo>
                  <a:cubicBezTo>
                    <a:pt x="2002" y="501"/>
                    <a:pt x="2002" y="468"/>
                    <a:pt x="2002" y="468"/>
                  </a:cubicBezTo>
                  <a:cubicBezTo>
                    <a:pt x="2002" y="435"/>
                    <a:pt x="2002" y="401"/>
                    <a:pt x="2002" y="368"/>
                  </a:cubicBezTo>
                  <a:cubicBezTo>
                    <a:pt x="2002" y="268"/>
                    <a:pt x="1969" y="168"/>
                    <a:pt x="1902" y="101"/>
                  </a:cubicBezTo>
                  <a:cubicBezTo>
                    <a:pt x="1836" y="68"/>
                    <a:pt x="1769" y="34"/>
                    <a:pt x="1669" y="1"/>
                  </a:cubicBezTo>
                  <a:close/>
                </a:path>
              </a:pathLst>
            </a:custGeom>
            <a:solidFill>
              <a:srgbClr val="11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61"/>
            <p:cNvSpPr/>
            <p:nvPr/>
          </p:nvSpPr>
          <p:spPr>
            <a:xfrm>
              <a:off x="6754999" y="1731784"/>
              <a:ext cx="153897" cy="144769"/>
            </a:xfrm>
            <a:custGeom>
              <a:avLst/>
              <a:gdLst/>
              <a:ahLst/>
              <a:cxnLst/>
              <a:rect l="l" t="t" r="r" b="b"/>
              <a:pathLst>
                <a:path w="7873" h="7406" extrusionOk="0">
                  <a:moveTo>
                    <a:pt x="1601" y="0"/>
                  </a:moveTo>
                  <a:cubicBezTo>
                    <a:pt x="1101" y="467"/>
                    <a:pt x="534" y="901"/>
                    <a:pt x="0" y="1334"/>
                  </a:cubicBezTo>
                  <a:cubicBezTo>
                    <a:pt x="834" y="2202"/>
                    <a:pt x="1601" y="3102"/>
                    <a:pt x="2368" y="4003"/>
                  </a:cubicBezTo>
                  <a:cubicBezTo>
                    <a:pt x="1668" y="4537"/>
                    <a:pt x="1001" y="5137"/>
                    <a:pt x="434" y="5771"/>
                  </a:cubicBezTo>
                  <a:cubicBezTo>
                    <a:pt x="834" y="6238"/>
                    <a:pt x="1134" y="6772"/>
                    <a:pt x="1434" y="7305"/>
                  </a:cubicBezTo>
                  <a:cubicBezTo>
                    <a:pt x="2202" y="6772"/>
                    <a:pt x="2902" y="6104"/>
                    <a:pt x="3569" y="5437"/>
                  </a:cubicBezTo>
                  <a:cubicBezTo>
                    <a:pt x="4103" y="6104"/>
                    <a:pt x="4637" y="6738"/>
                    <a:pt x="5137" y="7405"/>
                  </a:cubicBezTo>
                  <a:cubicBezTo>
                    <a:pt x="5537" y="7105"/>
                    <a:pt x="5938" y="6838"/>
                    <a:pt x="6338" y="6571"/>
                  </a:cubicBezTo>
                  <a:cubicBezTo>
                    <a:pt x="6538" y="6405"/>
                    <a:pt x="6705" y="6238"/>
                    <a:pt x="6905" y="6104"/>
                  </a:cubicBezTo>
                  <a:cubicBezTo>
                    <a:pt x="6371" y="5371"/>
                    <a:pt x="5804" y="4637"/>
                    <a:pt x="5237" y="3903"/>
                  </a:cubicBezTo>
                  <a:cubicBezTo>
                    <a:pt x="6171" y="3102"/>
                    <a:pt x="7038" y="2302"/>
                    <a:pt x="7872" y="1434"/>
                  </a:cubicBezTo>
                  <a:cubicBezTo>
                    <a:pt x="7706" y="1134"/>
                    <a:pt x="7505" y="801"/>
                    <a:pt x="7339" y="467"/>
                  </a:cubicBezTo>
                  <a:cubicBezTo>
                    <a:pt x="6204" y="1068"/>
                    <a:pt x="5137" y="1768"/>
                    <a:pt x="4103" y="2602"/>
                  </a:cubicBezTo>
                  <a:cubicBezTo>
                    <a:pt x="3302" y="1701"/>
                    <a:pt x="2468" y="834"/>
                    <a:pt x="1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61"/>
            <p:cNvSpPr/>
            <p:nvPr/>
          </p:nvSpPr>
          <p:spPr>
            <a:xfrm>
              <a:off x="5416992" y="2284060"/>
              <a:ext cx="171510" cy="161736"/>
            </a:xfrm>
            <a:custGeom>
              <a:avLst/>
              <a:gdLst/>
              <a:ahLst/>
              <a:cxnLst/>
              <a:rect l="l" t="t" r="r" b="b"/>
              <a:pathLst>
                <a:path w="8774" h="8274" extrusionOk="0">
                  <a:moveTo>
                    <a:pt x="1768" y="1"/>
                  </a:moveTo>
                  <a:cubicBezTo>
                    <a:pt x="1201" y="501"/>
                    <a:pt x="601" y="1001"/>
                    <a:pt x="0" y="1502"/>
                  </a:cubicBezTo>
                  <a:cubicBezTo>
                    <a:pt x="901" y="2469"/>
                    <a:pt x="1768" y="3470"/>
                    <a:pt x="2635" y="4471"/>
                  </a:cubicBezTo>
                  <a:cubicBezTo>
                    <a:pt x="1868" y="5071"/>
                    <a:pt x="1134" y="5705"/>
                    <a:pt x="467" y="6439"/>
                  </a:cubicBezTo>
                  <a:cubicBezTo>
                    <a:pt x="901" y="6972"/>
                    <a:pt x="1268" y="7539"/>
                    <a:pt x="1601" y="8140"/>
                  </a:cubicBezTo>
                  <a:cubicBezTo>
                    <a:pt x="2435" y="7539"/>
                    <a:pt x="3202" y="6806"/>
                    <a:pt x="3970" y="6072"/>
                  </a:cubicBezTo>
                  <a:cubicBezTo>
                    <a:pt x="4570" y="6806"/>
                    <a:pt x="5137" y="7539"/>
                    <a:pt x="5738" y="8273"/>
                  </a:cubicBezTo>
                  <a:cubicBezTo>
                    <a:pt x="6171" y="7940"/>
                    <a:pt x="6638" y="7639"/>
                    <a:pt x="7072" y="7306"/>
                  </a:cubicBezTo>
                  <a:cubicBezTo>
                    <a:pt x="7272" y="7139"/>
                    <a:pt x="7506" y="6972"/>
                    <a:pt x="7706" y="6806"/>
                  </a:cubicBezTo>
                  <a:cubicBezTo>
                    <a:pt x="7105" y="5972"/>
                    <a:pt x="6505" y="5171"/>
                    <a:pt x="5838" y="4370"/>
                  </a:cubicBezTo>
                  <a:cubicBezTo>
                    <a:pt x="6838" y="3470"/>
                    <a:pt x="7839" y="2569"/>
                    <a:pt x="8773" y="1602"/>
                  </a:cubicBezTo>
                  <a:cubicBezTo>
                    <a:pt x="8573" y="1235"/>
                    <a:pt x="8373" y="868"/>
                    <a:pt x="8173" y="501"/>
                  </a:cubicBezTo>
                  <a:cubicBezTo>
                    <a:pt x="6905" y="1202"/>
                    <a:pt x="5738" y="2002"/>
                    <a:pt x="4570" y="2903"/>
                  </a:cubicBezTo>
                  <a:cubicBezTo>
                    <a:pt x="3669" y="1902"/>
                    <a:pt x="2735" y="935"/>
                    <a:pt x="17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Rectangle 172"/>
          <p:cNvSpPr/>
          <p:nvPr/>
        </p:nvSpPr>
        <p:spPr>
          <a:xfrm>
            <a:off x="642910" y="3357568"/>
            <a:ext cx="4286280" cy="7143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33"/>
          <p:cNvSpPr/>
          <p:nvPr/>
        </p:nvSpPr>
        <p:spPr>
          <a:xfrm>
            <a:off x="6032675" y="2025275"/>
            <a:ext cx="2010600" cy="2010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3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914666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2800" dirty="0" smtClean="0"/>
              <a:t>KEPUTUSAN DIREKTUR JENDERAL PENDIDIKAN TINGGI NOMOR 84/E/KPT/2020 </a:t>
            </a:r>
            <a:endParaRPr sz="2800"/>
          </a:p>
        </p:txBody>
      </p:sp>
      <p:sp>
        <p:nvSpPr>
          <p:cNvPr id="1474" name="Google Shape;1474;p33"/>
          <p:cNvSpPr txBox="1">
            <a:spLocks noGrp="1"/>
          </p:cNvSpPr>
          <p:nvPr>
            <p:ph type="body" idx="1"/>
          </p:nvPr>
        </p:nvSpPr>
        <p:spPr>
          <a:xfrm>
            <a:off x="729300" y="2285998"/>
            <a:ext cx="4937700" cy="21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n-US" dirty="0" err="1" smtClean="0"/>
              <a:t>Penyelenggaraan</a:t>
            </a:r>
            <a:r>
              <a:rPr lang="en-US" dirty="0" smtClean="0"/>
              <a:t> MKWK </a:t>
            </a:r>
            <a:r>
              <a:rPr lang="en-US" dirty="0" err="1" smtClean="0"/>
              <a:t>mengandung</a:t>
            </a:r>
            <a:r>
              <a:rPr lang="en-US" dirty="0" smtClean="0"/>
              <a:t> </a:t>
            </a:r>
            <a:r>
              <a:rPr lang="en-US" dirty="0" err="1" smtClean="0"/>
              <a:t>muatan</a:t>
            </a:r>
            <a:r>
              <a:rPr lang="en-US" dirty="0" smtClean="0"/>
              <a:t> yang </a:t>
            </a:r>
            <a:r>
              <a:rPr lang="en-US" dirty="0" err="1" smtClean="0"/>
              <a:t>aktual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kontekstual</a:t>
            </a:r>
            <a:endParaRPr lang="en-US" dirty="0" smtClean="0"/>
          </a:p>
          <a:p>
            <a:pPr lvl="0" algn="just"/>
            <a:r>
              <a:rPr lang="en-US" dirty="0" err="1" smtClean="0"/>
              <a:t>Setiap</a:t>
            </a:r>
            <a:r>
              <a:rPr lang="en-US" dirty="0" smtClean="0"/>
              <a:t> MKWK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beban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b="1" dirty="0" smtClean="0"/>
              <a:t>paling </a:t>
            </a:r>
            <a:r>
              <a:rPr lang="en-US" b="1" dirty="0" err="1" smtClean="0"/>
              <a:t>sedikit</a:t>
            </a:r>
            <a:r>
              <a:rPr lang="en-US" b="1" dirty="0" smtClean="0"/>
              <a:t> 2 (</a:t>
            </a:r>
            <a:r>
              <a:rPr lang="en-US" b="1" dirty="0" err="1" smtClean="0"/>
              <a:t>dua</a:t>
            </a:r>
            <a:r>
              <a:rPr lang="en-US" b="1" dirty="0" smtClean="0"/>
              <a:t>) </a:t>
            </a:r>
            <a:r>
              <a:rPr lang="en-US" b="1" dirty="0" err="1" smtClean="0"/>
              <a:t>Satuan</a:t>
            </a:r>
            <a:r>
              <a:rPr lang="en-US" b="1" dirty="0" smtClean="0"/>
              <a:t> </a:t>
            </a:r>
            <a:r>
              <a:rPr lang="en-US" b="1" dirty="0" err="1" smtClean="0"/>
              <a:t>Kredit</a:t>
            </a:r>
            <a:r>
              <a:rPr lang="en-US" b="1" dirty="0" smtClean="0"/>
              <a:t> Semester (SKS)</a:t>
            </a:r>
            <a:endParaRPr lang="en-US" dirty="0" smtClean="0"/>
          </a:p>
          <a:p>
            <a:pPr lvl="0" algn="just"/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smtClean="0"/>
              <a:t>yang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bersifat</a:t>
            </a:r>
            <a:r>
              <a:rPr lang="en-US" dirty="0" smtClean="0"/>
              <a:t> </a:t>
            </a:r>
            <a:r>
              <a:rPr lang="en-US" dirty="0" err="1" smtClean="0"/>
              <a:t>interaktif</a:t>
            </a:r>
            <a:r>
              <a:rPr lang="en-US" dirty="0" smtClean="0"/>
              <a:t>, </a:t>
            </a:r>
            <a:r>
              <a:rPr lang="en-US" dirty="0" err="1" smtClean="0"/>
              <a:t>holistik</a:t>
            </a:r>
            <a:r>
              <a:rPr lang="en-US" dirty="0" smtClean="0"/>
              <a:t>, </a:t>
            </a:r>
            <a:r>
              <a:rPr lang="en-US" dirty="0" err="1" smtClean="0"/>
              <a:t>integratif</a:t>
            </a:r>
            <a:r>
              <a:rPr lang="en-US" dirty="0" smtClean="0"/>
              <a:t>, </a:t>
            </a:r>
            <a:r>
              <a:rPr lang="en-US" dirty="0" err="1" smtClean="0"/>
              <a:t>saintifik</a:t>
            </a:r>
            <a:r>
              <a:rPr lang="en-US" dirty="0" smtClean="0"/>
              <a:t>, </a:t>
            </a:r>
            <a:r>
              <a:rPr lang="en-US" dirty="0" err="1" smtClean="0"/>
              <a:t>kontekstual</a:t>
            </a:r>
            <a:r>
              <a:rPr lang="en-US" dirty="0" smtClean="0"/>
              <a:t>, </a:t>
            </a:r>
            <a:r>
              <a:rPr lang="en-US" dirty="0" err="1" smtClean="0"/>
              <a:t>tematik</a:t>
            </a:r>
            <a:r>
              <a:rPr lang="en-US" dirty="0" smtClean="0"/>
              <a:t>, </a:t>
            </a:r>
            <a:r>
              <a:rPr lang="en-US" dirty="0" err="1" smtClean="0"/>
              <a:t>efektif</a:t>
            </a:r>
            <a:r>
              <a:rPr lang="en-US" dirty="0" smtClean="0"/>
              <a:t>, </a:t>
            </a:r>
            <a:r>
              <a:rPr lang="en-US" dirty="0" err="1" smtClean="0"/>
              <a:t>kolaboratif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berpusat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mahasiswa</a:t>
            </a:r>
            <a:endParaRPr lang="en-US" dirty="0"/>
          </a:p>
        </p:txBody>
      </p:sp>
      <p:grpSp>
        <p:nvGrpSpPr>
          <p:cNvPr id="2" name="Google Shape;1513;p33"/>
          <p:cNvGrpSpPr/>
          <p:nvPr/>
        </p:nvGrpSpPr>
        <p:grpSpPr>
          <a:xfrm>
            <a:off x="5707430" y="1589756"/>
            <a:ext cx="2553794" cy="2729592"/>
            <a:chOff x="5707430" y="1589756"/>
            <a:chExt cx="2553794" cy="2729592"/>
          </a:xfrm>
        </p:grpSpPr>
        <p:sp>
          <p:nvSpPr>
            <p:cNvPr id="1514" name="Google Shape;1514;p33"/>
            <p:cNvSpPr/>
            <p:nvPr/>
          </p:nvSpPr>
          <p:spPr>
            <a:xfrm rot="-1384681" flipH="1">
              <a:off x="6693618" y="4006718"/>
              <a:ext cx="169543" cy="292696"/>
            </a:xfrm>
            <a:custGeom>
              <a:avLst/>
              <a:gdLst/>
              <a:ahLst/>
              <a:cxnLst/>
              <a:rect l="l" t="t" r="r" b="b"/>
              <a:pathLst>
                <a:path w="6072" h="10742" fill="none" extrusionOk="0">
                  <a:moveTo>
                    <a:pt x="901" y="10741"/>
                  </a:moveTo>
                  <a:lnTo>
                    <a:pt x="1" y="8339"/>
                  </a:lnTo>
                  <a:lnTo>
                    <a:pt x="2402" y="8139"/>
                  </a:lnTo>
                  <a:lnTo>
                    <a:pt x="1702" y="5537"/>
                  </a:lnTo>
                  <a:lnTo>
                    <a:pt x="4270" y="5437"/>
                  </a:lnTo>
                  <a:lnTo>
                    <a:pt x="3503" y="2869"/>
                  </a:lnTo>
                  <a:lnTo>
                    <a:pt x="6072" y="2602"/>
                  </a:lnTo>
                  <a:lnTo>
                    <a:pt x="5371" y="0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6327057" y="1589756"/>
              <a:ext cx="60911" cy="118378"/>
            </a:xfrm>
            <a:custGeom>
              <a:avLst/>
              <a:gdLst/>
              <a:ahLst/>
              <a:cxnLst/>
              <a:rect l="l" t="t" r="r" b="b"/>
              <a:pathLst>
                <a:path w="2169" h="4371" fill="none" extrusionOk="0">
                  <a:moveTo>
                    <a:pt x="0" y="0"/>
                  </a:moveTo>
                  <a:cubicBezTo>
                    <a:pt x="1201" y="0"/>
                    <a:pt x="2168" y="968"/>
                    <a:pt x="2168" y="2202"/>
                  </a:cubicBezTo>
                  <a:cubicBezTo>
                    <a:pt x="2168" y="3403"/>
                    <a:pt x="1201" y="4370"/>
                    <a:pt x="0" y="4370"/>
                  </a:cubicBez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3"/>
            <p:cNvSpPr/>
            <p:nvPr/>
          </p:nvSpPr>
          <p:spPr>
            <a:xfrm flipH="1">
              <a:off x="7388954" y="2107934"/>
              <a:ext cx="139598" cy="217770"/>
            </a:xfrm>
            <a:custGeom>
              <a:avLst/>
              <a:gdLst/>
              <a:ahLst/>
              <a:cxnLst/>
              <a:rect l="l" t="t" r="r" b="b"/>
              <a:pathLst>
                <a:path w="4971" h="8041" fill="none" extrusionOk="0">
                  <a:moveTo>
                    <a:pt x="835" y="8040"/>
                  </a:moveTo>
                  <a:lnTo>
                    <a:pt x="1" y="5371"/>
                  </a:lnTo>
                  <a:lnTo>
                    <a:pt x="2703" y="5572"/>
                  </a:lnTo>
                  <a:lnTo>
                    <a:pt x="2002" y="2670"/>
                  </a:lnTo>
                  <a:lnTo>
                    <a:pt x="4971" y="2569"/>
                  </a:lnTo>
                  <a:lnTo>
                    <a:pt x="4037" y="1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3"/>
            <p:cNvSpPr/>
            <p:nvPr/>
          </p:nvSpPr>
          <p:spPr>
            <a:xfrm flipH="1">
              <a:off x="8085063" y="2325704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7761721" y="3128172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5707430" y="3408119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6090307" y="2839215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1" name="Google Shape;1521;p33"/>
          <p:cNvSpPr/>
          <p:nvPr/>
        </p:nvSpPr>
        <p:spPr>
          <a:xfrm>
            <a:off x="720010" y="1328762"/>
            <a:ext cx="4780684" cy="779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 err="1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pelaksanaan</a:t>
            </a:r>
            <a:endParaRPr b="0" i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Bayon"/>
            </a:endParaRPr>
          </a:p>
        </p:txBody>
      </p:sp>
      <p:grpSp>
        <p:nvGrpSpPr>
          <p:cNvPr id="98" name="Google Shape;1538;p35"/>
          <p:cNvGrpSpPr/>
          <p:nvPr/>
        </p:nvGrpSpPr>
        <p:grpSpPr>
          <a:xfrm>
            <a:off x="5857884" y="2000246"/>
            <a:ext cx="3015088" cy="2607686"/>
            <a:chOff x="720000" y="1465813"/>
            <a:chExt cx="3304293" cy="2857813"/>
          </a:xfrm>
        </p:grpSpPr>
        <p:sp>
          <p:nvSpPr>
            <p:cNvPr id="99" name="Google Shape;1539;p35"/>
            <p:cNvSpPr/>
            <p:nvPr/>
          </p:nvSpPr>
          <p:spPr>
            <a:xfrm>
              <a:off x="2125598" y="3503380"/>
              <a:ext cx="180928" cy="247300"/>
            </a:xfrm>
            <a:custGeom>
              <a:avLst/>
              <a:gdLst/>
              <a:ahLst/>
              <a:cxnLst/>
              <a:rect l="l" t="t" r="r" b="b"/>
              <a:pathLst>
                <a:path w="5839" h="7981" extrusionOk="0">
                  <a:moveTo>
                    <a:pt x="3863" y="1"/>
                  </a:moveTo>
                  <a:cubicBezTo>
                    <a:pt x="3504" y="1"/>
                    <a:pt x="3131" y="94"/>
                    <a:pt x="2803" y="210"/>
                  </a:cubicBezTo>
                  <a:cubicBezTo>
                    <a:pt x="2303" y="370"/>
                    <a:pt x="1861" y="400"/>
                    <a:pt x="1485" y="400"/>
                  </a:cubicBezTo>
                  <a:cubicBezTo>
                    <a:pt x="1265" y="400"/>
                    <a:pt x="1068" y="390"/>
                    <a:pt x="894" y="390"/>
                  </a:cubicBezTo>
                  <a:cubicBezTo>
                    <a:pt x="315" y="390"/>
                    <a:pt x="1" y="502"/>
                    <a:pt x="1" y="1477"/>
                  </a:cubicBezTo>
                  <a:cubicBezTo>
                    <a:pt x="1" y="1844"/>
                    <a:pt x="935" y="7448"/>
                    <a:pt x="935" y="7815"/>
                  </a:cubicBezTo>
                  <a:cubicBezTo>
                    <a:pt x="2006" y="7929"/>
                    <a:pt x="3155" y="7981"/>
                    <a:pt x="4287" y="7981"/>
                  </a:cubicBezTo>
                  <a:cubicBezTo>
                    <a:pt x="4811" y="7981"/>
                    <a:pt x="5331" y="7970"/>
                    <a:pt x="5838" y="7949"/>
                  </a:cubicBezTo>
                  <a:cubicBezTo>
                    <a:pt x="5838" y="7749"/>
                    <a:pt x="5438" y="3979"/>
                    <a:pt x="5438" y="3746"/>
                  </a:cubicBezTo>
                  <a:cubicBezTo>
                    <a:pt x="5471" y="2979"/>
                    <a:pt x="5505" y="2178"/>
                    <a:pt x="5338" y="1411"/>
                  </a:cubicBezTo>
                  <a:cubicBezTo>
                    <a:pt x="5238" y="944"/>
                    <a:pt x="5004" y="443"/>
                    <a:pt x="4604" y="177"/>
                  </a:cubicBezTo>
                  <a:cubicBezTo>
                    <a:pt x="4379" y="50"/>
                    <a:pt x="4125" y="1"/>
                    <a:pt x="3863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40;p35"/>
            <p:cNvSpPr/>
            <p:nvPr/>
          </p:nvSpPr>
          <p:spPr>
            <a:xfrm>
              <a:off x="2138022" y="3699016"/>
              <a:ext cx="422774" cy="147277"/>
            </a:xfrm>
            <a:custGeom>
              <a:avLst/>
              <a:gdLst/>
              <a:ahLst/>
              <a:cxnLst/>
              <a:rect l="l" t="t" r="r" b="b"/>
              <a:pathLst>
                <a:path w="13644" h="4753" extrusionOk="0">
                  <a:moveTo>
                    <a:pt x="4647" y="0"/>
                  </a:moveTo>
                  <a:cubicBezTo>
                    <a:pt x="3559" y="0"/>
                    <a:pt x="1945" y="100"/>
                    <a:pt x="990" y="100"/>
                  </a:cubicBezTo>
                  <a:cubicBezTo>
                    <a:pt x="513" y="100"/>
                    <a:pt x="200" y="75"/>
                    <a:pt x="200" y="0"/>
                  </a:cubicBezTo>
                  <a:lnTo>
                    <a:pt x="200" y="0"/>
                  </a:lnTo>
                  <a:cubicBezTo>
                    <a:pt x="200" y="1201"/>
                    <a:pt x="0" y="2502"/>
                    <a:pt x="267" y="3670"/>
                  </a:cubicBezTo>
                  <a:cubicBezTo>
                    <a:pt x="334" y="3836"/>
                    <a:pt x="367" y="4036"/>
                    <a:pt x="500" y="4170"/>
                  </a:cubicBezTo>
                  <a:cubicBezTo>
                    <a:pt x="752" y="4440"/>
                    <a:pt x="1236" y="4496"/>
                    <a:pt x="1729" y="4496"/>
                  </a:cubicBezTo>
                  <a:cubicBezTo>
                    <a:pt x="2084" y="4496"/>
                    <a:pt x="2443" y="4467"/>
                    <a:pt x="2722" y="4467"/>
                  </a:cubicBezTo>
                  <a:cubicBezTo>
                    <a:pt x="2774" y="4467"/>
                    <a:pt x="2823" y="4468"/>
                    <a:pt x="2869" y="4470"/>
                  </a:cubicBezTo>
                  <a:cubicBezTo>
                    <a:pt x="4036" y="4537"/>
                    <a:pt x="5204" y="4637"/>
                    <a:pt x="6371" y="4704"/>
                  </a:cubicBezTo>
                  <a:cubicBezTo>
                    <a:pt x="7094" y="4734"/>
                    <a:pt x="7817" y="4752"/>
                    <a:pt x="8538" y="4752"/>
                  </a:cubicBezTo>
                  <a:cubicBezTo>
                    <a:pt x="10182" y="4752"/>
                    <a:pt x="11821" y="4658"/>
                    <a:pt x="13443" y="4403"/>
                  </a:cubicBezTo>
                  <a:cubicBezTo>
                    <a:pt x="13643" y="4403"/>
                    <a:pt x="12542" y="3169"/>
                    <a:pt x="12442" y="3102"/>
                  </a:cubicBezTo>
                  <a:cubicBezTo>
                    <a:pt x="12042" y="2736"/>
                    <a:pt x="11708" y="2469"/>
                    <a:pt x="11208" y="2235"/>
                  </a:cubicBezTo>
                  <a:cubicBezTo>
                    <a:pt x="10941" y="2102"/>
                    <a:pt x="10641" y="2002"/>
                    <a:pt x="10374" y="1902"/>
                  </a:cubicBezTo>
                  <a:lnTo>
                    <a:pt x="10374" y="1868"/>
                  </a:lnTo>
                  <a:cubicBezTo>
                    <a:pt x="9907" y="1701"/>
                    <a:pt x="9440" y="1535"/>
                    <a:pt x="8940" y="1401"/>
                  </a:cubicBezTo>
                  <a:cubicBezTo>
                    <a:pt x="8006" y="1201"/>
                    <a:pt x="6972" y="1168"/>
                    <a:pt x="6238" y="534"/>
                  </a:cubicBezTo>
                  <a:cubicBezTo>
                    <a:pt x="6071" y="401"/>
                    <a:pt x="5938" y="200"/>
                    <a:pt x="5737" y="100"/>
                  </a:cubicBezTo>
                  <a:cubicBezTo>
                    <a:pt x="5604" y="25"/>
                    <a:pt x="5191" y="0"/>
                    <a:pt x="46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41;p35"/>
            <p:cNvSpPr/>
            <p:nvPr/>
          </p:nvSpPr>
          <p:spPr>
            <a:xfrm>
              <a:off x="1422783" y="2405505"/>
              <a:ext cx="1043983" cy="1215430"/>
            </a:xfrm>
            <a:custGeom>
              <a:avLst/>
              <a:gdLst/>
              <a:ahLst/>
              <a:cxnLst/>
              <a:rect l="l" t="t" r="r" b="b"/>
              <a:pathLst>
                <a:path w="33692" h="39225" extrusionOk="0">
                  <a:moveTo>
                    <a:pt x="7396" y="0"/>
                  </a:moveTo>
                  <a:cubicBezTo>
                    <a:pt x="5681" y="0"/>
                    <a:pt x="3956" y="387"/>
                    <a:pt x="2403" y="1118"/>
                  </a:cubicBezTo>
                  <a:cubicBezTo>
                    <a:pt x="1469" y="1585"/>
                    <a:pt x="234" y="2052"/>
                    <a:pt x="134" y="3153"/>
                  </a:cubicBezTo>
                  <a:lnTo>
                    <a:pt x="101" y="3153"/>
                  </a:lnTo>
                  <a:cubicBezTo>
                    <a:pt x="1" y="4054"/>
                    <a:pt x="735" y="5088"/>
                    <a:pt x="1002" y="5922"/>
                  </a:cubicBezTo>
                  <a:cubicBezTo>
                    <a:pt x="1535" y="7690"/>
                    <a:pt x="2202" y="9424"/>
                    <a:pt x="3036" y="11092"/>
                  </a:cubicBezTo>
                  <a:cubicBezTo>
                    <a:pt x="3737" y="12426"/>
                    <a:pt x="4471" y="14194"/>
                    <a:pt x="5872" y="14961"/>
                  </a:cubicBezTo>
                  <a:cubicBezTo>
                    <a:pt x="8374" y="16362"/>
                    <a:pt x="11176" y="16963"/>
                    <a:pt x="14011" y="17196"/>
                  </a:cubicBezTo>
                  <a:cubicBezTo>
                    <a:pt x="14535" y="17245"/>
                    <a:pt x="15052" y="17261"/>
                    <a:pt x="15564" y="17261"/>
                  </a:cubicBezTo>
                  <a:cubicBezTo>
                    <a:pt x="16767" y="17261"/>
                    <a:pt x="17949" y="17168"/>
                    <a:pt x="19151" y="17168"/>
                  </a:cubicBezTo>
                  <a:cubicBezTo>
                    <a:pt x="19916" y="17168"/>
                    <a:pt x="20690" y="17206"/>
                    <a:pt x="21483" y="17330"/>
                  </a:cubicBezTo>
                  <a:cubicBezTo>
                    <a:pt x="21616" y="17330"/>
                    <a:pt x="21750" y="17363"/>
                    <a:pt x="21816" y="17463"/>
                  </a:cubicBezTo>
                  <a:cubicBezTo>
                    <a:pt x="21917" y="17563"/>
                    <a:pt x="21917" y="17697"/>
                    <a:pt x="21917" y="17830"/>
                  </a:cubicBezTo>
                  <a:cubicBezTo>
                    <a:pt x="21616" y="22567"/>
                    <a:pt x="21349" y="27270"/>
                    <a:pt x="21083" y="32007"/>
                  </a:cubicBezTo>
                  <a:cubicBezTo>
                    <a:pt x="21016" y="33241"/>
                    <a:pt x="20115" y="37211"/>
                    <a:pt x="21016" y="38145"/>
                  </a:cubicBezTo>
                  <a:cubicBezTo>
                    <a:pt x="21650" y="38812"/>
                    <a:pt x="27787" y="38979"/>
                    <a:pt x="28955" y="39212"/>
                  </a:cubicBezTo>
                  <a:cubicBezTo>
                    <a:pt x="28998" y="39221"/>
                    <a:pt x="29041" y="39225"/>
                    <a:pt x="29082" y="39225"/>
                  </a:cubicBezTo>
                  <a:cubicBezTo>
                    <a:pt x="29362" y="39225"/>
                    <a:pt x="29597" y="39036"/>
                    <a:pt x="29655" y="38745"/>
                  </a:cubicBezTo>
                  <a:lnTo>
                    <a:pt x="32157" y="23434"/>
                  </a:lnTo>
                  <a:cubicBezTo>
                    <a:pt x="32691" y="20232"/>
                    <a:pt x="33692" y="16229"/>
                    <a:pt x="33191" y="13027"/>
                  </a:cubicBezTo>
                  <a:cubicBezTo>
                    <a:pt x="32224" y="6756"/>
                    <a:pt x="22817" y="5088"/>
                    <a:pt x="17814" y="3453"/>
                  </a:cubicBezTo>
                  <a:cubicBezTo>
                    <a:pt x="15045" y="2553"/>
                    <a:pt x="12610" y="885"/>
                    <a:pt x="9741" y="251"/>
                  </a:cubicBezTo>
                  <a:cubicBezTo>
                    <a:pt x="8973" y="83"/>
                    <a:pt x="8186" y="0"/>
                    <a:pt x="73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42;p35"/>
            <p:cNvSpPr/>
            <p:nvPr/>
          </p:nvSpPr>
          <p:spPr>
            <a:xfrm>
              <a:off x="2154537" y="2106876"/>
              <a:ext cx="964380" cy="713300"/>
            </a:xfrm>
            <a:custGeom>
              <a:avLst/>
              <a:gdLst/>
              <a:ahLst/>
              <a:cxnLst/>
              <a:rect l="l" t="t" r="r" b="b"/>
              <a:pathLst>
                <a:path w="31123" h="23020" extrusionOk="0">
                  <a:moveTo>
                    <a:pt x="3087" y="1"/>
                  </a:moveTo>
                  <a:cubicBezTo>
                    <a:pt x="2548" y="1"/>
                    <a:pt x="1986" y="109"/>
                    <a:pt x="1402" y="349"/>
                  </a:cubicBezTo>
                  <a:cubicBezTo>
                    <a:pt x="168" y="882"/>
                    <a:pt x="1" y="2050"/>
                    <a:pt x="67" y="3317"/>
                  </a:cubicBezTo>
                  <a:cubicBezTo>
                    <a:pt x="234" y="6286"/>
                    <a:pt x="2169" y="8621"/>
                    <a:pt x="4070" y="10790"/>
                  </a:cubicBezTo>
                  <a:cubicBezTo>
                    <a:pt x="5338" y="12257"/>
                    <a:pt x="6706" y="13658"/>
                    <a:pt x="8240" y="14826"/>
                  </a:cubicBezTo>
                  <a:cubicBezTo>
                    <a:pt x="10475" y="16460"/>
                    <a:pt x="13010" y="17594"/>
                    <a:pt x="15512" y="18729"/>
                  </a:cubicBezTo>
                  <a:cubicBezTo>
                    <a:pt x="16379" y="19129"/>
                    <a:pt x="17280" y="19496"/>
                    <a:pt x="18247" y="19729"/>
                  </a:cubicBezTo>
                  <a:cubicBezTo>
                    <a:pt x="19148" y="19963"/>
                    <a:pt x="20215" y="19996"/>
                    <a:pt x="21316" y="20063"/>
                  </a:cubicBezTo>
                  <a:cubicBezTo>
                    <a:pt x="22784" y="20130"/>
                    <a:pt x="24251" y="20296"/>
                    <a:pt x="25319" y="21130"/>
                  </a:cubicBezTo>
                  <a:cubicBezTo>
                    <a:pt x="25619" y="21397"/>
                    <a:pt x="26019" y="21564"/>
                    <a:pt x="26386" y="21731"/>
                  </a:cubicBezTo>
                  <a:cubicBezTo>
                    <a:pt x="27587" y="22231"/>
                    <a:pt x="28821" y="22731"/>
                    <a:pt x="30122" y="22965"/>
                  </a:cubicBezTo>
                  <a:cubicBezTo>
                    <a:pt x="30230" y="22996"/>
                    <a:pt x="30353" y="23020"/>
                    <a:pt x="30477" y="23020"/>
                  </a:cubicBezTo>
                  <a:cubicBezTo>
                    <a:pt x="30620" y="23020"/>
                    <a:pt x="30764" y="22988"/>
                    <a:pt x="30889" y="22898"/>
                  </a:cubicBezTo>
                  <a:cubicBezTo>
                    <a:pt x="31090" y="22731"/>
                    <a:pt x="31123" y="22398"/>
                    <a:pt x="31123" y="22131"/>
                  </a:cubicBezTo>
                  <a:cubicBezTo>
                    <a:pt x="30990" y="20496"/>
                    <a:pt x="29655" y="19629"/>
                    <a:pt x="28288" y="19062"/>
                  </a:cubicBezTo>
                  <a:cubicBezTo>
                    <a:pt x="26720" y="18362"/>
                    <a:pt x="25185" y="17494"/>
                    <a:pt x="23718" y="16594"/>
                  </a:cubicBezTo>
                  <a:cubicBezTo>
                    <a:pt x="20716" y="14826"/>
                    <a:pt x="17813" y="12858"/>
                    <a:pt x="14544" y="11623"/>
                  </a:cubicBezTo>
                  <a:cubicBezTo>
                    <a:pt x="14244" y="11523"/>
                    <a:pt x="13911" y="11390"/>
                    <a:pt x="13677" y="11156"/>
                  </a:cubicBezTo>
                  <a:cubicBezTo>
                    <a:pt x="13477" y="10990"/>
                    <a:pt x="13344" y="10756"/>
                    <a:pt x="13210" y="10556"/>
                  </a:cubicBezTo>
                  <a:cubicBezTo>
                    <a:pt x="12676" y="9622"/>
                    <a:pt x="12009" y="8721"/>
                    <a:pt x="11376" y="7821"/>
                  </a:cubicBezTo>
                  <a:cubicBezTo>
                    <a:pt x="9481" y="5197"/>
                    <a:pt x="6822" y="1"/>
                    <a:pt x="3087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43;p35"/>
            <p:cNvSpPr/>
            <p:nvPr/>
          </p:nvSpPr>
          <p:spPr>
            <a:xfrm>
              <a:off x="2262021" y="2419479"/>
              <a:ext cx="1762272" cy="1799517"/>
            </a:xfrm>
            <a:custGeom>
              <a:avLst/>
              <a:gdLst/>
              <a:ahLst/>
              <a:cxnLst/>
              <a:rect l="l" t="t" r="r" b="b"/>
              <a:pathLst>
                <a:path w="56873" h="58075" extrusionOk="0">
                  <a:moveTo>
                    <a:pt x="28469" y="9443"/>
                  </a:moveTo>
                  <a:cubicBezTo>
                    <a:pt x="29104" y="9443"/>
                    <a:pt x="29744" y="9475"/>
                    <a:pt x="30389" y="9540"/>
                  </a:cubicBezTo>
                  <a:cubicBezTo>
                    <a:pt x="40930" y="10641"/>
                    <a:pt x="48602" y="20248"/>
                    <a:pt x="47535" y="30989"/>
                  </a:cubicBezTo>
                  <a:cubicBezTo>
                    <a:pt x="46535" y="41054"/>
                    <a:pt x="38211" y="48571"/>
                    <a:pt x="28494" y="48571"/>
                  </a:cubicBezTo>
                  <a:cubicBezTo>
                    <a:pt x="27841" y="48571"/>
                    <a:pt x="27183" y="48537"/>
                    <a:pt x="26520" y="48468"/>
                  </a:cubicBezTo>
                  <a:cubicBezTo>
                    <a:pt x="15979" y="47367"/>
                    <a:pt x="8307" y="37794"/>
                    <a:pt x="9374" y="27053"/>
                  </a:cubicBezTo>
                  <a:cubicBezTo>
                    <a:pt x="10376" y="16969"/>
                    <a:pt x="18728" y="9443"/>
                    <a:pt x="28469" y="9443"/>
                  </a:cubicBezTo>
                  <a:close/>
                  <a:moveTo>
                    <a:pt x="26420" y="0"/>
                  </a:moveTo>
                  <a:cubicBezTo>
                    <a:pt x="24552" y="133"/>
                    <a:pt x="22717" y="467"/>
                    <a:pt x="20949" y="967"/>
                  </a:cubicBezTo>
                  <a:cubicBezTo>
                    <a:pt x="21049" y="1134"/>
                    <a:pt x="21149" y="1301"/>
                    <a:pt x="21249" y="1501"/>
                  </a:cubicBezTo>
                  <a:cubicBezTo>
                    <a:pt x="22317" y="3903"/>
                    <a:pt x="21249" y="6738"/>
                    <a:pt x="18881" y="7839"/>
                  </a:cubicBezTo>
                  <a:cubicBezTo>
                    <a:pt x="18255" y="8130"/>
                    <a:pt x="17601" y="8267"/>
                    <a:pt x="16958" y="8267"/>
                  </a:cubicBezTo>
                  <a:cubicBezTo>
                    <a:pt x="15168" y="8267"/>
                    <a:pt x="13462" y="7204"/>
                    <a:pt x="12677" y="5437"/>
                  </a:cubicBezTo>
                  <a:cubicBezTo>
                    <a:pt x="12610" y="5270"/>
                    <a:pt x="12543" y="5104"/>
                    <a:pt x="12510" y="4904"/>
                  </a:cubicBezTo>
                  <a:cubicBezTo>
                    <a:pt x="10975" y="5971"/>
                    <a:pt x="9541" y="7172"/>
                    <a:pt x="8240" y="8506"/>
                  </a:cubicBezTo>
                  <a:cubicBezTo>
                    <a:pt x="8407" y="8606"/>
                    <a:pt x="8574" y="8673"/>
                    <a:pt x="8707" y="8773"/>
                  </a:cubicBezTo>
                  <a:cubicBezTo>
                    <a:pt x="10809" y="10341"/>
                    <a:pt x="11309" y="13343"/>
                    <a:pt x="9775" y="15478"/>
                  </a:cubicBezTo>
                  <a:cubicBezTo>
                    <a:pt x="8866" y="16789"/>
                    <a:pt x="7433" y="17479"/>
                    <a:pt x="5970" y="17479"/>
                  </a:cubicBezTo>
                  <a:cubicBezTo>
                    <a:pt x="5015" y="17479"/>
                    <a:pt x="4047" y="17185"/>
                    <a:pt x="3203" y="16579"/>
                  </a:cubicBezTo>
                  <a:cubicBezTo>
                    <a:pt x="3070" y="16478"/>
                    <a:pt x="2970" y="16345"/>
                    <a:pt x="2836" y="16245"/>
                  </a:cubicBezTo>
                  <a:cubicBezTo>
                    <a:pt x="2036" y="17913"/>
                    <a:pt x="1402" y="19681"/>
                    <a:pt x="902" y="21515"/>
                  </a:cubicBezTo>
                  <a:cubicBezTo>
                    <a:pt x="1035" y="21515"/>
                    <a:pt x="1154" y="21501"/>
                    <a:pt x="1267" y="21501"/>
                  </a:cubicBezTo>
                  <a:cubicBezTo>
                    <a:pt x="1324" y="21501"/>
                    <a:pt x="1380" y="21504"/>
                    <a:pt x="1435" y="21515"/>
                  </a:cubicBezTo>
                  <a:cubicBezTo>
                    <a:pt x="4004" y="21782"/>
                    <a:pt x="5905" y="24117"/>
                    <a:pt x="5638" y="26752"/>
                  </a:cubicBezTo>
                  <a:cubicBezTo>
                    <a:pt x="5388" y="29253"/>
                    <a:pt x="3351" y="31081"/>
                    <a:pt x="954" y="31081"/>
                  </a:cubicBezTo>
                  <a:cubicBezTo>
                    <a:pt x="794" y="31081"/>
                    <a:pt x="631" y="31072"/>
                    <a:pt x="468" y="31056"/>
                  </a:cubicBezTo>
                  <a:cubicBezTo>
                    <a:pt x="301" y="31056"/>
                    <a:pt x="168" y="30989"/>
                    <a:pt x="1" y="30955"/>
                  </a:cubicBezTo>
                  <a:lnTo>
                    <a:pt x="1" y="30955"/>
                  </a:lnTo>
                  <a:cubicBezTo>
                    <a:pt x="134" y="32857"/>
                    <a:pt x="435" y="34725"/>
                    <a:pt x="902" y="36493"/>
                  </a:cubicBezTo>
                  <a:cubicBezTo>
                    <a:pt x="1035" y="36426"/>
                    <a:pt x="1202" y="36326"/>
                    <a:pt x="1335" y="36226"/>
                  </a:cubicBezTo>
                  <a:cubicBezTo>
                    <a:pt x="1958" y="35945"/>
                    <a:pt x="2611" y="35812"/>
                    <a:pt x="3254" y="35812"/>
                  </a:cubicBezTo>
                  <a:cubicBezTo>
                    <a:pt x="5057" y="35812"/>
                    <a:pt x="6786" y="36858"/>
                    <a:pt x="7573" y="38628"/>
                  </a:cubicBezTo>
                  <a:cubicBezTo>
                    <a:pt x="8640" y="41063"/>
                    <a:pt x="7573" y="43898"/>
                    <a:pt x="5205" y="44999"/>
                  </a:cubicBezTo>
                  <a:cubicBezTo>
                    <a:pt x="5038" y="45066"/>
                    <a:pt x="4871" y="45099"/>
                    <a:pt x="4704" y="45166"/>
                  </a:cubicBezTo>
                  <a:cubicBezTo>
                    <a:pt x="5738" y="46733"/>
                    <a:pt x="6906" y="48201"/>
                    <a:pt x="8207" y="49535"/>
                  </a:cubicBezTo>
                  <a:cubicBezTo>
                    <a:pt x="8307" y="49369"/>
                    <a:pt x="8374" y="49202"/>
                    <a:pt x="8507" y="49035"/>
                  </a:cubicBezTo>
                  <a:cubicBezTo>
                    <a:pt x="9415" y="47723"/>
                    <a:pt x="10848" y="47034"/>
                    <a:pt x="12304" y="47034"/>
                  </a:cubicBezTo>
                  <a:cubicBezTo>
                    <a:pt x="13254" y="47034"/>
                    <a:pt x="14215" y="47328"/>
                    <a:pt x="15045" y="47934"/>
                  </a:cubicBezTo>
                  <a:cubicBezTo>
                    <a:pt x="17180" y="49502"/>
                    <a:pt x="17647" y="52504"/>
                    <a:pt x="16112" y="54639"/>
                  </a:cubicBezTo>
                  <a:cubicBezTo>
                    <a:pt x="16012" y="54806"/>
                    <a:pt x="15879" y="54939"/>
                    <a:pt x="15745" y="55073"/>
                  </a:cubicBezTo>
                  <a:cubicBezTo>
                    <a:pt x="17380" y="55907"/>
                    <a:pt x="19115" y="56574"/>
                    <a:pt x="20949" y="57108"/>
                  </a:cubicBezTo>
                  <a:cubicBezTo>
                    <a:pt x="20949" y="56874"/>
                    <a:pt x="20916" y="56674"/>
                    <a:pt x="20949" y="56474"/>
                  </a:cubicBezTo>
                  <a:cubicBezTo>
                    <a:pt x="21200" y="54002"/>
                    <a:pt x="23240" y="52146"/>
                    <a:pt x="25640" y="52146"/>
                  </a:cubicBezTo>
                  <a:cubicBezTo>
                    <a:pt x="25799" y="52146"/>
                    <a:pt x="25958" y="52154"/>
                    <a:pt x="26120" y="52171"/>
                  </a:cubicBezTo>
                  <a:cubicBezTo>
                    <a:pt x="28688" y="52438"/>
                    <a:pt x="30556" y="54806"/>
                    <a:pt x="30323" y="57441"/>
                  </a:cubicBezTo>
                  <a:cubicBezTo>
                    <a:pt x="30289" y="57641"/>
                    <a:pt x="30222" y="57841"/>
                    <a:pt x="30189" y="58075"/>
                  </a:cubicBezTo>
                  <a:cubicBezTo>
                    <a:pt x="31857" y="57975"/>
                    <a:pt x="33458" y="57708"/>
                    <a:pt x="35059" y="57308"/>
                  </a:cubicBezTo>
                  <a:cubicBezTo>
                    <a:pt x="35393" y="57241"/>
                    <a:pt x="35526" y="56874"/>
                    <a:pt x="35393" y="56574"/>
                  </a:cubicBezTo>
                  <a:cubicBezTo>
                    <a:pt x="35393" y="56574"/>
                    <a:pt x="35393" y="56540"/>
                    <a:pt x="35393" y="56540"/>
                  </a:cubicBezTo>
                  <a:cubicBezTo>
                    <a:pt x="34325" y="54105"/>
                    <a:pt x="35359" y="51270"/>
                    <a:pt x="37728" y="50203"/>
                  </a:cubicBezTo>
                  <a:cubicBezTo>
                    <a:pt x="38360" y="49909"/>
                    <a:pt x="39023" y="49769"/>
                    <a:pt x="39676" y="49769"/>
                  </a:cubicBezTo>
                  <a:cubicBezTo>
                    <a:pt x="41469" y="49769"/>
                    <a:pt x="43183" y="50819"/>
                    <a:pt x="43966" y="52604"/>
                  </a:cubicBezTo>
                  <a:cubicBezTo>
                    <a:pt x="44056" y="52831"/>
                    <a:pt x="44270" y="52965"/>
                    <a:pt x="44482" y="52965"/>
                  </a:cubicBezTo>
                  <a:cubicBezTo>
                    <a:pt x="44581" y="52965"/>
                    <a:pt x="44681" y="52935"/>
                    <a:pt x="44766" y="52871"/>
                  </a:cubicBezTo>
                  <a:cubicBezTo>
                    <a:pt x="45934" y="52037"/>
                    <a:pt x="47034" y="51103"/>
                    <a:pt x="48069" y="50103"/>
                  </a:cubicBezTo>
                  <a:cubicBezTo>
                    <a:pt x="48302" y="49869"/>
                    <a:pt x="48269" y="49469"/>
                    <a:pt x="48002" y="49302"/>
                  </a:cubicBezTo>
                  <a:cubicBezTo>
                    <a:pt x="47968" y="49269"/>
                    <a:pt x="47935" y="49269"/>
                    <a:pt x="47902" y="49235"/>
                  </a:cubicBezTo>
                  <a:cubicBezTo>
                    <a:pt x="45800" y="47667"/>
                    <a:pt x="45333" y="44699"/>
                    <a:pt x="46868" y="42530"/>
                  </a:cubicBezTo>
                  <a:cubicBezTo>
                    <a:pt x="47780" y="41233"/>
                    <a:pt x="49222" y="40539"/>
                    <a:pt x="50685" y="40539"/>
                  </a:cubicBezTo>
                  <a:cubicBezTo>
                    <a:pt x="51629" y="40539"/>
                    <a:pt x="52582" y="40828"/>
                    <a:pt x="53406" y="41430"/>
                  </a:cubicBezTo>
                  <a:lnTo>
                    <a:pt x="53472" y="41496"/>
                  </a:lnTo>
                  <a:cubicBezTo>
                    <a:pt x="53567" y="41567"/>
                    <a:pt x="53678" y="41600"/>
                    <a:pt x="53788" y="41600"/>
                  </a:cubicBezTo>
                  <a:cubicBezTo>
                    <a:pt x="53989" y="41600"/>
                    <a:pt x="54187" y="41490"/>
                    <a:pt x="54273" y="41296"/>
                  </a:cubicBezTo>
                  <a:cubicBezTo>
                    <a:pt x="54873" y="39995"/>
                    <a:pt x="55407" y="38628"/>
                    <a:pt x="55807" y="37193"/>
                  </a:cubicBezTo>
                  <a:cubicBezTo>
                    <a:pt x="55874" y="36860"/>
                    <a:pt x="55641" y="36560"/>
                    <a:pt x="55307" y="36526"/>
                  </a:cubicBezTo>
                  <a:lnTo>
                    <a:pt x="55207" y="36526"/>
                  </a:lnTo>
                  <a:cubicBezTo>
                    <a:pt x="52605" y="36259"/>
                    <a:pt x="50737" y="33891"/>
                    <a:pt x="51004" y="31256"/>
                  </a:cubicBezTo>
                  <a:cubicBezTo>
                    <a:pt x="51254" y="28784"/>
                    <a:pt x="53295" y="26928"/>
                    <a:pt x="55667" y="26928"/>
                  </a:cubicBezTo>
                  <a:cubicBezTo>
                    <a:pt x="55824" y="26928"/>
                    <a:pt x="55982" y="26936"/>
                    <a:pt x="56141" y="26953"/>
                  </a:cubicBezTo>
                  <a:cubicBezTo>
                    <a:pt x="56174" y="26953"/>
                    <a:pt x="56208" y="26986"/>
                    <a:pt x="56208" y="26986"/>
                  </a:cubicBezTo>
                  <a:cubicBezTo>
                    <a:pt x="56229" y="26988"/>
                    <a:pt x="56249" y="26989"/>
                    <a:pt x="56270" y="26989"/>
                  </a:cubicBezTo>
                  <a:cubicBezTo>
                    <a:pt x="56608" y="26989"/>
                    <a:pt x="56873" y="26734"/>
                    <a:pt x="56841" y="26419"/>
                  </a:cubicBezTo>
                  <a:cubicBezTo>
                    <a:pt x="56708" y="24951"/>
                    <a:pt x="56475" y="23483"/>
                    <a:pt x="56141" y="22082"/>
                  </a:cubicBezTo>
                  <a:cubicBezTo>
                    <a:pt x="56068" y="21838"/>
                    <a:pt x="55851" y="21683"/>
                    <a:pt x="55623" y="21683"/>
                  </a:cubicBezTo>
                  <a:cubicBezTo>
                    <a:pt x="55539" y="21683"/>
                    <a:pt x="55454" y="21704"/>
                    <a:pt x="55374" y="21749"/>
                  </a:cubicBezTo>
                  <a:cubicBezTo>
                    <a:pt x="55340" y="21749"/>
                    <a:pt x="55307" y="21782"/>
                    <a:pt x="55274" y="21782"/>
                  </a:cubicBezTo>
                  <a:cubicBezTo>
                    <a:pt x="54641" y="22076"/>
                    <a:pt x="53980" y="22216"/>
                    <a:pt x="53331" y="22216"/>
                  </a:cubicBezTo>
                  <a:cubicBezTo>
                    <a:pt x="51548" y="22216"/>
                    <a:pt x="49852" y="21165"/>
                    <a:pt x="49069" y="19381"/>
                  </a:cubicBezTo>
                  <a:cubicBezTo>
                    <a:pt x="48002" y="16979"/>
                    <a:pt x="49069" y="14110"/>
                    <a:pt x="51438" y="13043"/>
                  </a:cubicBezTo>
                  <a:cubicBezTo>
                    <a:pt x="51438" y="13043"/>
                    <a:pt x="51471" y="13009"/>
                    <a:pt x="51471" y="13009"/>
                  </a:cubicBezTo>
                  <a:cubicBezTo>
                    <a:pt x="51771" y="12876"/>
                    <a:pt x="51905" y="12509"/>
                    <a:pt x="51704" y="12209"/>
                  </a:cubicBezTo>
                  <a:cubicBezTo>
                    <a:pt x="50904" y="11041"/>
                    <a:pt x="49970" y="9907"/>
                    <a:pt x="49003" y="8873"/>
                  </a:cubicBezTo>
                  <a:cubicBezTo>
                    <a:pt x="48900" y="8756"/>
                    <a:pt x="48766" y="8703"/>
                    <a:pt x="48630" y="8703"/>
                  </a:cubicBezTo>
                  <a:cubicBezTo>
                    <a:pt x="48457" y="8703"/>
                    <a:pt x="48281" y="8790"/>
                    <a:pt x="48169" y="8940"/>
                  </a:cubicBezTo>
                  <a:cubicBezTo>
                    <a:pt x="48169" y="8973"/>
                    <a:pt x="48135" y="8973"/>
                    <a:pt x="48135" y="9006"/>
                  </a:cubicBezTo>
                  <a:cubicBezTo>
                    <a:pt x="47228" y="10297"/>
                    <a:pt x="45784" y="10990"/>
                    <a:pt x="44319" y="10990"/>
                  </a:cubicBezTo>
                  <a:cubicBezTo>
                    <a:pt x="43361" y="10990"/>
                    <a:pt x="42395" y="10694"/>
                    <a:pt x="41564" y="10074"/>
                  </a:cubicBezTo>
                  <a:cubicBezTo>
                    <a:pt x="39462" y="8539"/>
                    <a:pt x="38995" y="5537"/>
                    <a:pt x="40496" y="3369"/>
                  </a:cubicBezTo>
                  <a:cubicBezTo>
                    <a:pt x="40697" y="3102"/>
                    <a:pt x="40630" y="2702"/>
                    <a:pt x="40330" y="2569"/>
                  </a:cubicBezTo>
                  <a:cubicBezTo>
                    <a:pt x="39062" y="1968"/>
                    <a:pt x="37728" y="1468"/>
                    <a:pt x="36360" y="1067"/>
                  </a:cubicBezTo>
                  <a:cubicBezTo>
                    <a:pt x="36312" y="1053"/>
                    <a:pt x="36264" y="1046"/>
                    <a:pt x="36218" y="1046"/>
                  </a:cubicBezTo>
                  <a:cubicBezTo>
                    <a:pt x="35945" y="1046"/>
                    <a:pt x="35722" y="1283"/>
                    <a:pt x="35693" y="1568"/>
                  </a:cubicBezTo>
                  <a:cubicBezTo>
                    <a:pt x="35443" y="4040"/>
                    <a:pt x="33402" y="5895"/>
                    <a:pt x="31002" y="5895"/>
                  </a:cubicBezTo>
                  <a:cubicBezTo>
                    <a:pt x="30844" y="5895"/>
                    <a:pt x="30684" y="5887"/>
                    <a:pt x="30523" y="5871"/>
                  </a:cubicBezTo>
                  <a:cubicBezTo>
                    <a:pt x="27954" y="5604"/>
                    <a:pt x="26053" y="3236"/>
                    <a:pt x="26320" y="600"/>
                  </a:cubicBezTo>
                  <a:cubicBezTo>
                    <a:pt x="26353" y="400"/>
                    <a:pt x="26386" y="200"/>
                    <a:pt x="26420" y="0"/>
                  </a:cubicBezTo>
                  <a:close/>
                </a:path>
              </a:pathLst>
            </a:custGeom>
            <a:solidFill>
              <a:srgbClr val="C46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44;p35"/>
            <p:cNvSpPr/>
            <p:nvPr/>
          </p:nvSpPr>
          <p:spPr>
            <a:xfrm>
              <a:off x="2425339" y="2630298"/>
              <a:ext cx="1436732" cy="1377828"/>
            </a:xfrm>
            <a:custGeom>
              <a:avLst/>
              <a:gdLst/>
              <a:ahLst/>
              <a:cxnLst/>
              <a:rect l="l" t="t" r="r" b="b"/>
              <a:pathLst>
                <a:path w="46367" h="44466" extrusionOk="0">
                  <a:moveTo>
                    <a:pt x="23185" y="7304"/>
                  </a:moveTo>
                  <a:cubicBezTo>
                    <a:pt x="30397" y="7304"/>
                    <a:pt x="36684" y="12752"/>
                    <a:pt x="37694" y="20249"/>
                  </a:cubicBezTo>
                  <a:cubicBezTo>
                    <a:pt x="38761" y="28388"/>
                    <a:pt x="33124" y="35927"/>
                    <a:pt x="25118" y="37027"/>
                  </a:cubicBezTo>
                  <a:cubicBezTo>
                    <a:pt x="24459" y="37118"/>
                    <a:pt x="23804" y="37163"/>
                    <a:pt x="23155" y="37163"/>
                  </a:cubicBezTo>
                  <a:cubicBezTo>
                    <a:pt x="15965" y="37163"/>
                    <a:pt x="9652" y="31715"/>
                    <a:pt x="8673" y="24218"/>
                  </a:cubicBezTo>
                  <a:cubicBezTo>
                    <a:pt x="7606" y="16046"/>
                    <a:pt x="13210" y="8540"/>
                    <a:pt x="21215" y="7440"/>
                  </a:cubicBezTo>
                  <a:cubicBezTo>
                    <a:pt x="21877" y="7349"/>
                    <a:pt x="22535" y="7304"/>
                    <a:pt x="23185" y="7304"/>
                  </a:cubicBezTo>
                  <a:close/>
                  <a:moveTo>
                    <a:pt x="23173" y="1"/>
                  </a:moveTo>
                  <a:cubicBezTo>
                    <a:pt x="22208" y="1"/>
                    <a:pt x="21231" y="66"/>
                    <a:pt x="20248" y="201"/>
                  </a:cubicBezTo>
                  <a:lnTo>
                    <a:pt x="20281" y="201"/>
                  </a:lnTo>
                  <a:cubicBezTo>
                    <a:pt x="8373" y="1836"/>
                    <a:pt x="0" y="13044"/>
                    <a:pt x="1601" y="25186"/>
                  </a:cubicBezTo>
                  <a:cubicBezTo>
                    <a:pt x="3071" y="36329"/>
                    <a:pt x="12435" y="44466"/>
                    <a:pt x="23170" y="44466"/>
                  </a:cubicBezTo>
                  <a:cubicBezTo>
                    <a:pt x="24133" y="44466"/>
                    <a:pt x="25106" y="44400"/>
                    <a:pt x="26086" y="44266"/>
                  </a:cubicBezTo>
                  <a:cubicBezTo>
                    <a:pt x="37994" y="42631"/>
                    <a:pt x="46367" y="31390"/>
                    <a:pt x="44766" y="19248"/>
                  </a:cubicBezTo>
                  <a:cubicBezTo>
                    <a:pt x="43297" y="8108"/>
                    <a:pt x="33909" y="1"/>
                    <a:pt x="231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45;p35"/>
            <p:cNvSpPr/>
            <p:nvPr/>
          </p:nvSpPr>
          <p:spPr>
            <a:xfrm>
              <a:off x="795447" y="3453991"/>
              <a:ext cx="379363" cy="289503"/>
            </a:xfrm>
            <a:custGeom>
              <a:avLst/>
              <a:gdLst/>
              <a:ahLst/>
              <a:cxnLst/>
              <a:rect l="l" t="t" r="r" b="b"/>
              <a:pathLst>
                <a:path w="12243" h="9343" extrusionOk="0">
                  <a:moveTo>
                    <a:pt x="10067" y="1"/>
                  </a:moveTo>
                  <a:cubicBezTo>
                    <a:pt x="9005" y="1"/>
                    <a:pt x="4794" y="2319"/>
                    <a:pt x="4170" y="2538"/>
                  </a:cubicBezTo>
                  <a:cubicBezTo>
                    <a:pt x="3970" y="2604"/>
                    <a:pt x="200" y="4673"/>
                    <a:pt x="0" y="4739"/>
                  </a:cubicBezTo>
                  <a:cubicBezTo>
                    <a:pt x="601" y="6274"/>
                    <a:pt x="1168" y="7808"/>
                    <a:pt x="1735" y="9343"/>
                  </a:cubicBezTo>
                  <a:cubicBezTo>
                    <a:pt x="2068" y="9142"/>
                    <a:pt x="11442" y="5640"/>
                    <a:pt x="11742" y="5440"/>
                  </a:cubicBezTo>
                  <a:cubicBezTo>
                    <a:pt x="12242" y="5140"/>
                    <a:pt x="11508" y="4106"/>
                    <a:pt x="11675" y="3572"/>
                  </a:cubicBezTo>
                  <a:cubicBezTo>
                    <a:pt x="11975" y="2671"/>
                    <a:pt x="11008" y="503"/>
                    <a:pt x="10241" y="36"/>
                  </a:cubicBezTo>
                  <a:cubicBezTo>
                    <a:pt x="10200" y="12"/>
                    <a:pt x="10141" y="1"/>
                    <a:pt x="10067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46;p35"/>
            <p:cNvSpPr/>
            <p:nvPr/>
          </p:nvSpPr>
          <p:spPr>
            <a:xfrm>
              <a:off x="720000" y="3575977"/>
              <a:ext cx="246030" cy="388844"/>
            </a:xfrm>
            <a:custGeom>
              <a:avLst/>
              <a:gdLst/>
              <a:ahLst/>
              <a:cxnLst/>
              <a:rect l="l" t="t" r="r" b="b"/>
              <a:pathLst>
                <a:path w="7940" h="12549" extrusionOk="0">
                  <a:moveTo>
                    <a:pt x="3641" y="1"/>
                  </a:moveTo>
                  <a:cubicBezTo>
                    <a:pt x="3639" y="1"/>
                    <a:pt x="3637" y="1"/>
                    <a:pt x="3636" y="2"/>
                  </a:cubicBezTo>
                  <a:cubicBezTo>
                    <a:pt x="2969" y="302"/>
                    <a:pt x="2335" y="602"/>
                    <a:pt x="1735" y="1002"/>
                  </a:cubicBezTo>
                  <a:cubicBezTo>
                    <a:pt x="1501" y="1136"/>
                    <a:pt x="0" y="1836"/>
                    <a:pt x="100" y="2170"/>
                  </a:cubicBezTo>
                  <a:cubicBezTo>
                    <a:pt x="1001" y="5506"/>
                    <a:pt x="2835" y="8875"/>
                    <a:pt x="5004" y="11510"/>
                  </a:cubicBezTo>
                  <a:cubicBezTo>
                    <a:pt x="5204" y="11743"/>
                    <a:pt x="5404" y="11977"/>
                    <a:pt x="5604" y="12177"/>
                  </a:cubicBezTo>
                  <a:cubicBezTo>
                    <a:pt x="5909" y="12391"/>
                    <a:pt x="6270" y="12548"/>
                    <a:pt x="6610" y="12548"/>
                  </a:cubicBezTo>
                  <a:cubicBezTo>
                    <a:pt x="6642" y="12548"/>
                    <a:pt x="6673" y="12547"/>
                    <a:pt x="6705" y="12544"/>
                  </a:cubicBezTo>
                  <a:cubicBezTo>
                    <a:pt x="7939" y="12411"/>
                    <a:pt x="7605" y="11176"/>
                    <a:pt x="7305" y="10376"/>
                  </a:cubicBezTo>
                  <a:cubicBezTo>
                    <a:pt x="6972" y="9509"/>
                    <a:pt x="6671" y="8608"/>
                    <a:pt x="6505" y="7707"/>
                  </a:cubicBezTo>
                  <a:cubicBezTo>
                    <a:pt x="6405" y="7174"/>
                    <a:pt x="6271" y="6540"/>
                    <a:pt x="6338" y="6006"/>
                  </a:cubicBezTo>
                  <a:cubicBezTo>
                    <a:pt x="6371" y="5672"/>
                    <a:pt x="6671" y="5205"/>
                    <a:pt x="6538" y="4872"/>
                  </a:cubicBezTo>
                  <a:cubicBezTo>
                    <a:pt x="6405" y="4572"/>
                    <a:pt x="6004" y="4405"/>
                    <a:pt x="5804" y="4138"/>
                  </a:cubicBezTo>
                  <a:cubicBezTo>
                    <a:pt x="5671" y="3905"/>
                    <a:pt x="5571" y="3471"/>
                    <a:pt x="5404" y="3171"/>
                  </a:cubicBezTo>
                  <a:cubicBezTo>
                    <a:pt x="5239" y="2907"/>
                    <a:pt x="3802" y="1"/>
                    <a:pt x="36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47;p35"/>
            <p:cNvSpPr/>
            <p:nvPr/>
          </p:nvSpPr>
          <p:spPr>
            <a:xfrm>
              <a:off x="913248" y="2376256"/>
              <a:ext cx="868261" cy="1398774"/>
            </a:xfrm>
            <a:custGeom>
              <a:avLst/>
              <a:gdLst/>
              <a:ahLst/>
              <a:cxnLst/>
              <a:rect l="l" t="t" r="r" b="b"/>
              <a:pathLst>
                <a:path w="28021" h="45142" extrusionOk="0">
                  <a:moveTo>
                    <a:pt x="19440" y="1"/>
                  </a:moveTo>
                  <a:cubicBezTo>
                    <a:pt x="15581" y="1"/>
                    <a:pt x="11925" y="3894"/>
                    <a:pt x="10241" y="6999"/>
                  </a:cubicBezTo>
                  <a:cubicBezTo>
                    <a:pt x="8407" y="10368"/>
                    <a:pt x="9508" y="14371"/>
                    <a:pt x="10342" y="17907"/>
                  </a:cubicBezTo>
                  <a:cubicBezTo>
                    <a:pt x="11309" y="21976"/>
                    <a:pt x="12710" y="25946"/>
                    <a:pt x="14144" y="29882"/>
                  </a:cubicBezTo>
                  <a:cubicBezTo>
                    <a:pt x="10342" y="31483"/>
                    <a:pt x="6539" y="33118"/>
                    <a:pt x="2736" y="34719"/>
                  </a:cubicBezTo>
                  <a:cubicBezTo>
                    <a:pt x="1802" y="35119"/>
                    <a:pt x="901" y="35519"/>
                    <a:pt x="1" y="35886"/>
                  </a:cubicBezTo>
                  <a:cubicBezTo>
                    <a:pt x="359" y="36830"/>
                    <a:pt x="3670" y="45142"/>
                    <a:pt x="4698" y="45142"/>
                  </a:cubicBezTo>
                  <a:cubicBezTo>
                    <a:pt x="4724" y="45142"/>
                    <a:pt x="4748" y="45137"/>
                    <a:pt x="4771" y="45126"/>
                  </a:cubicBezTo>
                  <a:cubicBezTo>
                    <a:pt x="8974" y="43792"/>
                    <a:pt x="13344" y="42625"/>
                    <a:pt x="17447" y="41023"/>
                  </a:cubicBezTo>
                  <a:cubicBezTo>
                    <a:pt x="20249" y="39923"/>
                    <a:pt x="23885" y="39389"/>
                    <a:pt x="25986" y="36954"/>
                  </a:cubicBezTo>
                  <a:cubicBezTo>
                    <a:pt x="28021" y="34585"/>
                    <a:pt x="26553" y="29782"/>
                    <a:pt x="25953" y="27047"/>
                  </a:cubicBezTo>
                  <a:lnTo>
                    <a:pt x="24185" y="18707"/>
                  </a:lnTo>
                  <a:cubicBezTo>
                    <a:pt x="23718" y="16439"/>
                    <a:pt x="22617" y="13637"/>
                    <a:pt x="23051" y="11335"/>
                  </a:cubicBezTo>
                  <a:cubicBezTo>
                    <a:pt x="23684" y="8133"/>
                    <a:pt x="26286" y="3296"/>
                    <a:pt x="22550" y="928"/>
                  </a:cubicBezTo>
                  <a:cubicBezTo>
                    <a:pt x="21522" y="280"/>
                    <a:pt x="20474" y="1"/>
                    <a:pt x="194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48;p35"/>
            <p:cNvSpPr/>
            <p:nvPr/>
          </p:nvSpPr>
          <p:spPr>
            <a:xfrm>
              <a:off x="2078068" y="1975037"/>
              <a:ext cx="301836" cy="434146"/>
            </a:xfrm>
            <a:custGeom>
              <a:avLst/>
              <a:gdLst/>
              <a:ahLst/>
              <a:cxnLst/>
              <a:rect l="l" t="t" r="r" b="b"/>
              <a:pathLst>
                <a:path w="9741" h="14011" extrusionOk="0">
                  <a:moveTo>
                    <a:pt x="2235" y="0"/>
                  </a:moveTo>
                  <a:cubicBezTo>
                    <a:pt x="1601" y="668"/>
                    <a:pt x="868" y="1268"/>
                    <a:pt x="401" y="2069"/>
                  </a:cubicBezTo>
                  <a:cubicBezTo>
                    <a:pt x="301" y="2235"/>
                    <a:pt x="234" y="2402"/>
                    <a:pt x="167" y="2569"/>
                  </a:cubicBezTo>
                  <a:cubicBezTo>
                    <a:pt x="34" y="3303"/>
                    <a:pt x="0" y="3970"/>
                    <a:pt x="34" y="4437"/>
                  </a:cubicBezTo>
                  <a:cubicBezTo>
                    <a:pt x="367" y="7973"/>
                    <a:pt x="1902" y="11375"/>
                    <a:pt x="4237" y="14010"/>
                  </a:cubicBezTo>
                  <a:cubicBezTo>
                    <a:pt x="6038" y="11475"/>
                    <a:pt x="7839" y="8940"/>
                    <a:pt x="9507" y="6338"/>
                  </a:cubicBezTo>
                  <a:lnTo>
                    <a:pt x="9741" y="5771"/>
                  </a:lnTo>
                  <a:cubicBezTo>
                    <a:pt x="9674" y="5704"/>
                    <a:pt x="9574" y="5604"/>
                    <a:pt x="9507" y="5538"/>
                  </a:cubicBezTo>
                  <a:cubicBezTo>
                    <a:pt x="9440" y="5471"/>
                    <a:pt x="9374" y="5404"/>
                    <a:pt x="9307" y="5338"/>
                  </a:cubicBezTo>
                  <a:cubicBezTo>
                    <a:pt x="8039" y="4170"/>
                    <a:pt x="6872" y="2869"/>
                    <a:pt x="5504" y="1835"/>
                  </a:cubicBezTo>
                  <a:cubicBezTo>
                    <a:pt x="4637" y="1201"/>
                    <a:pt x="3403" y="267"/>
                    <a:pt x="2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49;p35"/>
            <p:cNvSpPr/>
            <p:nvPr/>
          </p:nvSpPr>
          <p:spPr>
            <a:xfrm>
              <a:off x="1280163" y="1851099"/>
              <a:ext cx="988178" cy="856796"/>
            </a:xfrm>
            <a:custGeom>
              <a:avLst/>
              <a:gdLst/>
              <a:ahLst/>
              <a:cxnLst/>
              <a:rect l="l" t="t" r="r" b="b"/>
              <a:pathLst>
                <a:path w="31891" h="27651" extrusionOk="0">
                  <a:moveTo>
                    <a:pt x="19343" y="1"/>
                  </a:moveTo>
                  <a:cubicBezTo>
                    <a:pt x="18620" y="1"/>
                    <a:pt x="17916" y="81"/>
                    <a:pt x="17280" y="298"/>
                  </a:cubicBezTo>
                  <a:cubicBezTo>
                    <a:pt x="15645" y="865"/>
                    <a:pt x="14244" y="2032"/>
                    <a:pt x="13110" y="3367"/>
                  </a:cubicBezTo>
                  <a:cubicBezTo>
                    <a:pt x="12276" y="4367"/>
                    <a:pt x="11576" y="5468"/>
                    <a:pt x="10908" y="6569"/>
                  </a:cubicBezTo>
                  <a:cubicBezTo>
                    <a:pt x="9874" y="8170"/>
                    <a:pt x="8774" y="9704"/>
                    <a:pt x="7673" y="11239"/>
                  </a:cubicBezTo>
                  <a:cubicBezTo>
                    <a:pt x="6839" y="12406"/>
                    <a:pt x="6372" y="13741"/>
                    <a:pt x="5404" y="14775"/>
                  </a:cubicBezTo>
                  <a:cubicBezTo>
                    <a:pt x="4470" y="15775"/>
                    <a:pt x="3370" y="16576"/>
                    <a:pt x="2402" y="17510"/>
                  </a:cubicBezTo>
                  <a:cubicBezTo>
                    <a:pt x="2202" y="17677"/>
                    <a:pt x="1" y="20345"/>
                    <a:pt x="401" y="20479"/>
                  </a:cubicBezTo>
                  <a:cubicBezTo>
                    <a:pt x="5104" y="22247"/>
                    <a:pt x="9341" y="25282"/>
                    <a:pt x="14244" y="26316"/>
                  </a:cubicBezTo>
                  <a:cubicBezTo>
                    <a:pt x="14277" y="26350"/>
                    <a:pt x="14311" y="26350"/>
                    <a:pt x="14344" y="26350"/>
                  </a:cubicBezTo>
                  <a:cubicBezTo>
                    <a:pt x="15912" y="26683"/>
                    <a:pt x="17546" y="26817"/>
                    <a:pt x="18947" y="27551"/>
                  </a:cubicBezTo>
                  <a:cubicBezTo>
                    <a:pt x="19048" y="27584"/>
                    <a:pt x="19148" y="27651"/>
                    <a:pt x="19281" y="27651"/>
                  </a:cubicBezTo>
                  <a:cubicBezTo>
                    <a:pt x="19515" y="27651"/>
                    <a:pt x="19681" y="27417"/>
                    <a:pt x="19815" y="27217"/>
                  </a:cubicBezTo>
                  <a:cubicBezTo>
                    <a:pt x="21383" y="24548"/>
                    <a:pt x="23084" y="21980"/>
                    <a:pt x="24918" y="19512"/>
                  </a:cubicBezTo>
                  <a:cubicBezTo>
                    <a:pt x="26586" y="17243"/>
                    <a:pt x="28788" y="15208"/>
                    <a:pt x="30155" y="12773"/>
                  </a:cubicBezTo>
                  <a:cubicBezTo>
                    <a:pt x="31890" y="9671"/>
                    <a:pt x="31290" y="7269"/>
                    <a:pt x="29288" y="4501"/>
                  </a:cubicBezTo>
                  <a:cubicBezTo>
                    <a:pt x="28888" y="3934"/>
                    <a:pt x="28488" y="3367"/>
                    <a:pt x="27987" y="2866"/>
                  </a:cubicBezTo>
                  <a:cubicBezTo>
                    <a:pt x="26620" y="1465"/>
                    <a:pt x="24718" y="698"/>
                    <a:pt x="22784" y="398"/>
                  </a:cubicBezTo>
                  <a:cubicBezTo>
                    <a:pt x="21731" y="212"/>
                    <a:pt x="20514" y="1"/>
                    <a:pt x="19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50;p35"/>
            <p:cNvSpPr/>
            <p:nvPr/>
          </p:nvSpPr>
          <p:spPr>
            <a:xfrm>
              <a:off x="1585048" y="2029012"/>
              <a:ext cx="885861" cy="1026043"/>
            </a:xfrm>
            <a:custGeom>
              <a:avLst/>
              <a:gdLst/>
              <a:ahLst/>
              <a:cxnLst/>
              <a:rect l="l" t="t" r="r" b="b"/>
              <a:pathLst>
                <a:path w="28589" h="33113" extrusionOk="0">
                  <a:moveTo>
                    <a:pt x="5177" y="0"/>
                  </a:moveTo>
                  <a:cubicBezTo>
                    <a:pt x="3975" y="0"/>
                    <a:pt x="2751" y="767"/>
                    <a:pt x="2036" y="1728"/>
                  </a:cubicBezTo>
                  <a:cubicBezTo>
                    <a:pt x="935" y="3229"/>
                    <a:pt x="568" y="5130"/>
                    <a:pt x="401" y="6965"/>
                  </a:cubicBezTo>
                  <a:cubicBezTo>
                    <a:pt x="1" y="10934"/>
                    <a:pt x="335" y="15004"/>
                    <a:pt x="1369" y="18840"/>
                  </a:cubicBezTo>
                  <a:cubicBezTo>
                    <a:pt x="1502" y="19307"/>
                    <a:pt x="1602" y="19740"/>
                    <a:pt x="1869" y="20107"/>
                  </a:cubicBezTo>
                  <a:cubicBezTo>
                    <a:pt x="2770" y="21442"/>
                    <a:pt x="4504" y="22509"/>
                    <a:pt x="5805" y="23376"/>
                  </a:cubicBezTo>
                  <a:cubicBezTo>
                    <a:pt x="7807" y="24777"/>
                    <a:pt x="10008" y="25878"/>
                    <a:pt x="12243" y="26912"/>
                  </a:cubicBezTo>
                  <a:cubicBezTo>
                    <a:pt x="14511" y="27980"/>
                    <a:pt x="16646" y="29147"/>
                    <a:pt x="19115" y="29581"/>
                  </a:cubicBezTo>
                  <a:cubicBezTo>
                    <a:pt x="19515" y="29648"/>
                    <a:pt x="19915" y="29714"/>
                    <a:pt x="20282" y="29848"/>
                  </a:cubicBezTo>
                  <a:cubicBezTo>
                    <a:pt x="20983" y="30115"/>
                    <a:pt x="21516" y="30682"/>
                    <a:pt x="22083" y="31149"/>
                  </a:cubicBezTo>
                  <a:lnTo>
                    <a:pt x="22117" y="31182"/>
                  </a:lnTo>
                  <a:cubicBezTo>
                    <a:pt x="23251" y="32187"/>
                    <a:pt x="24504" y="33112"/>
                    <a:pt x="25938" y="33112"/>
                  </a:cubicBezTo>
                  <a:cubicBezTo>
                    <a:pt x="26360" y="33112"/>
                    <a:pt x="26798" y="33032"/>
                    <a:pt x="27254" y="32850"/>
                  </a:cubicBezTo>
                  <a:cubicBezTo>
                    <a:pt x="27521" y="32750"/>
                    <a:pt x="27754" y="32616"/>
                    <a:pt x="27921" y="32450"/>
                  </a:cubicBezTo>
                  <a:cubicBezTo>
                    <a:pt x="28588" y="31749"/>
                    <a:pt x="28154" y="30882"/>
                    <a:pt x="27521" y="30148"/>
                  </a:cubicBezTo>
                  <a:lnTo>
                    <a:pt x="27521" y="30181"/>
                  </a:lnTo>
                  <a:cubicBezTo>
                    <a:pt x="27087" y="29681"/>
                    <a:pt x="26520" y="29281"/>
                    <a:pt x="26186" y="29047"/>
                  </a:cubicBezTo>
                  <a:cubicBezTo>
                    <a:pt x="26086" y="28947"/>
                    <a:pt x="25953" y="28880"/>
                    <a:pt x="25853" y="28814"/>
                  </a:cubicBezTo>
                  <a:lnTo>
                    <a:pt x="25853" y="28814"/>
                  </a:lnTo>
                  <a:cubicBezTo>
                    <a:pt x="26152" y="28831"/>
                    <a:pt x="26527" y="28961"/>
                    <a:pt x="26847" y="28961"/>
                  </a:cubicBezTo>
                  <a:cubicBezTo>
                    <a:pt x="27133" y="28961"/>
                    <a:pt x="27377" y="28858"/>
                    <a:pt x="27487" y="28480"/>
                  </a:cubicBezTo>
                  <a:cubicBezTo>
                    <a:pt x="27521" y="28413"/>
                    <a:pt x="27521" y="28313"/>
                    <a:pt x="27487" y="28247"/>
                  </a:cubicBezTo>
                  <a:cubicBezTo>
                    <a:pt x="27387" y="28046"/>
                    <a:pt x="26620" y="28013"/>
                    <a:pt x="26386" y="27913"/>
                  </a:cubicBezTo>
                  <a:cubicBezTo>
                    <a:pt x="25853" y="27746"/>
                    <a:pt x="25386" y="27546"/>
                    <a:pt x="24819" y="27413"/>
                  </a:cubicBezTo>
                  <a:cubicBezTo>
                    <a:pt x="24352" y="27313"/>
                    <a:pt x="23851" y="27246"/>
                    <a:pt x="23384" y="27146"/>
                  </a:cubicBezTo>
                  <a:cubicBezTo>
                    <a:pt x="19515" y="24577"/>
                    <a:pt x="15679" y="22009"/>
                    <a:pt x="11843" y="19440"/>
                  </a:cubicBezTo>
                  <a:cubicBezTo>
                    <a:pt x="11276" y="19040"/>
                    <a:pt x="10675" y="18640"/>
                    <a:pt x="10142" y="18173"/>
                  </a:cubicBezTo>
                  <a:cubicBezTo>
                    <a:pt x="10008" y="18073"/>
                    <a:pt x="9875" y="17939"/>
                    <a:pt x="9775" y="17772"/>
                  </a:cubicBezTo>
                  <a:cubicBezTo>
                    <a:pt x="9708" y="17606"/>
                    <a:pt x="9708" y="17405"/>
                    <a:pt x="9741" y="17205"/>
                  </a:cubicBezTo>
                  <a:cubicBezTo>
                    <a:pt x="9875" y="12502"/>
                    <a:pt x="9508" y="7899"/>
                    <a:pt x="8274" y="3329"/>
                  </a:cubicBezTo>
                  <a:cubicBezTo>
                    <a:pt x="8007" y="2328"/>
                    <a:pt x="7673" y="1294"/>
                    <a:pt x="6873" y="627"/>
                  </a:cubicBezTo>
                  <a:cubicBezTo>
                    <a:pt x="6355" y="186"/>
                    <a:pt x="5769" y="0"/>
                    <a:pt x="5177" y="0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51;p35"/>
            <p:cNvSpPr/>
            <p:nvPr/>
          </p:nvSpPr>
          <p:spPr>
            <a:xfrm>
              <a:off x="1566457" y="1857358"/>
              <a:ext cx="434146" cy="470648"/>
            </a:xfrm>
            <a:custGeom>
              <a:avLst/>
              <a:gdLst/>
              <a:ahLst/>
              <a:cxnLst/>
              <a:rect l="l" t="t" r="r" b="b"/>
              <a:pathLst>
                <a:path w="14011" h="15189" extrusionOk="0">
                  <a:moveTo>
                    <a:pt x="9282" y="1"/>
                  </a:moveTo>
                  <a:cubicBezTo>
                    <a:pt x="7594" y="1"/>
                    <a:pt x="5925" y="1059"/>
                    <a:pt x="4837" y="2397"/>
                  </a:cubicBezTo>
                  <a:cubicBezTo>
                    <a:pt x="3503" y="4065"/>
                    <a:pt x="2302" y="5266"/>
                    <a:pt x="1602" y="7368"/>
                  </a:cubicBezTo>
                  <a:cubicBezTo>
                    <a:pt x="1435" y="7901"/>
                    <a:pt x="1" y="13305"/>
                    <a:pt x="367" y="13439"/>
                  </a:cubicBezTo>
                  <a:cubicBezTo>
                    <a:pt x="3270" y="14406"/>
                    <a:pt x="6305" y="14973"/>
                    <a:pt x="9374" y="15106"/>
                  </a:cubicBezTo>
                  <a:cubicBezTo>
                    <a:pt x="9817" y="15128"/>
                    <a:pt x="10259" y="15189"/>
                    <a:pt x="10660" y="15189"/>
                  </a:cubicBezTo>
                  <a:cubicBezTo>
                    <a:pt x="10893" y="15189"/>
                    <a:pt x="11112" y="15168"/>
                    <a:pt x="11309" y="15106"/>
                  </a:cubicBezTo>
                  <a:cubicBezTo>
                    <a:pt x="11642" y="15006"/>
                    <a:pt x="11876" y="14806"/>
                    <a:pt x="12076" y="14473"/>
                  </a:cubicBezTo>
                  <a:cubicBezTo>
                    <a:pt x="12710" y="13405"/>
                    <a:pt x="12810" y="11504"/>
                    <a:pt x="13110" y="10303"/>
                  </a:cubicBezTo>
                  <a:cubicBezTo>
                    <a:pt x="13544" y="8402"/>
                    <a:pt x="14011" y="6434"/>
                    <a:pt x="13710" y="4499"/>
                  </a:cubicBezTo>
                  <a:cubicBezTo>
                    <a:pt x="13410" y="2531"/>
                    <a:pt x="12176" y="629"/>
                    <a:pt x="10275" y="129"/>
                  </a:cubicBezTo>
                  <a:cubicBezTo>
                    <a:pt x="9946" y="41"/>
                    <a:pt x="9614" y="1"/>
                    <a:pt x="9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52;p35"/>
            <p:cNvSpPr/>
            <p:nvPr/>
          </p:nvSpPr>
          <p:spPr>
            <a:xfrm>
              <a:off x="2044977" y="1739679"/>
              <a:ext cx="334929" cy="308993"/>
            </a:xfrm>
            <a:custGeom>
              <a:avLst/>
              <a:gdLst/>
              <a:ahLst/>
              <a:cxnLst/>
              <a:rect l="l" t="t" r="r" b="b"/>
              <a:pathLst>
                <a:path w="10809" h="9972" extrusionOk="0">
                  <a:moveTo>
                    <a:pt x="5713" y="1"/>
                  </a:moveTo>
                  <a:cubicBezTo>
                    <a:pt x="5629" y="1"/>
                    <a:pt x="5548" y="8"/>
                    <a:pt x="5471" y="24"/>
                  </a:cubicBezTo>
                  <a:cubicBezTo>
                    <a:pt x="4471" y="224"/>
                    <a:pt x="3904" y="1125"/>
                    <a:pt x="3503" y="1926"/>
                  </a:cubicBezTo>
                  <a:cubicBezTo>
                    <a:pt x="3270" y="2393"/>
                    <a:pt x="3070" y="2860"/>
                    <a:pt x="2870" y="3293"/>
                  </a:cubicBezTo>
                  <a:cubicBezTo>
                    <a:pt x="2303" y="4561"/>
                    <a:pt x="1535" y="6162"/>
                    <a:pt x="301" y="6929"/>
                  </a:cubicBezTo>
                  <a:cubicBezTo>
                    <a:pt x="234" y="6963"/>
                    <a:pt x="168" y="6996"/>
                    <a:pt x="101" y="7063"/>
                  </a:cubicBezTo>
                  <a:cubicBezTo>
                    <a:pt x="68" y="7063"/>
                    <a:pt x="34" y="7096"/>
                    <a:pt x="1" y="7129"/>
                  </a:cubicBezTo>
                  <a:cubicBezTo>
                    <a:pt x="1" y="7163"/>
                    <a:pt x="1" y="7196"/>
                    <a:pt x="34" y="7263"/>
                  </a:cubicBezTo>
                  <a:cubicBezTo>
                    <a:pt x="468" y="8197"/>
                    <a:pt x="1335" y="8831"/>
                    <a:pt x="2202" y="9364"/>
                  </a:cubicBezTo>
                  <a:cubicBezTo>
                    <a:pt x="2751" y="9678"/>
                    <a:pt x="3382" y="9971"/>
                    <a:pt x="3998" y="9971"/>
                  </a:cubicBezTo>
                  <a:cubicBezTo>
                    <a:pt x="4169" y="9971"/>
                    <a:pt x="4338" y="9949"/>
                    <a:pt x="4504" y="9898"/>
                  </a:cubicBezTo>
                  <a:cubicBezTo>
                    <a:pt x="4504" y="9298"/>
                    <a:pt x="4704" y="8797"/>
                    <a:pt x="5038" y="8297"/>
                  </a:cubicBezTo>
                  <a:cubicBezTo>
                    <a:pt x="5371" y="7830"/>
                    <a:pt x="5471" y="7830"/>
                    <a:pt x="6039" y="7797"/>
                  </a:cubicBezTo>
                  <a:cubicBezTo>
                    <a:pt x="6806" y="7730"/>
                    <a:pt x="7473" y="7263"/>
                    <a:pt x="7973" y="6696"/>
                  </a:cubicBezTo>
                  <a:cubicBezTo>
                    <a:pt x="8941" y="5662"/>
                    <a:pt x="9441" y="4327"/>
                    <a:pt x="10275" y="3193"/>
                  </a:cubicBezTo>
                  <a:cubicBezTo>
                    <a:pt x="10442" y="2993"/>
                    <a:pt x="10608" y="2793"/>
                    <a:pt x="10709" y="2526"/>
                  </a:cubicBezTo>
                  <a:cubicBezTo>
                    <a:pt x="10809" y="2259"/>
                    <a:pt x="10809" y="1992"/>
                    <a:pt x="10675" y="1759"/>
                  </a:cubicBezTo>
                  <a:cubicBezTo>
                    <a:pt x="10542" y="1559"/>
                    <a:pt x="10342" y="1425"/>
                    <a:pt x="10108" y="1325"/>
                  </a:cubicBezTo>
                  <a:cubicBezTo>
                    <a:pt x="9674" y="1125"/>
                    <a:pt x="9308" y="958"/>
                    <a:pt x="8841" y="892"/>
                  </a:cubicBezTo>
                  <a:cubicBezTo>
                    <a:pt x="8440" y="858"/>
                    <a:pt x="8040" y="758"/>
                    <a:pt x="7673" y="625"/>
                  </a:cubicBezTo>
                  <a:cubicBezTo>
                    <a:pt x="7116" y="390"/>
                    <a:pt x="6327" y="1"/>
                    <a:pt x="5713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53;p35"/>
            <p:cNvSpPr/>
            <p:nvPr/>
          </p:nvSpPr>
          <p:spPr>
            <a:xfrm>
              <a:off x="2124575" y="1686509"/>
              <a:ext cx="301836" cy="163390"/>
            </a:xfrm>
            <a:custGeom>
              <a:avLst/>
              <a:gdLst/>
              <a:ahLst/>
              <a:cxnLst/>
              <a:rect l="l" t="t" r="r" b="b"/>
              <a:pathLst>
                <a:path w="9741" h="5273" extrusionOk="0">
                  <a:moveTo>
                    <a:pt x="4092" y="1"/>
                  </a:moveTo>
                  <a:cubicBezTo>
                    <a:pt x="1566" y="1"/>
                    <a:pt x="377" y="2594"/>
                    <a:pt x="34" y="4809"/>
                  </a:cubicBezTo>
                  <a:cubicBezTo>
                    <a:pt x="34" y="4909"/>
                    <a:pt x="0" y="4976"/>
                    <a:pt x="34" y="5076"/>
                  </a:cubicBezTo>
                  <a:cubicBezTo>
                    <a:pt x="74" y="5217"/>
                    <a:pt x="212" y="5273"/>
                    <a:pt x="366" y="5273"/>
                  </a:cubicBezTo>
                  <a:cubicBezTo>
                    <a:pt x="467" y="5273"/>
                    <a:pt x="575" y="5249"/>
                    <a:pt x="668" y="5209"/>
                  </a:cubicBezTo>
                  <a:cubicBezTo>
                    <a:pt x="1034" y="4976"/>
                    <a:pt x="1368" y="4676"/>
                    <a:pt x="1668" y="4376"/>
                  </a:cubicBezTo>
                  <a:cubicBezTo>
                    <a:pt x="1851" y="4163"/>
                    <a:pt x="2061" y="3867"/>
                    <a:pt x="2375" y="3867"/>
                  </a:cubicBezTo>
                  <a:cubicBezTo>
                    <a:pt x="2405" y="3867"/>
                    <a:pt x="2436" y="3869"/>
                    <a:pt x="2469" y="3875"/>
                  </a:cubicBezTo>
                  <a:cubicBezTo>
                    <a:pt x="2702" y="3942"/>
                    <a:pt x="2869" y="4142"/>
                    <a:pt x="3069" y="4142"/>
                  </a:cubicBezTo>
                  <a:cubicBezTo>
                    <a:pt x="3092" y="4146"/>
                    <a:pt x="3114" y="4149"/>
                    <a:pt x="3136" y="4149"/>
                  </a:cubicBezTo>
                  <a:cubicBezTo>
                    <a:pt x="3280" y="4149"/>
                    <a:pt x="3416" y="4062"/>
                    <a:pt x="3503" y="3975"/>
                  </a:cubicBezTo>
                  <a:cubicBezTo>
                    <a:pt x="3636" y="3875"/>
                    <a:pt x="3703" y="3742"/>
                    <a:pt x="3836" y="3642"/>
                  </a:cubicBezTo>
                  <a:cubicBezTo>
                    <a:pt x="4093" y="3412"/>
                    <a:pt x="4329" y="3313"/>
                    <a:pt x="4555" y="3313"/>
                  </a:cubicBezTo>
                  <a:cubicBezTo>
                    <a:pt x="4887" y="3313"/>
                    <a:pt x="5201" y="3525"/>
                    <a:pt x="5538" y="3842"/>
                  </a:cubicBezTo>
                  <a:cubicBezTo>
                    <a:pt x="5938" y="4209"/>
                    <a:pt x="6372" y="4542"/>
                    <a:pt x="6839" y="4809"/>
                  </a:cubicBezTo>
                  <a:cubicBezTo>
                    <a:pt x="7137" y="4985"/>
                    <a:pt x="7473" y="5073"/>
                    <a:pt x="7808" y="5073"/>
                  </a:cubicBezTo>
                  <a:cubicBezTo>
                    <a:pt x="8298" y="5073"/>
                    <a:pt x="8784" y="4885"/>
                    <a:pt x="9140" y="4509"/>
                  </a:cubicBezTo>
                  <a:cubicBezTo>
                    <a:pt x="9607" y="4009"/>
                    <a:pt x="9741" y="3208"/>
                    <a:pt x="9507" y="2574"/>
                  </a:cubicBezTo>
                  <a:cubicBezTo>
                    <a:pt x="9407" y="2307"/>
                    <a:pt x="9240" y="2074"/>
                    <a:pt x="9040" y="1874"/>
                  </a:cubicBezTo>
                  <a:cubicBezTo>
                    <a:pt x="8840" y="1674"/>
                    <a:pt x="8607" y="1507"/>
                    <a:pt x="8373" y="1373"/>
                  </a:cubicBezTo>
                  <a:cubicBezTo>
                    <a:pt x="7873" y="1107"/>
                    <a:pt x="7339" y="906"/>
                    <a:pt x="6839" y="740"/>
                  </a:cubicBezTo>
                  <a:cubicBezTo>
                    <a:pt x="6105" y="473"/>
                    <a:pt x="5404" y="173"/>
                    <a:pt x="4637" y="39"/>
                  </a:cubicBezTo>
                  <a:cubicBezTo>
                    <a:pt x="4449" y="13"/>
                    <a:pt x="4267" y="1"/>
                    <a:pt x="40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54;p35"/>
            <p:cNvSpPr/>
            <p:nvPr/>
          </p:nvSpPr>
          <p:spPr>
            <a:xfrm>
              <a:off x="2136009" y="1777883"/>
              <a:ext cx="81617" cy="68975"/>
            </a:xfrm>
            <a:custGeom>
              <a:avLst/>
              <a:gdLst/>
              <a:ahLst/>
              <a:cxnLst/>
              <a:rect l="l" t="t" r="r" b="b"/>
              <a:pathLst>
                <a:path w="2634" h="2226" extrusionOk="0">
                  <a:moveTo>
                    <a:pt x="1474" y="1"/>
                  </a:moveTo>
                  <a:cubicBezTo>
                    <a:pt x="1283" y="1"/>
                    <a:pt x="1082" y="42"/>
                    <a:pt x="899" y="126"/>
                  </a:cubicBezTo>
                  <a:cubicBezTo>
                    <a:pt x="1" y="665"/>
                    <a:pt x="258" y="2225"/>
                    <a:pt x="1334" y="2225"/>
                  </a:cubicBezTo>
                  <a:cubicBezTo>
                    <a:pt x="1456" y="2225"/>
                    <a:pt x="1590" y="2205"/>
                    <a:pt x="1733" y="2160"/>
                  </a:cubicBezTo>
                  <a:cubicBezTo>
                    <a:pt x="2233" y="1994"/>
                    <a:pt x="2567" y="1460"/>
                    <a:pt x="2600" y="1026"/>
                  </a:cubicBezTo>
                  <a:cubicBezTo>
                    <a:pt x="2634" y="693"/>
                    <a:pt x="2467" y="392"/>
                    <a:pt x="2000" y="126"/>
                  </a:cubicBezTo>
                  <a:cubicBezTo>
                    <a:pt x="1850" y="42"/>
                    <a:pt x="1666" y="1"/>
                    <a:pt x="1474" y="1"/>
                  </a:cubicBezTo>
                  <a:close/>
                </a:path>
              </a:pathLst>
            </a:custGeom>
            <a:solidFill>
              <a:srgbClr val="F2A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55;p35"/>
            <p:cNvSpPr/>
            <p:nvPr/>
          </p:nvSpPr>
          <p:spPr>
            <a:xfrm>
              <a:off x="1579904" y="2059997"/>
              <a:ext cx="71051" cy="220373"/>
            </a:xfrm>
            <a:custGeom>
              <a:avLst/>
              <a:gdLst/>
              <a:ahLst/>
              <a:cxnLst/>
              <a:rect l="l" t="t" r="r" b="b"/>
              <a:pathLst>
                <a:path w="2293" h="7112" extrusionOk="0">
                  <a:moveTo>
                    <a:pt x="2195" y="0"/>
                  </a:moveTo>
                  <a:cubicBezTo>
                    <a:pt x="2175" y="0"/>
                    <a:pt x="2154" y="8"/>
                    <a:pt x="2135" y="27"/>
                  </a:cubicBezTo>
                  <a:cubicBezTo>
                    <a:pt x="1935" y="261"/>
                    <a:pt x="1835" y="527"/>
                    <a:pt x="1701" y="761"/>
                  </a:cubicBezTo>
                  <a:cubicBezTo>
                    <a:pt x="1535" y="1061"/>
                    <a:pt x="1401" y="1328"/>
                    <a:pt x="1268" y="1628"/>
                  </a:cubicBezTo>
                  <a:cubicBezTo>
                    <a:pt x="1001" y="2162"/>
                    <a:pt x="767" y="2696"/>
                    <a:pt x="567" y="3263"/>
                  </a:cubicBezTo>
                  <a:cubicBezTo>
                    <a:pt x="400" y="3830"/>
                    <a:pt x="300" y="4430"/>
                    <a:pt x="200" y="5031"/>
                  </a:cubicBezTo>
                  <a:cubicBezTo>
                    <a:pt x="167" y="5364"/>
                    <a:pt x="134" y="5698"/>
                    <a:pt x="100" y="6031"/>
                  </a:cubicBezTo>
                  <a:cubicBezTo>
                    <a:pt x="67" y="6365"/>
                    <a:pt x="0" y="6698"/>
                    <a:pt x="0" y="7032"/>
                  </a:cubicBezTo>
                  <a:cubicBezTo>
                    <a:pt x="0" y="7087"/>
                    <a:pt x="41" y="7112"/>
                    <a:pt x="77" y="7112"/>
                  </a:cubicBezTo>
                  <a:cubicBezTo>
                    <a:pt x="107" y="7112"/>
                    <a:pt x="134" y="7095"/>
                    <a:pt x="134" y="7065"/>
                  </a:cubicBezTo>
                  <a:cubicBezTo>
                    <a:pt x="334" y="6498"/>
                    <a:pt x="334" y="5831"/>
                    <a:pt x="400" y="5231"/>
                  </a:cubicBezTo>
                  <a:cubicBezTo>
                    <a:pt x="501" y="4597"/>
                    <a:pt x="601" y="3963"/>
                    <a:pt x="801" y="3363"/>
                  </a:cubicBezTo>
                  <a:cubicBezTo>
                    <a:pt x="968" y="2796"/>
                    <a:pt x="1201" y="2229"/>
                    <a:pt x="1468" y="1695"/>
                  </a:cubicBezTo>
                  <a:cubicBezTo>
                    <a:pt x="1601" y="1428"/>
                    <a:pt x="1735" y="1161"/>
                    <a:pt x="1902" y="894"/>
                  </a:cubicBezTo>
                  <a:cubicBezTo>
                    <a:pt x="2035" y="627"/>
                    <a:pt x="2202" y="394"/>
                    <a:pt x="2268" y="127"/>
                  </a:cubicBezTo>
                  <a:cubicBezTo>
                    <a:pt x="2292" y="55"/>
                    <a:pt x="2247" y="0"/>
                    <a:pt x="2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56;p35"/>
            <p:cNvSpPr/>
            <p:nvPr/>
          </p:nvSpPr>
          <p:spPr>
            <a:xfrm>
              <a:off x="1880668" y="2052158"/>
              <a:ext cx="41924" cy="277233"/>
            </a:xfrm>
            <a:custGeom>
              <a:avLst/>
              <a:gdLst/>
              <a:ahLst/>
              <a:cxnLst/>
              <a:rect l="l" t="t" r="r" b="b"/>
              <a:pathLst>
                <a:path w="1353" h="8947" extrusionOk="0">
                  <a:moveTo>
                    <a:pt x="1288" y="0"/>
                  </a:moveTo>
                  <a:cubicBezTo>
                    <a:pt x="1261" y="0"/>
                    <a:pt x="1234" y="17"/>
                    <a:pt x="1234" y="47"/>
                  </a:cubicBezTo>
                  <a:lnTo>
                    <a:pt x="1201" y="47"/>
                  </a:lnTo>
                  <a:cubicBezTo>
                    <a:pt x="934" y="1514"/>
                    <a:pt x="767" y="3015"/>
                    <a:pt x="567" y="4483"/>
                  </a:cubicBezTo>
                  <a:cubicBezTo>
                    <a:pt x="400" y="5951"/>
                    <a:pt x="200" y="7418"/>
                    <a:pt x="0" y="8853"/>
                  </a:cubicBezTo>
                  <a:cubicBezTo>
                    <a:pt x="0" y="8911"/>
                    <a:pt x="56" y="8947"/>
                    <a:pt x="104" y="8947"/>
                  </a:cubicBezTo>
                  <a:cubicBezTo>
                    <a:pt x="138" y="8947"/>
                    <a:pt x="167" y="8928"/>
                    <a:pt x="167" y="8886"/>
                  </a:cubicBezTo>
                  <a:cubicBezTo>
                    <a:pt x="400" y="7418"/>
                    <a:pt x="601" y="5917"/>
                    <a:pt x="801" y="4450"/>
                  </a:cubicBezTo>
                  <a:cubicBezTo>
                    <a:pt x="1001" y="2982"/>
                    <a:pt x="1234" y="1514"/>
                    <a:pt x="1334" y="80"/>
                  </a:cubicBezTo>
                  <a:cubicBezTo>
                    <a:pt x="1353" y="25"/>
                    <a:pt x="1321" y="0"/>
                    <a:pt x="12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57;p35"/>
            <p:cNvSpPr/>
            <p:nvPr/>
          </p:nvSpPr>
          <p:spPr>
            <a:xfrm>
              <a:off x="2228961" y="1900364"/>
              <a:ext cx="41366" cy="39972"/>
            </a:xfrm>
            <a:custGeom>
              <a:avLst/>
              <a:gdLst/>
              <a:ahLst/>
              <a:cxnLst/>
              <a:rect l="l" t="t" r="r" b="b"/>
              <a:pathLst>
                <a:path w="1335" h="1290" extrusionOk="0">
                  <a:moveTo>
                    <a:pt x="71" y="0"/>
                  </a:moveTo>
                  <a:cubicBezTo>
                    <a:pt x="34" y="0"/>
                    <a:pt x="0" y="25"/>
                    <a:pt x="0" y="75"/>
                  </a:cubicBezTo>
                  <a:cubicBezTo>
                    <a:pt x="34" y="409"/>
                    <a:pt x="67" y="743"/>
                    <a:pt x="301" y="1009"/>
                  </a:cubicBezTo>
                  <a:cubicBezTo>
                    <a:pt x="401" y="1109"/>
                    <a:pt x="534" y="1210"/>
                    <a:pt x="668" y="1243"/>
                  </a:cubicBezTo>
                  <a:cubicBezTo>
                    <a:pt x="743" y="1273"/>
                    <a:pt x="831" y="1289"/>
                    <a:pt x="918" y="1289"/>
                  </a:cubicBezTo>
                  <a:cubicBezTo>
                    <a:pt x="1024" y="1289"/>
                    <a:pt x="1128" y="1265"/>
                    <a:pt x="1201" y="1210"/>
                  </a:cubicBezTo>
                  <a:cubicBezTo>
                    <a:pt x="1335" y="1076"/>
                    <a:pt x="1235" y="876"/>
                    <a:pt x="1068" y="876"/>
                  </a:cubicBezTo>
                  <a:lnTo>
                    <a:pt x="1101" y="909"/>
                  </a:lnTo>
                  <a:lnTo>
                    <a:pt x="968" y="909"/>
                  </a:lnTo>
                  <a:cubicBezTo>
                    <a:pt x="934" y="909"/>
                    <a:pt x="934" y="909"/>
                    <a:pt x="934" y="943"/>
                  </a:cubicBezTo>
                  <a:lnTo>
                    <a:pt x="801" y="943"/>
                  </a:lnTo>
                  <a:cubicBezTo>
                    <a:pt x="801" y="943"/>
                    <a:pt x="768" y="909"/>
                    <a:pt x="768" y="909"/>
                  </a:cubicBezTo>
                  <a:lnTo>
                    <a:pt x="701" y="909"/>
                  </a:lnTo>
                  <a:cubicBezTo>
                    <a:pt x="668" y="876"/>
                    <a:pt x="634" y="876"/>
                    <a:pt x="634" y="843"/>
                  </a:cubicBezTo>
                  <a:lnTo>
                    <a:pt x="601" y="843"/>
                  </a:lnTo>
                  <a:lnTo>
                    <a:pt x="568" y="809"/>
                  </a:lnTo>
                  <a:cubicBezTo>
                    <a:pt x="534" y="809"/>
                    <a:pt x="534" y="776"/>
                    <a:pt x="501" y="776"/>
                  </a:cubicBezTo>
                  <a:cubicBezTo>
                    <a:pt x="467" y="743"/>
                    <a:pt x="467" y="709"/>
                    <a:pt x="434" y="676"/>
                  </a:cubicBezTo>
                  <a:cubicBezTo>
                    <a:pt x="434" y="676"/>
                    <a:pt x="401" y="642"/>
                    <a:pt x="401" y="642"/>
                  </a:cubicBezTo>
                  <a:cubicBezTo>
                    <a:pt x="367" y="576"/>
                    <a:pt x="334" y="509"/>
                    <a:pt x="301" y="442"/>
                  </a:cubicBezTo>
                  <a:cubicBezTo>
                    <a:pt x="234" y="309"/>
                    <a:pt x="201" y="209"/>
                    <a:pt x="167" y="75"/>
                  </a:cubicBezTo>
                  <a:cubicBezTo>
                    <a:pt x="151" y="25"/>
                    <a:pt x="109" y="0"/>
                    <a:pt x="71" y="0"/>
                  </a:cubicBezTo>
                  <a:close/>
                </a:path>
              </a:pathLst>
            </a:custGeom>
            <a:solidFill>
              <a:srgbClr val="AD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58;p35"/>
            <p:cNvSpPr/>
            <p:nvPr/>
          </p:nvSpPr>
          <p:spPr>
            <a:xfrm>
              <a:off x="1664646" y="2623079"/>
              <a:ext cx="31048" cy="53420"/>
            </a:xfrm>
            <a:custGeom>
              <a:avLst/>
              <a:gdLst/>
              <a:ahLst/>
              <a:cxnLst/>
              <a:rect l="l" t="t" r="r" b="b"/>
              <a:pathLst>
                <a:path w="1002" h="1724" extrusionOk="0">
                  <a:moveTo>
                    <a:pt x="201" y="0"/>
                  </a:moveTo>
                  <a:cubicBezTo>
                    <a:pt x="134" y="0"/>
                    <a:pt x="67" y="34"/>
                    <a:pt x="67" y="100"/>
                  </a:cubicBezTo>
                  <a:cubicBezTo>
                    <a:pt x="0" y="401"/>
                    <a:pt x="34" y="701"/>
                    <a:pt x="167" y="968"/>
                  </a:cubicBezTo>
                  <a:cubicBezTo>
                    <a:pt x="234" y="1101"/>
                    <a:pt x="301" y="1235"/>
                    <a:pt x="367" y="1368"/>
                  </a:cubicBezTo>
                  <a:cubicBezTo>
                    <a:pt x="467" y="1468"/>
                    <a:pt x="568" y="1635"/>
                    <a:pt x="734" y="1702"/>
                  </a:cubicBezTo>
                  <a:cubicBezTo>
                    <a:pt x="762" y="1715"/>
                    <a:pt x="790" y="1724"/>
                    <a:pt x="817" y="1724"/>
                  </a:cubicBezTo>
                  <a:cubicBezTo>
                    <a:pt x="856" y="1724"/>
                    <a:pt x="895" y="1707"/>
                    <a:pt x="934" y="1668"/>
                  </a:cubicBezTo>
                  <a:cubicBezTo>
                    <a:pt x="968" y="1602"/>
                    <a:pt x="1001" y="1535"/>
                    <a:pt x="968" y="1468"/>
                  </a:cubicBezTo>
                  <a:cubicBezTo>
                    <a:pt x="868" y="1368"/>
                    <a:pt x="768" y="1268"/>
                    <a:pt x="668" y="1168"/>
                  </a:cubicBezTo>
                  <a:cubicBezTo>
                    <a:pt x="601" y="1068"/>
                    <a:pt x="534" y="968"/>
                    <a:pt x="467" y="834"/>
                  </a:cubicBezTo>
                  <a:cubicBezTo>
                    <a:pt x="367" y="634"/>
                    <a:pt x="301" y="367"/>
                    <a:pt x="301" y="134"/>
                  </a:cubicBezTo>
                  <a:cubicBezTo>
                    <a:pt x="301" y="67"/>
                    <a:pt x="267" y="0"/>
                    <a:pt x="201" y="0"/>
                  </a:cubicBezTo>
                  <a:close/>
                </a:path>
              </a:pathLst>
            </a:custGeom>
            <a:solidFill>
              <a:srgbClr val="AD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59;p35"/>
            <p:cNvSpPr/>
            <p:nvPr/>
          </p:nvSpPr>
          <p:spPr>
            <a:xfrm>
              <a:off x="2171083" y="1947771"/>
              <a:ext cx="44186" cy="35758"/>
            </a:xfrm>
            <a:custGeom>
              <a:avLst/>
              <a:gdLst/>
              <a:ahLst/>
              <a:cxnLst/>
              <a:rect l="l" t="t" r="r" b="b"/>
              <a:pathLst>
                <a:path w="1426" h="1154" extrusionOk="0">
                  <a:moveTo>
                    <a:pt x="114" y="0"/>
                  </a:moveTo>
                  <a:cubicBezTo>
                    <a:pt x="101" y="0"/>
                    <a:pt x="85" y="4"/>
                    <a:pt x="67" y="13"/>
                  </a:cubicBezTo>
                  <a:cubicBezTo>
                    <a:pt x="0" y="46"/>
                    <a:pt x="0" y="113"/>
                    <a:pt x="34" y="180"/>
                  </a:cubicBezTo>
                  <a:cubicBezTo>
                    <a:pt x="167" y="413"/>
                    <a:pt x="367" y="614"/>
                    <a:pt x="568" y="780"/>
                  </a:cubicBezTo>
                  <a:cubicBezTo>
                    <a:pt x="801" y="947"/>
                    <a:pt x="1035" y="1114"/>
                    <a:pt x="1301" y="1147"/>
                  </a:cubicBezTo>
                  <a:cubicBezTo>
                    <a:pt x="1315" y="1152"/>
                    <a:pt x="1327" y="1154"/>
                    <a:pt x="1339" y="1154"/>
                  </a:cubicBezTo>
                  <a:cubicBezTo>
                    <a:pt x="1409" y="1154"/>
                    <a:pt x="1426" y="1071"/>
                    <a:pt x="1368" y="1014"/>
                  </a:cubicBezTo>
                  <a:cubicBezTo>
                    <a:pt x="1168" y="880"/>
                    <a:pt x="934" y="780"/>
                    <a:pt x="734" y="614"/>
                  </a:cubicBezTo>
                  <a:cubicBezTo>
                    <a:pt x="534" y="447"/>
                    <a:pt x="367" y="280"/>
                    <a:pt x="201" y="80"/>
                  </a:cubicBezTo>
                  <a:cubicBezTo>
                    <a:pt x="176" y="31"/>
                    <a:pt x="152" y="0"/>
                    <a:pt x="114" y="0"/>
                  </a:cubicBezTo>
                  <a:close/>
                </a:path>
              </a:pathLst>
            </a:custGeom>
            <a:solidFill>
              <a:srgbClr val="AD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60;p35"/>
            <p:cNvSpPr/>
            <p:nvPr/>
          </p:nvSpPr>
          <p:spPr>
            <a:xfrm>
              <a:off x="883287" y="3787384"/>
              <a:ext cx="68262" cy="17073"/>
            </a:xfrm>
            <a:custGeom>
              <a:avLst/>
              <a:gdLst/>
              <a:ahLst/>
              <a:cxnLst/>
              <a:rect l="l" t="t" r="r" b="b"/>
              <a:pathLst>
                <a:path w="2203" h="551" extrusionOk="0">
                  <a:moveTo>
                    <a:pt x="1831" y="0"/>
                  </a:moveTo>
                  <a:cubicBezTo>
                    <a:pt x="1773" y="0"/>
                    <a:pt x="1717" y="7"/>
                    <a:pt x="1668" y="17"/>
                  </a:cubicBezTo>
                  <a:cubicBezTo>
                    <a:pt x="1468" y="17"/>
                    <a:pt x="1301" y="17"/>
                    <a:pt x="1101" y="50"/>
                  </a:cubicBezTo>
                  <a:cubicBezTo>
                    <a:pt x="768" y="117"/>
                    <a:pt x="401" y="184"/>
                    <a:pt x="101" y="351"/>
                  </a:cubicBezTo>
                  <a:cubicBezTo>
                    <a:pt x="0" y="384"/>
                    <a:pt x="34" y="551"/>
                    <a:pt x="134" y="551"/>
                  </a:cubicBezTo>
                  <a:cubicBezTo>
                    <a:pt x="501" y="517"/>
                    <a:pt x="834" y="451"/>
                    <a:pt x="1201" y="451"/>
                  </a:cubicBezTo>
                  <a:lnTo>
                    <a:pt x="1735" y="451"/>
                  </a:lnTo>
                  <a:cubicBezTo>
                    <a:pt x="1835" y="451"/>
                    <a:pt x="1935" y="451"/>
                    <a:pt x="2035" y="417"/>
                  </a:cubicBezTo>
                  <a:cubicBezTo>
                    <a:pt x="2102" y="384"/>
                    <a:pt x="2202" y="284"/>
                    <a:pt x="2169" y="184"/>
                  </a:cubicBezTo>
                  <a:cubicBezTo>
                    <a:pt x="2121" y="42"/>
                    <a:pt x="1973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61;p35"/>
            <p:cNvSpPr/>
            <p:nvPr/>
          </p:nvSpPr>
          <p:spPr>
            <a:xfrm>
              <a:off x="902931" y="3833272"/>
              <a:ext cx="49640" cy="20885"/>
            </a:xfrm>
            <a:custGeom>
              <a:avLst/>
              <a:gdLst/>
              <a:ahLst/>
              <a:cxnLst/>
              <a:rect l="l" t="t" r="r" b="b"/>
              <a:pathLst>
                <a:path w="1602" h="674" extrusionOk="0">
                  <a:moveTo>
                    <a:pt x="1304" y="1"/>
                  </a:moveTo>
                  <a:cubicBezTo>
                    <a:pt x="1212" y="1"/>
                    <a:pt x="1117" y="29"/>
                    <a:pt x="1034" y="70"/>
                  </a:cubicBezTo>
                  <a:cubicBezTo>
                    <a:pt x="934" y="104"/>
                    <a:pt x="834" y="137"/>
                    <a:pt x="734" y="137"/>
                  </a:cubicBezTo>
                  <a:cubicBezTo>
                    <a:pt x="534" y="204"/>
                    <a:pt x="300" y="237"/>
                    <a:pt x="134" y="337"/>
                  </a:cubicBezTo>
                  <a:cubicBezTo>
                    <a:pt x="0" y="437"/>
                    <a:pt x="34" y="604"/>
                    <a:pt x="167" y="637"/>
                  </a:cubicBezTo>
                  <a:cubicBezTo>
                    <a:pt x="256" y="663"/>
                    <a:pt x="345" y="674"/>
                    <a:pt x="435" y="674"/>
                  </a:cubicBezTo>
                  <a:cubicBezTo>
                    <a:pt x="579" y="674"/>
                    <a:pt x="723" y="645"/>
                    <a:pt x="868" y="604"/>
                  </a:cubicBezTo>
                  <a:cubicBezTo>
                    <a:pt x="968" y="604"/>
                    <a:pt x="1068" y="571"/>
                    <a:pt x="1168" y="537"/>
                  </a:cubicBezTo>
                  <a:cubicBezTo>
                    <a:pt x="1234" y="537"/>
                    <a:pt x="1268" y="537"/>
                    <a:pt x="1335" y="504"/>
                  </a:cubicBezTo>
                  <a:cubicBezTo>
                    <a:pt x="1435" y="471"/>
                    <a:pt x="1501" y="404"/>
                    <a:pt x="1535" y="304"/>
                  </a:cubicBezTo>
                  <a:cubicBezTo>
                    <a:pt x="1601" y="204"/>
                    <a:pt x="1535" y="104"/>
                    <a:pt x="1435" y="37"/>
                  </a:cubicBezTo>
                  <a:lnTo>
                    <a:pt x="1468" y="37"/>
                  </a:lnTo>
                  <a:cubicBezTo>
                    <a:pt x="1417" y="12"/>
                    <a:pt x="1361" y="1"/>
                    <a:pt x="1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62;p35"/>
            <p:cNvSpPr/>
            <p:nvPr/>
          </p:nvSpPr>
          <p:spPr>
            <a:xfrm>
              <a:off x="2350915" y="3709613"/>
              <a:ext cx="32071" cy="49547"/>
            </a:xfrm>
            <a:custGeom>
              <a:avLst/>
              <a:gdLst/>
              <a:ahLst/>
              <a:cxnLst/>
              <a:rect l="l" t="t" r="r" b="b"/>
              <a:pathLst>
                <a:path w="1035" h="1599" extrusionOk="0">
                  <a:moveTo>
                    <a:pt x="851" y="0"/>
                  </a:moveTo>
                  <a:cubicBezTo>
                    <a:pt x="818" y="0"/>
                    <a:pt x="784" y="8"/>
                    <a:pt x="768" y="25"/>
                  </a:cubicBezTo>
                  <a:cubicBezTo>
                    <a:pt x="601" y="225"/>
                    <a:pt x="468" y="425"/>
                    <a:pt x="368" y="659"/>
                  </a:cubicBezTo>
                  <a:cubicBezTo>
                    <a:pt x="301" y="759"/>
                    <a:pt x="234" y="859"/>
                    <a:pt x="167" y="959"/>
                  </a:cubicBezTo>
                  <a:cubicBezTo>
                    <a:pt x="101" y="1059"/>
                    <a:pt x="1" y="1193"/>
                    <a:pt x="1" y="1359"/>
                  </a:cubicBezTo>
                  <a:cubicBezTo>
                    <a:pt x="1" y="1426"/>
                    <a:pt x="67" y="1526"/>
                    <a:pt x="134" y="1560"/>
                  </a:cubicBezTo>
                  <a:cubicBezTo>
                    <a:pt x="173" y="1579"/>
                    <a:pt x="222" y="1598"/>
                    <a:pt x="270" y="1598"/>
                  </a:cubicBezTo>
                  <a:cubicBezTo>
                    <a:pt x="305" y="1598"/>
                    <a:pt x="339" y="1588"/>
                    <a:pt x="368" y="1560"/>
                  </a:cubicBezTo>
                  <a:cubicBezTo>
                    <a:pt x="434" y="1526"/>
                    <a:pt x="468" y="1493"/>
                    <a:pt x="501" y="1426"/>
                  </a:cubicBezTo>
                  <a:cubicBezTo>
                    <a:pt x="501" y="1393"/>
                    <a:pt x="534" y="1393"/>
                    <a:pt x="534" y="1359"/>
                  </a:cubicBezTo>
                  <a:cubicBezTo>
                    <a:pt x="568" y="1293"/>
                    <a:pt x="601" y="1259"/>
                    <a:pt x="601" y="1193"/>
                  </a:cubicBezTo>
                  <a:cubicBezTo>
                    <a:pt x="668" y="1093"/>
                    <a:pt x="701" y="993"/>
                    <a:pt x="768" y="892"/>
                  </a:cubicBezTo>
                  <a:cubicBezTo>
                    <a:pt x="868" y="659"/>
                    <a:pt x="1001" y="425"/>
                    <a:pt x="1035" y="192"/>
                  </a:cubicBezTo>
                  <a:cubicBezTo>
                    <a:pt x="1035" y="125"/>
                    <a:pt x="1001" y="59"/>
                    <a:pt x="968" y="25"/>
                  </a:cubicBezTo>
                  <a:lnTo>
                    <a:pt x="935" y="25"/>
                  </a:lnTo>
                  <a:cubicBezTo>
                    <a:pt x="918" y="8"/>
                    <a:pt x="885" y="0"/>
                    <a:pt x="8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63;p35"/>
            <p:cNvSpPr/>
            <p:nvPr/>
          </p:nvSpPr>
          <p:spPr>
            <a:xfrm>
              <a:off x="2401574" y="3723928"/>
              <a:ext cx="29654" cy="46417"/>
            </a:xfrm>
            <a:custGeom>
              <a:avLst/>
              <a:gdLst/>
              <a:ahLst/>
              <a:cxnLst/>
              <a:rect l="l" t="t" r="r" b="b"/>
              <a:pathLst>
                <a:path w="957" h="1498" extrusionOk="0">
                  <a:moveTo>
                    <a:pt x="798" y="1"/>
                  </a:moveTo>
                  <a:cubicBezTo>
                    <a:pt x="760" y="1"/>
                    <a:pt x="723" y="19"/>
                    <a:pt x="701" y="64"/>
                  </a:cubicBezTo>
                  <a:cubicBezTo>
                    <a:pt x="601" y="264"/>
                    <a:pt x="467" y="464"/>
                    <a:pt x="367" y="697"/>
                  </a:cubicBezTo>
                  <a:cubicBezTo>
                    <a:pt x="300" y="797"/>
                    <a:pt x="234" y="897"/>
                    <a:pt x="167" y="964"/>
                  </a:cubicBezTo>
                  <a:cubicBezTo>
                    <a:pt x="67" y="1098"/>
                    <a:pt x="0" y="1231"/>
                    <a:pt x="33" y="1398"/>
                  </a:cubicBezTo>
                  <a:cubicBezTo>
                    <a:pt x="33" y="1465"/>
                    <a:pt x="134" y="1498"/>
                    <a:pt x="200" y="1498"/>
                  </a:cubicBezTo>
                  <a:cubicBezTo>
                    <a:pt x="367" y="1465"/>
                    <a:pt x="467" y="1331"/>
                    <a:pt x="500" y="1198"/>
                  </a:cubicBezTo>
                  <a:cubicBezTo>
                    <a:pt x="567" y="1098"/>
                    <a:pt x="634" y="964"/>
                    <a:pt x="667" y="864"/>
                  </a:cubicBezTo>
                  <a:cubicBezTo>
                    <a:pt x="801" y="631"/>
                    <a:pt x="867" y="397"/>
                    <a:pt x="934" y="164"/>
                  </a:cubicBezTo>
                  <a:cubicBezTo>
                    <a:pt x="956" y="75"/>
                    <a:pt x="875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64;p35"/>
            <p:cNvSpPr/>
            <p:nvPr/>
          </p:nvSpPr>
          <p:spPr>
            <a:xfrm>
              <a:off x="2031561" y="1952140"/>
              <a:ext cx="165404" cy="104392"/>
            </a:xfrm>
            <a:custGeom>
              <a:avLst/>
              <a:gdLst/>
              <a:ahLst/>
              <a:cxnLst/>
              <a:rect l="l" t="t" r="r" b="b"/>
              <a:pathLst>
                <a:path w="5338" h="3369" extrusionOk="0">
                  <a:moveTo>
                    <a:pt x="118" y="0"/>
                  </a:moveTo>
                  <a:cubicBezTo>
                    <a:pt x="101" y="0"/>
                    <a:pt x="85" y="2"/>
                    <a:pt x="67" y="6"/>
                  </a:cubicBezTo>
                  <a:cubicBezTo>
                    <a:pt x="34" y="6"/>
                    <a:pt x="0" y="39"/>
                    <a:pt x="34" y="72"/>
                  </a:cubicBezTo>
                  <a:cubicBezTo>
                    <a:pt x="100" y="172"/>
                    <a:pt x="167" y="239"/>
                    <a:pt x="200" y="339"/>
                  </a:cubicBezTo>
                  <a:cubicBezTo>
                    <a:pt x="267" y="473"/>
                    <a:pt x="300" y="606"/>
                    <a:pt x="334" y="739"/>
                  </a:cubicBezTo>
                  <a:cubicBezTo>
                    <a:pt x="434" y="973"/>
                    <a:pt x="567" y="1206"/>
                    <a:pt x="701" y="1407"/>
                  </a:cubicBezTo>
                  <a:cubicBezTo>
                    <a:pt x="1001" y="1807"/>
                    <a:pt x="1368" y="2174"/>
                    <a:pt x="1768" y="2474"/>
                  </a:cubicBezTo>
                  <a:cubicBezTo>
                    <a:pt x="2573" y="3020"/>
                    <a:pt x="3627" y="3369"/>
                    <a:pt x="4650" y="3369"/>
                  </a:cubicBezTo>
                  <a:cubicBezTo>
                    <a:pt x="4814" y="3369"/>
                    <a:pt x="4976" y="3360"/>
                    <a:pt x="5137" y="3341"/>
                  </a:cubicBezTo>
                  <a:cubicBezTo>
                    <a:pt x="5304" y="3308"/>
                    <a:pt x="5337" y="3041"/>
                    <a:pt x="5137" y="3041"/>
                  </a:cubicBezTo>
                  <a:lnTo>
                    <a:pt x="5104" y="3008"/>
                  </a:lnTo>
                  <a:cubicBezTo>
                    <a:pt x="4503" y="3008"/>
                    <a:pt x="3903" y="3008"/>
                    <a:pt x="3303" y="2841"/>
                  </a:cubicBezTo>
                  <a:cubicBezTo>
                    <a:pt x="2736" y="2674"/>
                    <a:pt x="2202" y="2407"/>
                    <a:pt x="1735" y="2040"/>
                  </a:cubicBezTo>
                  <a:cubicBezTo>
                    <a:pt x="1335" y="1740"/>
                    <a:pt x="1001" y="1340"/>
                    <a:pt x="734" y="906"/>
                  </a:cubicBezTo>
                  <a:cubicBezTo>
                    <a:pt x="601" y="673"/>
                    <a:pt x="534" y="439"/>
                    <a:pt x="401" y="239"/>
                  </a:cubicBezTo>
                  <a:cubicBezTo>
                    <a:pt x="341" y="120"/>
                    <a:pt x="254" y="0"/>
                    <a:pt x="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" name="Google Shape;1565;p35"/>
            <p:cNvGrpSpPr/>
            <p:nvPr/>
          </p:nvGrpSpPr>
          <p:grpSpPr>
            <a:xfrm>
              <a:off x="774125" y="1465813"/>
              <a:ext cx="1973438" cy="2857812"/>
              <a:chOff x="774125" y="1465813"/>
              <a:chExt cx="1973438" cy="2857812"/>
            </a:xfrm>
          </p:grpSpPr>
          <p:sp>
            <p:nvSpPr>
              <p:cNvPr id="126" name="Google Shape;1566;p35"/>
              <p:cNvSpPr/>
              <p:nvPr/>
            </p:nvSpPr>
            <p:spPr>
              <a:xfrm rot="1430105">
                <a:off x="1764068" y="3853726"/>
                <a:ext cx="151798" cy="268546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10742" fill="none" extrusionOk="0">
                    <a:moveTo>
                      <a:pt x="901" y="10741"/>
                    </a:moveTo>
                    <a:lnTo>
                      <a:pt x="1" y="8339"/>
                    </a:lnTo>
                    <a:lnTo>
                      <a:pt x="2402" y="8139"/>
                    </a:lnTo>
                    <a:lnTo>
                      <a:pt x="1702" y="5537"/>
                    </a:lnTo>
                    <a:lnTo>
                      <a:pt x="4270" y="5437"/>
                    </a:lnTo>
                    <a:lnTo>
                      <a:pt x="3503" y="2869"/>
                    </a:lnTo>
                    <a:lnTo>
                      <a:pt x="6072" y="2602"/>
                    </a:lnTo>
                    <a:lnTo>
                      <a:pt x="5371" y="0"/>
                    </a:lnTo>
                  </a:path>
                </a:pathLst>
              </a:custGeom>
              <a:solidFill>
                <a:schemeClr val="dk2"/>
              </a:solidFill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567;p35"/>
              <p:cNvSpPr/>
              <p:nvPr/>
            </p:nvSpPr>
            <p:spPr>
              <a:xfrm>
                <a:off x="2693338" y="1941750"/>
                <a:ext cx="5422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4371" fill="none" extrusionOk="0">
                    <a:moveTo>
                      <a:pt x="0" y="0"/>
                    </a:moveTo>
                    <a:cubicBezTo>
                      <a:pt x="1201" y="0"/>
                      <a:pt x="2168" y="968"/>
                      <a:pt x="2168" y="2202"/>
                    </a:cubicBezTo>
                    <a:cubicBezTo>
                      <a:pt x="2168" y="3403"/>
                      <a:pt x="1201" y="4370"/>
                      <a:pt x="0" y="4370"/>
                    </a:cubicBezTo>
                  </a:path>
                </a:pathLst>
              </a:custGeom>
              <a:solidFill>
                <a:schemeClr val="dk2"/>
              </a:solidFill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568;p35"/>
              <p:cNvSpPr/>
              <p:nvPr/>
            </p:nvSpPr>
            <p:spPr>
              <a:xfrm>
                <a:off x="1290400" y="1740725"/>
                <a:ext cx="1242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8041" fill="none" extrusionOk="0">
                    <a:moveTo>
                      <a:pt x="835" y="8040"/>
                    </a:moveTo>
                    <a:lnTo>
                      <a:pt x="1" y="5371"/>
                    </a:lnTo>
                    <a:lnTo>
                      <a:pt x="2703" y="5572"/>
                    </a:lnTo>
                    <a:lnTo>
                      <a:pt x="2002" y="2670"/>
                    </a:lnTo>
                    <a:lnTo>
                      <a:pt x="4971" y="2569"/>
                    </a:lnTo>
                    <a:lnTo>
                      <a:pt x="4037" y="1"/>
                    </a:lnTo>
                  </a:path>
                </a:pathLst>
              </a:custGeom>
              <a:solidFill>
                <a:schemeClr val="dk2"/>
              </a:solidFill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569;p35"/>
              <p:cNvSpPr/>
              <p:nvPr/>
            </p:nvSpPr>
            <p:spPr>
              <a:xfrm>
                <a:off x="774125" y="2355675"/>
                <a:ext cx="156825" cy="208500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8340" fill="none" extrusionOk="0">
                    <a:moveTo>
                      <a:pt x="1702" y="4070"/>
                    </a:moveTo>
                    <a:cubicBezTo>
                      <a:pt x="2536" y="3036"/>
                      <a:pt x="3270" y="2035"/>
                      <a:pt x="4104" y="1001"/>
                    </a:cubicBezTo>
                    <a:cubicBezTo>
                      <a:pt x="4304" y="667"/>
                      <a:pt x="4638" y="367"/>
                      <a:pt x="5004" y="200"/>
                    </a:cubicBezTo>
                    <a:cubicBezTo>
                      <a:pt x="5371" y="0"/>
                      <a:pt x="5838" y="100"/>
                      <a:pt x="6072" y="467"/>
                    </a:cubicBezTo>
                    <a:cubicBezTo>
                      <a:pt x="6272" y="868"/>
                      <a:pt x="6039" y="1301"/>
                      <a:pt x="5872" y="1668"/>
                    </a:cubicBezTo>
                    <a:cubicBezTo>
                      <a:pt x="5471" y="2469"/>
                      <a:pt x="5305" y="3303"/>
                      <a:pt x="5271" y="4170"/>
                    </a:cubicBezTo>
                    <a:cubicBezTo>
                      <a:pt x="5338" y="4804"/>
                      <a:pt x="5305" y="5438"/>
                      <a:pt x="5238" y="6071"/>
                    </a:cubicBezTo>
                    <a:cubicBezTo>
                      <a:pt x="4771" y="8340"/>
                      <a:pt x="1" y="7472"/>
                      <a:pt x="1202" y="4837"/>
                    </a:cubicBezTo>
                    <a:cubicBezTo>
                      <a:pt x="1335" y="4570"/>
                      <a:pt x="1502" y="4303"/>
                      <a:pt x="1702" y="4070"/>
                    </a:cubicBezTo>
                    <a:close/>
                  </a:path>
                </a:pathLst>
              </a:custGeom>
              <a:solidFill>
                <a:schemeClr val="dk2"/>
              </a:solidFill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570;p35"/>
              <p:cNvSpPr/>
              <p:nvPr/>
            </p:nvSpPr>
            <p:spPr>
              <a:xfrm flipH="1">
                <a:off x="989175" y="300208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fill="none" extrusionOk="0">
                    <a:moveTo>
                      <a:pt x="2168" y="1068"/>
                    </a:moveTo>
                    <a:cubicBezTo>
                      <a:pt x="2168" y="1669"/>
                      <a:pt x="1701" y="2169"/>
                      <a:pt x="1101" y="2169"/>
                    </a:cubicBezTo>
                    <a:cubicBezTo>
                      <a:pt x="500" y="2169"/>
                      <a:pt x="0" y="1669"/>
                      <a:pt x="0" y="1068"/>
                    </a:cubicBezTo>
                    <a:cubicBezTo>
                      <a:pt x="0" y="501"/>
                      <a:pt x="500" y="1"/>
                      <a:pt x="1101" y="1"/>
                    </a:cubicBezTo>
                    <a:cubicBezTo>
                      <a:pt x="1701" y="1"/>
                      <a:pt x="2168" y="501"/>
                      <a:pt x="2168" y="1068"/>
                    </a:cubicBezTo>
                    <a:close/>
                  </a:path>
                </a:pathLst>
              </a:custGeom>
              <a:solidFill>
                <a:schemeClr val="dk2"/>
              </a:solidFill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571;p35"/>
              <p:cNvSpPr/>
              <p:nvPr/>
            </p:nvSpPr>
            <p:spPr>
              <a:xfrm flipH="1">
                <a:off x="2359888" y="4074250"/>
                <a:ext cx="1501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8173" fill="none" extrusionOk="0">
                    <a:moveTo>
                      <a:pt x="6005" y="0"/>
                    </a:moveTo>
                    <a:lnTo>
                      <a:pt x="0" y="8173"/>
                    </a:lnTo>
                  </a:path>
                </a:pathLst>
              </a:custGeom>
              <a:solidFill>
                <a:schemeClr val="dk2"/>
              </a:solidFill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572;p35"/>
              <p:cNvSpPr/>
              <p:nvPr/>
            </p:nvSpPr>
            <p:spPr>
              <a:xfrm flipH="1">
                <a:off x="2434113" y="4245200"/>
                <a:ext cx="56725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3137" fill="none" extrusionOk="0">
                    <a:moveTo>
                      <a:pt x="0" y="3136"/>
                    </a:moveTo>
                    <a:lnTo>
                      <a:pt x="2269" y="1"/>
                    </a:lnTo>
                  </a:path>
                </a:pathLst>
              </a:custGeom>
              <a:solidFill>
                <a:schemeClr val="dk2"/>
              </a:solidFill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573;p35"/>
              <p:cNvSpPr/>
              <p:nvPr/>
            </p:nvSpPr>
            <p:spPr>
              <a:xfrm flipH="1">
                <a:off x="1933313" y="1465813"/>
                <a:ext cx="8175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7" fill="none" extrusionOk="0">
                    <a:moveTo>
                      <a:pt x="2736" y="2569"/>
                    </a:moveTo>
                    <a:cubicBezTo>
                      <a:pt x="2202" y="3170"/>
                      <a:pt x="1302" y="3236"/>
                      <a:pt x="701" y="2703"/>
                    </a:cubicBezTo>
                    <a:cubicBezTo>
                      <a:pt x="68" y="2202"/>
                      <a:pt x="1" y="1268"/>
                      <a:pt x="535" y="668"/>
                    </a:cubicBezTo>
                    <a:cubicBezTo>
                      <a:pt x="1068" y="67"/>
                      <a:pt x="1969" y="1"/>
                      <a:pt x="2603" y="534"/>
                    </a:cubicBezTo>
                    <a:cubicBezTo>
                      <a:pt x="3203" y="1035"/>
                      <a:pt x="3270" y="1969"/>
                      <a:pt x="2736" y="2569"/>
                    </a:cubicBezTo>
                    <a:close/>
                  </a:path>
                </a:pathLst>
              </a:custGeom>
              <a:solidFill>
                <a:schemeClr val="dk2"/>
              </a:solidFill>
              <a:ln w="5000" cap="flat" cmpd="sng">
                <a:solidFill>
                  <a:schemeClr val="dk2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51" name="Picture 50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52" name="Picture 51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53" name="Picture 52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33"/>
          <p:cNvSpPr/>
          <p:nvPr/>
        </p:nvSpPr>
        <p:spPr>
          <a:xfrm>
            <a:off x="6032675" y="2025275"/>
            <a:ext cx="2010600" cy="2010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3"/>
          <p:cNvSpPr txBox="1">
            <a:spLocks noGrp="1"/>
          </p:cNvSpPr>
          <p:nvPr>
            <p:ph type="title"/>
          </p:nvPr>
        </p:nvSpPr>
        <p:spPr>
          <a:xfrm>
            <a:off x="729300" y="445025"/>
            <a:ext cx="7914666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US" sz="2800" dirty="0" smtClean="0"/>
              <a:t>KEPUTUSAN DIREKTUR JENDERAL PENDIDIKAN TINGGI NOMOR 84/E/KPT/2020 </a:t>
            </a:r>
            <a:endParaRPr sz="2800"/>
          </a:p>
        </p:txBody>
      </p:sp>
      <p:sp>
        <p:nvSpPr>
          <p:cNvPr id="1474" name="Google Shape;1474;p33"/>
          <p:cNvSpPr txBox="1">
            <a:spLocks noGrp="1"/>
          </p:cNvSpPr>
          <p:nvPr>
            <p:ph type="body" idx="1"/>
          </p:nvPr>
        </p:nvSpPr>
        <p:spPr>
          <a:xfrm>
            <a:off x="642910" y="2214560"/>
            <a:ext cx="6771658" cy="21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en-US" sz="1100" b="1" dirty="0" smtClean="0"/>
              <a:t>AGAMA </a:t>
            </a:r>
            <a:r>
              <a:rPr lang="en-US" sz="1100" dirty="0" smtClean="0"/>
              <a:t>: </a:t>
            </a:r>
            <a:r>
              <a:rPr lang="en-US" sz="1100" dirty="0" err="1" smtClean="0"/>
              <a:t>membentuk</a:t>
            </a:r>
            <a:r>
              <a:rPr lang="en-US" sz="1100" dirty="0" smtClean="0"/>
              <a:t> </a:t>
            </a:r>
            <a:r>
              <a:rPr lang="en-US" sz="1100" dirty="0" err="1" smtClean="0"/>
              <a:t>mahasiswa</a:t>
            </a:r>
            <a:r>
              <a:rPr lang="en-US" sz="1100" dirty="0" smtClean="0"/>
              <a:t> </a:t>
            </a:r>
            <a:r>
              <a:rPr lang="en-US" sz="1100" dirty="0" err="1" smtClean="0"/>
              <a:t>menjadi</a:t>
            </a:r>
            <a:r>
              <a:rPr lang="en-US" sz="1100" dirty="0" smtClean="0"/>
              <a:t> </a:t>
            </a:r>
            <a:r>
              <a:rPr lang="en-US" sz="1100" dirty="0" err="1" smtClean="0"/>
              <a:t>manusia</a:t>
            </a:r>
            <a:r>
              <a:rPr lang="en-US" sz="1100" dirty="0" smtClean="0"/>
              <a:t> yang </a:t>
            </a:r>
            <a:r>
              <a:rPr lang="en-US" sz="1100" dirty="0" err="1" smtClean="0"/>
              <a:t>beriman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bertakwa</a:t>
            </a:r>
            <a:r>
              <a:rPr lang="en-US" sz="1100" dirty="0" smtClean="0"/>
              <a:t> </a:t>
            </a:r>
            <a:r>
              <a:rPr lang="en-US" sz="1100" dirty="0" err="1" smtClean="0"/>
              <a:t>kepada</a:t>
            </a:r>
            <a:r>
              <a:rPr lang="en-US" sz="1100" dirty="0" smtClean="0"/>
              <a:t> </a:t>
            </a:r>
            <a:r>
              <a:rPr lang="en-US" sz="1100" dirty="0" err="1" smtClean="0"/>
              <a:t>Tuhan</a:t>
            </a:r>
            <a:r>
              <a:rPr lang="en-US" sz="1100" dirty="0" smtClean="0"/>
              <a:t> yang </a:t>
            </a:r>
            <a:r>
              <a:rPr lang="en-US" sz="1100" dirty="0" err="1" smtClean="0"/>
              <a:t>Maha</a:t>
            </a:r>
            <a:r>
              <a:rPr lang="en-US" sz="1100" dirty="0" smtClean="0"/>
              <a:t> </a:t>
            </a:r>
            <a:r>
              <a:rPr lang="en-US" sz="1100" dirty="0" err="1" smtClean="0"/>
              <a:t>Esa</a:t>
            </a:r>
            <a:r>
              <a:rPr lang="en-US" sz="1100" dirty="0" smtClean="0"/>
              <a:t>, </a:t>
            </a:r>
            <a:r>
              <a:rPr lang="en-US" sz="1100" dirty="0" err="1" smtClean="0"/>
              <a:t>berakhlak</a:t>
            </a:r>
            <a:r>
              <a:rPr lang="en-US" sz="1100" dirty="0" smtClean="0"/>
              <a:t> </a:t>
            </a:r>
            <a:r>
              <a:rPr lang="en-US" sz="1100" dirty="0" err="1" smtClean="0"/>
              <a:t>mulia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menghargai</a:t>
            </a:r>
            <a:r>
              <a:rPr lang="en-US" sz="1100" dirty="0" smtClean="0"/>
              <a:t> </a:t>
            </a:r>
            <a:r>
              <a:rPr lang="en-US" sz="1100" dirty="0" err="1" smtClean="0"/>
              <a:t>perbedaan</a:t>
            </a:r>
            <a:r>
              <a:rPr lang="en-US" sz="1100" dirty="0" smtClean="0"/>
              <a:t>.</a:t>
            </a:r>
          </a:p>
          <a:p>
            <a:pPr lvl="0" algn="just"/>
            <a:r>
              <a:rPr lang="en-US" sz="1100" b="1" dirty="0" smtClean="0"/>
              <a:t>PANCASILA</a:t>
            </a:r>
            <a:r>
              <a:rPr lang="en-US" sz="1100" dirty="0" smtClean="0"/>
              <a:t>: </a:t>
            </a:r>
            <a:r>
              <a:rPr lang="en-US" sz="1100" dirty="0" err="1" smtClean="0"/>
              <a:t>memberikan</a:t>
            </a:r>
            <a:r>
              <a:rPr lang="en-US" sz="1100" dirty="0" smtClean="0"/>
              <a:t> </a:t>
            </a:r>
            <a:r>
              <a:rPr lang="en-US" sz="1100" dirty="0" err="1" smtClean="0"/>
              <a:t>pemahaman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penghayatan</a:t>
            </a:r>
            <a:r>
              <a:rPr lang="en-US" sz="1100" dirty="0" smtClean="0"/>
              <a:t> </a:t>
            </a:r>
            <a:r>
              <a:rPr lang="en-US" sz="1100" dirty="0" err="1" smtClean="0"/>
              <a:t>kepada</a:t>
            </a:r>
            <a:r>
              <a:rPr lang="en-US" sz="1100" dirty="0" smtClean="0"/>
              <a:t> </a:t>
            </a:r>
            <a:r>
              <a:rPr lang="en-US" sz="1100" dirty="0" err="1" smtClean="0"/>
              <a:t>mahasiswa</a:t>
            </a:r>
            <a:r>
              <a:rPr lang="en-US" sz="1100" dirty="0" smtClean="0"/>
              <a:t> </a:t>
            </a:r>
            <a:r>
              <a:rPr lang="en-US" sz="1100" dirty="0" err="1" smtClean="0"/>
              <a:t>mengenai</a:t>
            </a:r>
            <a:r>
              <a:rPr lang="en-US" sz="1100" dirty="0" smtClean="0"/>
              <a:t> </a:t>
            </a:r>
            <a:r>
              <a:rPr lang="en-US" sz="1100" dirty="0" err="1" smtClean="0"/>
              <a:t>ideologi</a:t>
            </a:r>
            <a:r>
              <a:rPr lang="en-US" sz="1100" dirty="0" smtClean="0"/>
              <a:t> </a:t>
            </a:r>
            <a:r>
              <a:rPr lang="en-US" sz="1100" dirty="0" err="1" smtClean="0"/>
              <a:t>bangsa</a:t>
            </a:r>
            <a:r>
              <a:rPr lang="en-US" sz="1100" dirty="0" smtClean="0"/>
              <a:t> Indonesia</a:t>
            </a:r>
          </a:p>
          <a:p>
            <a:pPr lvl="0" algn="just"/>
            <a:r>
              <a:rPr lang="en-US" sz="1100" b="1" dirty="0" smtClean="0"/>
              <a:t>KEWARGANEGARAAN</a:t>
            </a:r>
            <a:r>
              <a:rPr lang="en-US" sz="1100" dirty="0" smtClean="0"/>
              <a:t>: </a:t>
            </a:r>
            <a:r>
              <a:rPr lang="en-US" sz="1100" dirty="0" err="1" smtClean="0"/>
              <a:t>memberikan</a:t>
            </a:r>
            <a:r>
              <a:rPr lang="en-US" sz="1100" dirty="0" smtClean="0"/>
              <a:t> </a:t>
            </a:r>
            <a:r>
              <a:rPr lang="en-US" sz="1100" dirty="0" err="1" smtClean="0"/>
              <a:t>pemahaman</a:t>
            </a:r>
            <a:r>
              <a:rPr lang="en-US" sz="1100" dirty="0" smtClean="0"/>
              <a:t> </a:t>
            </a:r>
            <a:r>
              <a:rPr lang="en-US" sz="1100" dirty="0" err="1" smtClean="0"/>
              <a:t>mengenai</a:t>
            </a:r>
            <a:r>
              <a:rPr lang="en-US" sz="1100" dirty="0" smtClean="0"/>
              <a:t> </a:t>
            </a:r>
            <a:r>
              <a:rPr lang="en-US" sz="1100" dirty="0" err="1" smtClean="0"/>
              <a:t>Pacasila</a:t>
            </a:r>
            <a:r>
              <a:rPr lang="en-US" sz="1100" dirty="0" smtClean="0"/>
              <a:t>, UUD NRI </a:t>
            </a:r>
            <a:r>
              <a:rPr lang="en-US" sz="1100" dirty="0" err="1" smtClean="0"/>
              <a:t>tahun</a:t>
            </a:r>
            <a:r>
              <a:rPr lang="en-US" sz="1100" dirty="0" smtClean="0"/>
              <a:t> 1945, NKRI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Bhinneka</a:t>
            </a:r>
            <a:r>
              <a:rPr lang="en-US" sz="1100" dirty="0" smtClean="0"/>
              <a:t> Tunggal </a:t>
            </a:r>
            <a:r>
              <a:rPr lang="en-US" sz="1100" dirty="0" err="1" smtClean="0"/>
              <a:t>Ika</a:t>
            </a:r>
            <a:r>
              <a:rPr lang="en-US" sz="1100" dirty="0" smtClean="0"/>
              <a:t> </a:t>
            </a:r>
            <a:r>
              <a:rPr lang="en-US" sz="1100" dirty="0" err="1" smtClean="0"/>
              <a:t>serta</a:t>
            </a:r>
            <a:r>
              <a:rPr lang="en-US" sz="1100" dirty="0" smtClean="0"/>
              <a:t> </a:t>
            </a:r>
            <a:r>
              <a:rPr lang="en-US" sz="1100" dirty="0" err="1" smtClean="0"/>
              <a:t>implementasinya</a:t>
            </a:r>
            <a:r>
              <a:rPr lang="en-US" sz="1100" dirty="0" smtClean="0"/>
              <a:t> </a:t>
            </a:r>
            <a:r>
              <a:rPr lang="en-US" sz="1100" dirty="0" err="1" smtClean="0"/>
              <a:t>dalam</a:t>
            </a:r>
            <a:r>
              <a:rPr lang="en-US" sz="1100" dirty="0" smtClean="0"/>
              <a:t> </a:t>
            </a:r>
            <a:r>
              <a:rPr lang="en-US" sz="1100" dirty="0" err="1" smtClean="0"/>
              <a:t>membentuk</a:t>
            </a:r>
            <a:r>
              <a:rPr lang="en-US" sz="1100" dirty="0" smtClean="0"/>
              <a:t> </a:t>
            </a:r>
            <a:r>
              <a:rPr lang="en-US" sz="1100" dirty="0" err="1" smtClean="0"/>
              <a:t>mahasiswa</a:t>
            </a:r>
            <a:r>
              <a:rPr lang="en-US" sz="1100" dirty="0" smtClean="0"/>
              <a:t> </a:t>
            </a:r>
            <a:r>
              <a:rPr lang="en-US" sz="1100" dirty="0" err="1" smtClean="0"/>
              <a:t>menjadi</a:t>
            </a:r>
            <a:r>
              <a:rPr lang="en-US" sz="1100" dirty="0" smtClean="0"/>
              <a:t> </a:t>
            </a:r>
            <a:r>
              <a:rPr lang="en-US" sz="1100" dirty="0" err="1" smtClean="0"/>
              <a:t>warganegara</a:t>
            </a:r>
            <a:r>
              <a:rPr lang="en-US" sz="1100" dirty="0" smtClean="0"/>
              <a:t> yang </a:t>
            </a:r>
            <a:r>
              <a:rPr lang="en-US" sz="1100" dirty="0" err="1" smtClean="0"/>
              <a:t>memiliki</a:t>
            </a:r>
            <a:r>
              <a:rPr lang="en-US" sz="1100" dirty="0" smtClean="0"/>
              <a:t> rasa </a:t>
            </a:r>
            <a:r>
              <a:rPr lang="en-US" sz="1100" dirty="0" err="1" smtClean="0"/>
              <a:t>kebanggaan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cinta</a:t>
            </a:r>
            <a:r>
              <a:rPr lang="en-US" sz="1100" dirty="0" smtClean="0"/>
              <a:t> </a:t>
            </a:r>
            <a:r>
              <a:rPr lang="en-US" sz="1100" dirty="0" err="1" smtClean="0"/>
              <a:t>tanah</a:t>
            </a:r>
            <a:r>
              <a:rPr lang="en-US" sz="1100" dirty="0" smtClean="0"/>
              <a:t> air.</a:t>
            </a:r>
          </a:p>
          <a:p>
            <a:pPr lvl="0" algn="just"/>
            <a:r>
              <a:rPr lang="en-US" sz="1100" b="1" dirty="0" smtClean="0"/>
              <a:t>BAHASA INDONESIA</a:t>
            </a:r>
            <a:r>
              <a:rPr lang="en-US" sz="1100" dirty="0" smtClean="0"/>
              <a:t>: </a:t>
            </a:r>
            <a:r>
              <a:rPr lang="en-US" sz="1100" dirty="0" err="1" smtClean="0"/>
              <a:t>menjadikan</a:t>
            </a:r>
            <a:r>
              <a:rPr lang="en-US" sz="1100" dirty="0" smtClean="0"/>
              <a:t> </a:t>
            </a:r>
            <a:r>
              <a:rPr lang="en-US" sz="1100" dirty="0" err="1" smtClean="0"/>
              <a:t>mahasiswa</a:t>
            </a:r>
            <a:r>
              <a:rPr lang="en-US" sz="1100" dirty="0" smtClean="0"/>
              <a:t> </a:t>
            </a:r>
            <a:r>
              <a:rPr lang="en-US" sz="1100" dirty="0" err="1" smtClean="0"/>
              <a:t>mampu</a:t>
            </a:r>
            <a:r>
              <a:rPr lang="en-US" sz="1100" dirty="0" smtClean="0"/>
              <a:t> </a:t>
            </a:r>
            <a:r>
              <a:rPr lang="en-US" sz="1100" dirty="0" err="1" smtClean="0"/>
              <a:t>mengungkapkan</a:t>
            </a:r>
            <a:r>
              <a:rPr lang="en-US" sz="1100" dirty="0" smtClean="0"/>
              <a:t> </a:t>
            </a:r>
            <a:r>
              <a:rPr lang="en-US" sz="1100" dirty="0" err="1" smtClean="0"/>
              <a:t>pikiran</a:t>
            </a:r>
            <a:r>
              <a:rPr lang="en-US" sz="1100" dirty="0" smtClean="0"/>
              <a:t> </a:t>
            </a:r>
            <a:r>
              <a:rPr lang="en-US" sz="1100" dirty="0" err="1" smtClean="0"/>
              <a:t>secara</a:t>
            </a:r>
            <a:r>
              <a:rPr lang="en-US" sz="1100" dirty="0" smtClean="0"/>
              <a:t> </a:t>
            </a:r>
            <a:r>
              <a:rPr lang="en-US" sz="1100" dirty="0" err="1" smtClean="0"/>
              <a:t>lisan</a:t>
            </a:r>
            <a:r>
              <a:rPr lang="en-US" sz="1100" dirty="0" smtClean="0"/>
              <a:t> </a:t>
            </a:r>
            <a:r>
              <a:rPr lang="en-US" sz="1100" dirty="0" err="1" smtClean="0"/>
              <a:t>maupun</a:t>
            </a:r>
            <a:r>
              <a:rPr lang="en-US" sz="1100" dirty="0" smtClean="0"/>
              <a:t> </a:t>
            </a:r>
            <a:r>
              <a:rPr lang="en-US" sz="1100" dirty="0" err="1" smtClean="0"/>
              <a:t>tulisan</a:t>
            </a:r>
            <a:r>
              <a:rPr lang="en-US" sz="1100" dirty="0" smtClean="0"/>
              <a:t> </a:t>
            </a:r>
            <a:r>
              <a:rPr lang="en-US" sz="1100" dirty="0" err="1" smtClean="0"/>
              <a:t>dengan</a:t>
            </a:r>
            <a:r>
              <a:rPr lang="en-US" sz="1100" dirty="0" smtClean="0"/>
              <a:t> </a:t>
            </a:r>
            <a:r>
              <a:rPr lang="en-US" sz="1100" dirty="0" err="1" smtClean="0"/>
              <a:t>kaidah</a:t>
            </a:r>
            <a:r>
              <a:rPr lang="en-US" sz="1100" dirty="0" smtClean="0"/>
              <a:t> </a:t>
            </a:r>
            <a:r>
              <a:rPr lang="en-US" sz="1100" dirty="0" err="1" smtClean="0"/>
              <a:t>bahasa</a:t>
            </a:r>
            <a:r>
              <a:rPr lang="en-US" sz="1100" dirty="0" smtClean="0"/>
              <a:t> Indonesia yang </a:t>
            </a:r>
            <a:r>
              <a:rPr lang="en-US" sz="1100" dirty="0" err="1" smtClean="0"/>
              <a:t>baik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benar</a:t>
            </a:r>
            <a:r>
              <a:rPr lang="en-US" sz="1100" dirty="0" smtClean="0"/>
              <a:t>, </a:t>
            </a:r>
            <a:r>
              <a:rPr lang="en-US" sz="1100" dirty="0" err="1" smtClean="0"/>
              <a:t>menjadikan</a:t>
            </a:r>
            <a:r>
              <a:rPr lang="en-US" sz="1100" dirty="0" smtClean="0"/>
              <a:t> </a:t>
            </a:r>
            <a:r>
              <a:rPr lang="en-US" sz="1100" dirty="0" err="1" smtClean="0"/>
              <a:t>bahasa</a:t>
            </a:r>
            <a:r>
              <a:rPr lang="en-US" sz="1100" dirty="0" smtClean="0"/>
              <a:t> Indonesia </a:t>
            </a:r>
            <a:r>
              <a:rPr lang="en-US" sz="1100" dirty="0" err="1" smtClean="0"/>
              <a:t>sebagai</a:t>
            </a:r>
            <a:r>
              <a:rPr lang="en-US" sz="1100" dirty="0" smtClean="0"/>
              <a:t> </a:t>
            </a:r>
            <a:r>
              <a:rPr lang="en-US" sz="1100" dirty="0" err="1" smtClean="0"/>
              <a:t>penghela</a:t>
            </a:r>
            <a:r>
              <a:rPr lang="en-US" sz="1100" dirty="0" smtClean="0"/>
              <a:t> </a:t>
            </a:r>
            <a:r>
              <a:rPr lang="en-US" sz="1100" dirty="0" err="1" smtClean="0"/>
              <a:t>ilmu</a:t>
            </a:r>
            <a:r>
              <a:rPr lang="en-US" sz="1100" dirty="0" smtClean="0"/>
              <a:t> </a:t>
            </a:r>
            <a:r>
              <a:rPr lang="en-US" sz="1100" dirty="0" err="1" smtClean="0"/>
              <a:t>pengetahuan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menjadi</a:t>
            </a:r>
            <a:r>
              <a:rPr lang="en-US" sz="1100" dirty="0" smtClean="0"/>
              <a:t> </a:t>
            </a:r>
            <a:r>
              <a:rPr lang="en-US" sz="1100" dirty="0" err="1" smtClean="0"/>
              <a:t>alat</a:t>
            </a:r>
            <a:r>
              <a:rPr lang="en-US" sz="1100" dirty="0" smtClean="0"/>
              <a:t> </a:t>
            </a:r>
            <a:r>
              <a:rPr lang="en-US" sz="1100" dirty="0" err="1" smtClean="0"/>
              <a:t>pemersatu</a:t>
            </a:r>
            <a:r>
              <a:rPr lang="en-US" sz="1100" dirty="0" smtClean="0"/>
              <a:t> </a:t>
            </a:r>
            <a:r>
              <a:rPr lang="en-US" sz="1100" dirty="0" err="1" smtClean="0"/>
              <a:t>bangsa</a:t>
            </a:r>
            <a:r>
              <a:rPr lang="en-US" sz="1100" dirty="0" smtClean="0"/>
              <a:t>.</a:t>
            </a:r>
          </a:p>
          <a:p>
            <a:pPr algn="just">
              <a:buNone/>
            </a:pPr>
            <a:endParaRPr lang="en-US" sz="1100" dirty="0" smtClean="0"/>
          </a:p>
          <a:p>
            <a:pPr lvl="0" algn="just"/>
            <a:r>
              <a:rPr lang="en-US" sz="1100" dirty="0" err="1" smtClean="0"/>
              <a:t>Pengembangan</a:t>
            </a:r>
            <a:r>
              <a:rPr lang="en-US" sz="1100" dirty="0" smtClean="0"/>
              <a:t> </a:t>
            </a:r>
            <a:r>
              <a:rPr lang="en-US" sz="1100" dirty="0" err="1" smtClean="0"/>
              <a:t>substansi</a:t>
            </a:r>
            <a:r>
              <a:rPr lang="en-US" sz="1100" dirty="0" smtClean="0"/>
              <a:t> </a:t>
            </a:r>
            <a:r>
              <a:rPr lang="en-US" sz="1100" dirty="0" err="1" smtClean="0"/>
              <a:t>kajian</a:t>
            </a:r>
            <a:r>
              <a:rPr lang="en-US" sz="1100" dirty="0" smtClean="0"/>
              <a:t> </a:t>
            </a:r>
            <a:r>
              <a:rPr lang="en-US" sz="1100" dirty="0" err="1" smtClean="0"/>
              <a:t>dapat</a:t>
            </a:r>
            <a:r>
              <a:rPr lang="en-US" sz="1100" dirty="0" smtClean="0"/>
              <a:t> </a:t>
            </a:r>
            <a:r>
              <a:rPr lang="en-US" sz="1100" dirty="0" err="1" smtClean="0"/>
              <a:t>menggali</a:t>
            </a:r>
            <a:r>
              <a:rPr lang="en-US" sz="1100" dirty="0" smtClean="0"/>
              <a:t> </a:t>
            </a:r>
            <a:r>
              <a:rPr lang="en-US" sz="1100" dirty="0" err="1" smtClean="0"/>
              <a:t>dan</a:t>
            </a:r>
            <a:r>
              <a:rPr lang="en-US" sz="1100" dirty="0" smtClean="0"/>
              <a:t> </a:t>
            </a:r>
            <a:r>
              <a:rPr lang="en-US" sz="1100" dirty="0" err="1" smtClean="0"/>
              <a:t>menyisipkan</a:t>
            </a:r>
            <a:r>
              <a:rPr lang="en-US" sz="1100" dirty="0" smtClean="0"/>
              <a:t> </a:t>
            </a:r>
            <a:r>
              <a:rPr lang="en-US" sz="1100" dirty="0" err="1" smtClean="0"/>
              <a:t>antara</a:t>
            </a:r>
            <a:r>
              <a:rPr lang="en-US" sz="1100" dirty="0" smtClean="0"/>
              <a:t> lain: </a:t>
            </a:r>
            <a:r>
              <a:rPr lang="en-US" sz="1100" b="1" dirty="0" err="1" smtClean="0"/>
              <a:t>kearifan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lokal</a:t>
            </a:r>
            <a:r>
              <a:rPr lang="en-US" sz="1100" b="1" dirty="0" smtClean="0"/>
              <a:t>, </a:t>
            </a:r>
            <a:r>
              <a:rPr lang="en-US" sz="1100" b="1" dirty="0" err="1" smtClean="0"/>
              <a:t>narkoba</a:t>
            </a:r>
            <a:r>
              <a:rPr lang="en-US" sz="1100" b="1" dirty="0" smtClean="0"/>
              <a:t>, </a:t>
            </a:r>
            <a:r>
              <a:rPr lang="en-US" sz="1100" b="1" dirty="0" err="1" smtClean="0"/>
              <a:t>dekadensi</a:t>
            </a:r>
            <a:r>
              <a:rPr lang="en-US" sz="1100" b="1" dirty="0" smtClean="0"/>
              <a:t> moral, </a:t>
            </a:r>
            <a:r>
              <a:rPr lang="en-US" sz="1100" b="1" dirty="0" err="1" smtClean="0"/>
              <a:t>bela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negara</a:t>
            </a:r>
            <a:r>
              <a:rPr lang="en-US" sz="1100" b="1" dirty="0" smtClean="0"/>
              <a:t>, </a:t>
            </a:r>
            <a:r>
              <a:rPr lang="en-US" sz="1100" b="1" dirty="0" err="1" smtClean="0"/>
              <a:t>cinta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tanah</a:t>
            </a:r>
            <a:r>
              <a:rPr lang="en-US" sz="1100" b="1" dirty="0" smtClean="0"/>
              <a:t> air, </a:t>
            </a:r>
            <a:r>
              <a:rPr lang="en-US" sz="1100" b="1" dirty="0" err="1" smtClean="0"/>
              <a:t>peka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kelestarian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lingkungan</a:t>
            </a:r>
            <a:r>
              <a:rPr lang="en-US" sz="1100" b="1" dirty="0" smtClean="0"/>
              <a:t>, </a:t>
            </a:r>
            <a:r>
              <a:rPr lang="en-US" sz="1100" b="1" dirty="0" err="1" smtClean="0"/>
              <a:t>tanggap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bencana</a:t>
            </a:r>
            <a:r>
              <a:rPr lang="en-US" sz="1100" b="1" dirty="0" smtClean="0"/>
              <a:t>, </a:t>
            </a:r>
            <a:r>
              <a:rPr lang="en-US" sz="1100" b="1" dirty="0" err="1" smtClean="0"/>
              <a:t>radikalisme</a:t>
            </a:r>
            <a:r>
              <a:rPr lang="en-US" sz="1100" b="1" dirty="0" smtClean="0"/>
              <a:t>, </a:t>
            </a:r>
            <a:r>
              <a:rPr lang="en-US" sz="1100" b="1" dirty="0" err="1" smtClean="0"/>
              <a:t>kesadaran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pajak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dan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korupsi</a:t>
            </a:r>
            <a:r>
              <a:rPr lang="en-US" sz="1100" b="1" dirty="0" smtClean="0"/>
              <a:t>.</a:t>
            </a:r>
            <a:endParaRPr lang="en-US" sz="1100" dirty="0" smtClean="0"/>
          </a:p>
          <a:p>
            <a:pPr algn="just">
              <a:buNone/>
            </a:pPr>
            <a:endParaRPr lang="en-US" sz="1100" dirty="0"/>
          </a:p>
        </p:txBody>
      </p:sp>
      <p:grpSp>
        <p:nvGrpSpPr>
          <p:cNvPr id="2" name="Google Shape;1513;p33"/>
          <p:cNvGrpSpPr/>
          <p:nvPr/>
        </p:nvGrpSpPr>
        <p:grpSpPr>
          <a:xfrm>
            <a:off x="5707430" y="1589756"/>
            <a:ext cx="2553794" cy="2729592"/>
            <a:chOff x="5707430" y="1589756"/>
            <a:chExt cx="2553794" cy="2729592"/>
          </a:xfrm>
        </p:grpSpPr>
        <p:sp>
          <p:nvSpPr>
            <p:cNvPr id="1514" name="Google Shape;1514;p33"/>
            <p:cNvSpPr/>
            <p:nvPr/>
          </p:nvSpPr>
          <p:spPr>
            <a:xfrm rot="-1384681" flipH="1">
              <a:off x="6693618" y="4006718"/>
              <a:ext cx="169543" cy="292696"/>
            </a:xfrm>
            <a:custGeom>
              <a:avLst/>
              <a:gdLst/>
              <a:ahLst/>
              <a:cxnLst/>
              <a:rect l="l" t="t" r="r" b="b"/>
              <a:pathLst>
                <a:path w="6072" h="10742" fill="none" extrusionOk="0">
                  <a:moveTo>
                    <a:pt x="901" y="10741"/>
                  </a:moveTo>
                  <a:lnTo>
                    <a:pt x="1" y="8339"/>
                  </a:lnTo>
                  <a:lnTo>
                    <a:pt x="2402" y="8139"/>
                  </a:lnTo>
                  <a:lnTo>
                    <a:pt x="1702" y="5537"/>
                  </a:lnTo>
                  <a:lnTo>
                    <a:pt x="4270" y="5437"/>
                  </a:lnTo>
                  <a:lnTo>
                    <a:pt x="3503" y="2869"/>
                  </a:lnTo>
                  <a:lnTo>
                    <a:pt x="6072" y="2602"/>
                  </a:lnTo>
                  <a:lnTo>
                    <a:pt x="5371" y="0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6327057" y="1589756"/>
              <a:ext cx="60911" cy="118378"/>
            </a:xfrm>
            <a:custGeom>
              <a:avLst/>
              <a:gdLst/>
              <a:ahLst/>
              <a:cxnLst/>
              <a:rect l="l" t="t" r="r" b="b"/>
              <a:pathLst>
                <a:path w="2169" h="4371" fill="none" extrusionOk="0">
                  <a:moveTo>
                    <a:pt x="0" y="0"/>
                  </a:moveTo>
                  <a:cubicBezTo>
                    <a:pt x="1201" y="0"/>
                    <a:pt x="2168" y="968"/>
                    <a:pt x="2168" y="2202"/>
                  </a:cubicBezTo>
                  <a:cubicBezTo>
                    <a:pt x="2168" y="3403"/>
                    <a:pt x="1201" y="4370"/>
                    <a:pt x="0" y="4370"/>
                  </a:cubicBez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3"/>
            <p:cNvSpPr/>
            <p:nvPr/>
          </p:nvSpPr>
          <p:spPr>
            <a:xfrm flipH="1">
              <a:off x="7388954" y="2107934"/>
              <a:ext cx="139598" cy="217770"/>
            </a:xfrm>
            <a:custGeom>
              <a:avLst/>
              <a:gdLst/>
              <a:ahLst/>
              <a:cxnLst/>
              <a:rect l="l" t="t" r="r" b="b"/>
              <a:pathLst>
                <a:path w="4971" h="8041" fill="none" extrusionOk="0">
                  <a:moveTo>
                    <a:pt x="835" y="8040"/>
                  </a:moveTo>
                  <a:lnTo>
                    <a:pt x="1" y="5371"/>
                  </a:lnTo>
                  <a:lnTo>
                    <a:pt x="2703" y="5572"/>
                  </a:lnTo>
                  <a:lnTo>
                    <a:pt x="2002" y="2670"/>
                  </a:lnTo>
                  <a:lnTo>
                    <a:pt x="4971" y="2569"/>
                  </a:lnTo>
                  <a:lnTo>
                    <a:pt x="4037" y="1"/>
                  </a:lnTo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3"/>
            <p:cNvSpPr/>
            <p:nvPr/>
          </p:nvSpPr>
          <p:spPr>
            <a:xfrm flipH="1">
              <a:off x="8085063" y="2325704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7761721" y="3128172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5707430" y="3408119"/>
              <a:ext cx="60911" cy="58769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6090307" y="2839215"/>
              <a:ext cx="176162" cy="225868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noFill/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1" name="Google Shape;1521;p33"/>
          <p:cNvSpPr/>
          <p:nvPr/>
        </p:nvSpPr>
        <p:spPr>
          <a:xfrm>
            <a:off x="720010" y="1328762"/>
            <a:ext cx="4780684" cy="779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 err="1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Capaian</a:t>
            </a:r>
            <a:r>
              <a:rPr lang="en-US" b="0" i="0" dirty="0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 </a:t>
            </a:r>
            <a:r>
              <a:rPr lang="en-US" b="0" i="0" dirty="0" err="1" smtClean="0"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Bayon"/>
              </a:rPr>
              <a:t>pembelajaran</a:t>
            </a:r>
            <a:endParaRPr b="0" i="0"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latin typeface="Bayo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15" name="Picture 14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6" name="Picture 15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7" name="Picture 16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35"/>
          <p:cNvSpPr/>
          <p:nvPr/>
        </p:nvSpPr>
        <p:spPr>
          <a:xfrm rot="-5400000" flipH="1">
            <a:off x="5577475" y="-672125"/>
            <a:ext cx="1344600" cy="5788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1536" name="Google Shape;1536;p35"/>
          <p:cNvSpPr/>
          <p:nvPr/>
        </p:nvSpPr>
        <p:spPr>
          <a:xfrm rot="-5400000" flipH="1">
            <a:off x="5577475" y="853925"/>
            <a:ext cx="1344600" cy="5788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</a:t>
            </a:r>
            <a:endParaRPr/>
          </a:p>
        </p:txBody>
      </p:sp>
      <p:sp>
        <p:nvSpPr>
          <p:cNvPr id="1537" name="Google Shape;1537;p35"/>
          <p:cNvSpPr/>
          <p:nvPr/>
        </p:nvSpPr>
        <p:spPr>
          <a:xfrm rot="1737649">
            <a:off x="4816423" y="456554"/>
            <a:ext cx="409107" cy="358947"/>
          </a:xfrm>
          <a:custGeom>
            <a:avLst/>
            <a:gdLst/>
            <a:ahLst/>
            <a:cxnLst/>
            <a:rect l="l" t="t" r="r" b="b"/>
            <a:pathLst>
              <a:path w="11076" h="9718" extrusionOk="0">
                <a:moveTo>
                  <a:pt x="5537" y="1"/>
                </a:moveTo>
                <a:cubicBezTo>
                  <a:pt x="4646" y="1"/>
                  <a:pt x="3744" y="245"/>
                  <a:pt x="2936" y="756"/>
                </a:cubicBezTo>
                <a:cubicBezTo>
                  <a:pt x="668" y="2191"/>
                  <a:pt x="1" y="5193"/>
                  <a:pt x="1435" y="7461"/>
                </a:cubicBezTo>
                <a:cubicBezTo>
                  <a:pt x="2358" y="8921"/>
                  <a:pt x="3931" y="9718"/>
                  <a:pt x="5539" y="9718"/>
                </a:cubicBezTo>
                <a:cubicBezTo>
                  <a:pt x="6430" y="9718"/>
                  <a:pt x="7331" y="9473"/>
                  <a:pt x="8140" y="8962"/>
                </a:cubicBezTo>
                <a:cubicBezTo>
                  <a:pt x="10408" y="7528"/>
                  <a:pt x="11075" y="4526"/>
                  <a:pt x="9641" y="2257"/>
                </a:cubicBezTo>
                <a:cubicBezTo>
                  <a:pt x="8718" y="798"/>
                  <a:pt x="7145" y="1"/>
                  <a:pt x="55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5"/>
          <p:cNvSpPr txBox="1">
            <a:spLocks noGrp="1"/>
          </p:cNvSpPr>
          <p:nvPr>
            <p:ph type="title"/>
          </p:nvPr>
        </p:nvSpPr>
        <p:spPr>
          <a:xfrm>
            <a:off x="3000364" y="1608701"/>
            <a:ext cx="6143636" cy="3463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err="1" smtClean="0"/>
              <a:t>tim</a:t>
            </a:r>
            <a:r>
              <a:rPr lang="en-US" sz="7200" dirty="0" smtClean="0"/>
              <a:t> </a:t>
            </a:r>
            <a:r>
              <a:rPr lang="en-US" sz="7200" dirty="0" err="1" smtClean="0"/>
              <a:t>pelaksana</a:t>
            </a:r>
            <a:r>
              <a:rPr lang="en-US" sz="7200" dirty="0" smtClean="0"/>
              <a:t/>
            </a:r>
            <a:br>
              <a:rPr lang="en-US" sz="7200" dirty="0" smtClean="0"/>
            </a:br>
            <a:endParaRPr sz="7200"/>
          </a:p>
        </p:txBody>
      </p:sp>
      <p:sp>
        <p:nvSpPr>
          <p:cNvPr id="43" name="Google Shape;1574;p35"/>
          <p:cNvSpPr txBox="1">
            <a:spLocks/>
          </p:cNvSpPr>
          <p:nvPr/>
        </p:nvSpPr>
        <p:spPr>
          <a:xfrm>
            <a:off x="3000396" y="3214692"/>
            <a:ext cx="6143636" cy="150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ayon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yon"/>
                <a:ea typeface="Bayon"/>
                <a:cs typeface="Bayon"/>
                <a:sym typeface="Bayon"/>
              </a:rPr>
              <a:t>Akademik</a:t>
            </a:r>
            <a:r>
              <a:rPr kumimoji="0" lang="en-US" sz="7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yon"/>
                <a:ea typeface="Bayon"/>
                <a:cs typeface="Bayon"/>
                <a:sym typeface="Bayon"/>
              </a:rPr>
              <a:t> </a:t>
            </a:r>
            <a:r>
              <a:rPr kumimoji="0" lang="en-US" sz="7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yon"/>
                <a:ea typeface="Bayon"/>
                <a:cs typeface="Bayon"/>
                <a:sym typeface="Bayon"/>
              </a:rPr>
              <a:t>mkwk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ayon"/>
              <a:ea typeface="Bayon"/>
              <a:cs typeface="Bayon"/>
              <a:sym typeface="Bayon"/>
            </a:endParaRPr>
          </a:p>
        </p:txBody>
      </p:sp>
      <p:grpSp>
        <p:nvGrpSpPr>
          <p:cNvPr id="1565" name="Google Shape;1565;p35"/>
          <p:cNvGrpSpPr/>
          <p:nvPr/>
        </p:nvGrpSpPr>
        <p:grpSpPr>
          <a:xfrm>
            <a:off x="697035" y="1643056"/>
            <a:ext cx="1973438" cy="2857813"/>
            <a:chOff x="774125" y="1465813"/>
            <a:chExt cx="1973438" cy="2857813"/>
          </a:xfrm>
        </p:grpSpPr>
        <p:sp>
          <p:nvSpPr>
            <p:cNvPr id="1566" name="Google Shape;1566;p35"/>
            <p:cNvSpPr/>
            <p:nvPr/>
          </p:nvSpPr>
          <p:spPr>
            <a:xfrm rot="1430105">
              <a:off x="1764068" y="3853726"/>
              <a:ext cx="151798" cy="268546"/>
            </a:xfrm>
            <a:custGeom>
              <a:avLst/>
              <a:gdLst/>
              <a:ahLst/>
              <a:cxnLst/>
              <a:rect l="l" t="t" r="r" b="b"/>
              <a:pathLst>
                <a:path w="6072" h="10742" fill="none" extrusionOk="0">
                  <a:moveTo>
                    <a:pt x="901" y="10741"/>
                  </a:moveTo>
                  <a:lnTo>
                    <a:pt x="1" y="8339"/>
                  </a:lnTo>
                  <a:lnTo>
                    <a:pt x="2402" y="8139"/>
                  </a:lnTo>
                  <a:lnTo>
                    <a:pt x="1702" y="5537"/>
                  </a:lnTo>
                  <a:lnTo>
                    <a:pt x="4270" y="5437"/>
                  </a:lnTo>
                  <a:lnTo>
                    <a:pt x="3503" y="2869"/>
                  </a:lnTo>
                  <a:lnTo>
                    <a:pt x="6072" y="2602"/>
                  </a:lnTo>
                  <a:lnTo>
                    <a:pt x="5371" y="0"/>
                  </a:lnTo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2693338" y="1941750"/>
              <a:ext cx="54225" cy="109275"/>
            </a:xfrm>
            <a:custGeom>
              <a:avLst/>
              <a:gdLst/>
              <a:ahLst/>
              <a:cxnLst/>
              <a:rect l="l" t="t" r="r" b="b"/>
              <a:pathLst>
                <a:path w="2169" h="4371" fill="none" extrusionOk="0">
                  <a:moveTo>
                    <a:pt x="0" y="0"/>
                  </a:moveTo>
                  <a:cubicBezTo>
                    <a:pt x="1201" y="0"/>
                    <a:pt x="2168" y="968"/>
                    <a:pt x="2168" y="2202"/>
                  </a:cubicBezTo>
                  <a:cubicBezTo>
                    <a:pt x="2168" y="3403"/>
                    <a:pt x="1201" y="4370"/>
                    <a:pt x="0" y="4370"/>
                  </a:cubicBezTo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1290400" y="1740725"/>
              <a:ext cx="124275" cy="201025"/>
            </a:xfrm>
            <a:custGeom>
              <a:avLst/>
              <a:gdLst/>
              <a:ahLst/>
              <a:cxnLst/>
              <a:rect l="l" t="t" r="r" b="b"/>
              <a:pathLst>
                <a:path w="4971" h="8041" fill="none" extrusionOk="0">
                  <a:moveTo>
                    <a:pt x="835" y="8040"/>
                  </a:moveTo>
                  <a:lnTo>
                    <a:pt x="1" y="5371"/>
                  </a:lnTo>
                  <a:lnTo>
                    <a:pt x="2703" y="5572"/>
                  </a:lnTo>
                  <a:lnTo>
                    <a:pt x="2002" y="2670"/>
                  </a:lnTo>
                  <a:lnTo>
                    <a:pt x="4971" y="2569"/>
                  </a:lnTo>
                  <a:lnTo>
                    <a:pt x="4037" y="1"/>
                  </a:lnTo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774125" y="2355675"/>
              <a:ext cx="156825" cy="208500"/>
            </a:xfrm>
            <a:custGeom>
              <a:avLst/>
              <a:gdLst/>
              <a:ahLst/>
              <a:cxnLst/>
              <a:rect l="l" t="t" r="r" b="b"/>
              <a:pathLst>
                <a:path w="6273" h="8340" fill="none" extrusionOk="0">
                  <a:moveTo>
                    <a:pt x="1702" y="4070"/>
                  </a:moveTo>
                  <a:cubicBezTo>
                    <a:pt x="2536" y="3036"/>
                    <a:pt x="3270" y="2035"/>
                    <a:pt x="4104" y="1001"/>
                  </a:cubicBezTo>
                  <a:cubicBezTo>
                    <a:pt x="4304" y="667"/>
                    <a:pt x="4638" y="367"/>
                    <a:pt x="5004" y="200"/>
                  </a:cubicBezTo>
                  <a:cubicBezTo>
                    <a:pt x="5371" y="0"/>
                    <a:pt x="5838" y="100"/>
                    <a:pt x="6072" y="467"/>
                  </a:cubicBezTo>
                  <a:cubicBezTo>
                    <a:pt x="6272" y="868"/>
                    <a:pt x="6039" y="1301"/>
                    <a:pt x="5872" y="1668"/>
                  </a:cubicBezTo>
                  <a:cubicBezTo>
                    <a:pt x="5471" y="2469"/>
                    <a:pt x="5305" y="3303"/>
                    <a:pt x="5271" y="4170"/>
                  </a:cubicBezTo>
                  <a:cubicBezTo>
                    <a:pt x="5338" y="4804"/>
                    <a:pt x="5305" y="5438"/>
                    <a:pt x="5238" y="6071"/>
                  </a:cubicBezTo>
                  <a:cubicBezTo>
                    <a:pt x="4771" y="8340"/>
                    <a:pt x="1" y="7472"/>
                    <a:pt x="1202" y="4837"/>
                  </a:cubicBezTo>
                  <a:cubicBezTo>
                    <a:pt x="1335" y="4570"/>
                    <a:pt x="1502" y="4303"/>
                    <a:pt x="1702" y="4070"/>
                  </a:cubicBezTo>
                  <a:close/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 flipH="1">
              <a:off x="989175" y="3002088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fill="none" extrusionOk="0">
                  <a:moveTo>
                    <a:pt x="2168" y="1068"/>
                  </a:moveTo>
                  <a:cubicBezTo>
                    <a:pt x="2168" y="1669"/>
                    <a:pt x="1701" y="2169"/>
                    <a:pt x="1101" y="2169"/>
                  </a:cubicBezTo>
                  <a:cubicBezTo>
                    <a:pt x="500" y="2169"/>
                    <a:pt x="0" y="1669"/>
                    <a:pt x="0" y="1068"/>
                  </a:cubicBezTo>
                  <a:cubicBezTo>
                    <a:pt x="0" y="501"/>
                    <a:pt x="500" y="1"/>
                    <a:pt x="1101" y="1"/>
                  </a:cubicBezTo>
                  <a:cubicBezTo>
                    <a:pt x="1701" y="1"/>
                    <a:pt x="2168" y="501"/>
                    <a:pt x="2168" y="1068"/>
                  </a:cubicBezTo>
                  <a:close/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 flipH="1">
              <a:off x="2359888" y="4074250"/>
              <a:ext cx="150125" cy="204325"/>
            </a:xfrm>
            <a:custGeom>
              <a:avLst/>
              <a:gdLst/>
              <a:ahLst/>
              <a:cxnLst/>
              <a:rect l="l" t="t" r="r" b="b"/>
              <a:pathLst>
                <a:path w="6005" h="8173" fill="none" extrusionOk="0">
                  <a:moveTo>
                    <a:pt x="6005" y="0"/>
                  </a:moveTo>
                  <a:lnTo>
                    <a:pt x="0" y="8173"/>
                  </a:lnTo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 flipH="1">
              <a:off x="2434113" y="4245200"/>
              <a:ext cx="56725" cy="78425"/>
            </a:xfrm>
            <a:custGeom>
              <a:avLst/>
              <a:gdLst/>
              <a:ahLst/>
              <a:cxnLst/>
              <a:rect l="l" t="t" r="r" b="b"/>
              <a:pathLst>
                <a:path w="2269" h="3137" fill="none" extrusionOk="0">
                  <a:moveTo>
                    <a:pt x="0" y="3136"/>
                  </a:moveTo>
                  <a:lnTo>
                    <a:pt x="2269" y="1"/>
                  </a:lnTo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 flipH="1">
              <a:off x="1933313" y="1465813"/>
              <a:ext cx="81750" cy="80925"/>
            </a:xfrm>
            <a:custGeom>
              <a:avLst/>
              <a:gdLst/>
              <a:ahLst/>
              <a:cxnLst/>
              <a:rect l="l" t="t" r="r" b="b"/>
              <a:pathLst>
                <a:path w="3270" h="3237" fill="none" extrusionOk="0">
                  <a:moveTo>
                    <a:pt x="2736" y="2569"/>
                  </a:moveTo>
                  <a:cubicBezTo>
                    <a:pt x="2202" y="3170"/>
                    <a:pt x="1302" y="3236"/>
                    <a:pt x="701" y="2703"/>
                  </a:cubicBezTo>
                  <a:cubicBezTo>
                    <a:pt x="68" y="2202"/>
                    <a:pt x="1" y="1268"/>
                    <a:pt x="535" y="668"/>
                  </a:cubicBezTo>
                  <a:cubicBezTo>
                    <a:pt x="1068" y="67"/>
                    <a:pt x="1969" y="1"/>
                    <a:pt x="2603" y="534"/>
                  </a:cubicBezTo>
                  <a:cubicBezTo>
                    <a:pt x="3203" y="1035"/>
                    <a:pt x="3270" y="1969"/>
                    <a:pt x="2736" y="2569"/>
                  </a:cubicBezTo>
                  <a:close/>
                </a:path>
              </a:pathLst>
            </a:custGeom>
            <a:solidFill>
              <a:schemeClr val="dk2"/>
            </a:solidFill>
            <a:ln w="5000" cap="flat" cmpd="sng">
              <a:solidFill>
                <a:schemeClr val="dk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2910" y="1863752"/>
            <a:ext cx="3143272" cy="2636824"/>
            <a:chOff x="642910" y="1863752"/>
            <a:chExt cx="3143272" cy="2636824"/>
          </a:xfrm>
        </p:grpSpPr>
        <p:sp>
          <p:nvSpPr>
            <p:cNvPr id="1546" name="Google Shape;1546;p35"/>
            <p:cNvSpPr/>
            <p:nvPr/>
          </p:nvSpPr>
          <p:spPr>
            <a:xfrm>
              <a:off x="642910" y="3753220"/>
              <a:ext cx="246030" cy="388844"/>
            </a:xfrm>
            <a:custGeom>
              <a:avLst/>
              <a:gdLst/>
              <a:ahLst/>
              <a:cxnLst/>
              <a:rect l="l" t="t" r="r" b="b"/>
              <a:pathLst>
                <a:path w="7940" h="12549" extrusionOk="0">
                  <a:moveTo>
                    <a:pt x="3641" y="1"/>
                  </a:moveTo>
                  <a:cubicBezTo>
                    <a:pt x="3639" y="1"/>
                    <a:pt x="3637" y="1"/>
                    <a:pt x="3636" y="2"/>
                  </a:cubicBezTo>
                  <a:cubicBezTo>
                    <a:pt x="2969" y="302"/>
                    <a:pt x="2335" y="602"/>
                    <a:pt x="1735" y="1002"/>
                  </a:cubicBezTo>
                  <a:cubicBezTo>
                    <a:pt x="1501" y="1136"/>
                    <a:pt x="0" y="1836"/>
                    <a:pt x="100" y="2170"/>
                  </a:cubicBezTo>
                  <a:cubicBezTo>
                    <a:pt x="1001" y="5506"/>
                    <a:pt x="2835" y="8875"/>
                    <a:pt x="5004" y="11510"/>
                  </a:cubicBezTo>
                  <a:cubicBezTo>
                    <a:pt x="5204" y="11743"/>
                    <a:pt x="5404" y="11977"/>
                    <a:pt x="5604" y="12177"/>
                  </a:cubicBezTo>
                  <a:cubicBezTo>
                    <a:pt x="5909" y="12391"/>
                    <a:pt x="6270" y="12548"/>
                    <a:pt x="6610" y="12548"/>
                  </a:cubicBezTo>
                  <a:cubicBezTo>
                    <a:pt x="6642" y="12548"/>
                    <a:pt x="6673" y="12547"/>
                    <a:pt x="6705" y="12544"/>
                  </a:cubicBezTo>
                  <a:cubicBezTo>
                    <a:pt x="7939" y="12411"/>
                    <a:pt x="7605" y="11176"/>
                    <a:pt x="7305" y="10376"/>
                  </a:cubicBezTo>
                  <a:cubicBezTo>
                    <a:pt x="6972" y="9509"/>
                    <a:pt x="6671" y="8608"/>
                    <a:pt x="6505" y="7707"/>
                  </a:cubicBezTo>
                  <a:cubicBezTo>
                    <a:pt x="6405" y="7174"/>
                    <a:pt x="6271" y="6540"/>
                    <a:pt x="6338" y="6006"/>
                  </a:cubicBezTo>
                  <a:cubicBezTo>
                    <a:pt x="6371" y="5672"/>
                    <a:pt x="6671" y="5205"/>
                    <a:pt x="6538" y="4872"/>
                  </a:cubicBezTo>
                  <a:cubicBezTo>
                    <a:pt x="6405" y="4572"/>
                    <a:pt x="6004" y="4405"/>
                    <a:pt x="5804" y="4138"/>
                  </a:cubicBezTo>
                  <a:cubicBezTo>
                    <a:pt x="5671" y="3905"/>
                    <a:pt x="5571" y="3471"/>
                    <a:pt x="5404" y="3171"/>
                  </a:cubicBezTo>
                  <a:cubicBezTo>
                    <a:pt x="5239" y="2907"/>
                    <a:pt x="3802" y="1"/>
                    <a:pt x="36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18357" y="1863752"/>
              <a:ext cx="3067825" cy="2636824"/>
              <a:chOff x="718357" y="1863752"/>
              <a:chExt cx="3067825" cy="2636824"/>
            </a:xfrm>
          </p:grpSpPr>
          <p:sp>
            <p:nvSpPr>
              <p:cNvPr id="1539" name="Google Shape;1539;p35"/>
              <p:cNvSpPr/>
              <p:nvPr/>
            </p:nvSpPr>
            <p:spPr>
              <a:xfrm>
                <a:off x="2048508" y="3680623"/>
                <a:ext cx="180928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7981" extrusionOk="0">
                    <a:moveTo>
                      <a:pt x="3863" y="1"/>
                    </a:moveTo>
                    <a:cubicBezTo>
                      <a:pt x="3504" y="1"/>
                      <a:pt x="3131" y="94"/>
                      <a:pt x="2803" y="210"/>
                    </a:cubicBezTo>
                    <a:cubicBezTo>
                      <a:pt x="2303" y="370"/>
                      <a:pt x="1861" y="400"/>
                      <a:pt x="1485" y="400"/>
                    </a:cubicBezTo>
                    <a:cubicBezTo>
                      <a:pt x="1265" y="400"/>
                      <a:pt x="1068" y="390"/>
                      <a:pt x="894" y="390"/>
                    </a:cubicBezTo>
                    <a:cubicBezTo>
                      <a:pt x="315" y="390"/>
                      <a:pt x="1" y="502"/>
                      <a:pt x="1" y="1477"/>
                    </a:cubicBezTo>
                    <a:cubicBezTo>
                      <a:pt x="1" y="1844"/>
                      <a:pt x="935" y="7448"/>
                      <a:pt x="935" y="7815"/>
                    </a:cubicBezTo>
                    <a:cubicBezTo>
                      <a:pt x="2006" y="7929"/>
                      <a:pt x="3155" y="7981"/>
                      <a:pt x="4287" y="7981"/>
                    </a:cubicBezTo>
                    <a:cubicBezTo>
                      <a:pt x="4811" y="7981"/>
                      <a:pt x="5331" y="7970"/>
                      <a:pt x="5838" y="7949"/>
                    </a:cubicBezTo>
                    <a:cubicBezTo>
                      <a:pt x="5838" y="7749"/>
                      <a:pt x="5438" y="3979"/>
                      <a:pt x="5438" y="3746"/>
                    </a:cubicBezTo>
                    <a:cubicBezTo>
                      <a:pt x="5471" y="2979"/>
                      <a:pt x="5505" y="2178"/>
                      <a:pt x="5338" y="1411"/>
                    </a:cubicBezTo>
                    <a:cubicBezTo>
                      <a:pt x="5238" y="944"/>
                      <a:pt x="5004" y="443"/>
                      <a:pt x="4604" y="177"/>
                    </a:cubicBezTo>
                    <a:cubicBezTo>
                      <a:pt x="4379" y="50"/>
                      <a:pt x="4125" y="1"/>
                      <a:pt x="3863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060932" y="3876259"/>
                <a:ext cx="422774" cy="147277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4753" extrusionOk="0">
                    <a:moveTo>
                      <a:pt x="4647" y="0"/>
                    </a:moveTo>
                    <a:cubicBezTo>
                      <a:pt x="3559" y="0"/>
                      <a:pt x="1945" y="100"/>
                      <a:pt x="990" y="100"/>
                    </a:cubicBezTo>
                    <a:cubicBezTo>
                      <a:pt x="513" y="100"/>
                      <a:pt x="200" y="75"/>
                      <a:pt x="200" y="0"/>
                    </a:cubicBezTo>
                    <a:lnTo>
                      <a:pt x="200" y="0"/>
                    </a:lnTo>
                    <a:cubicBezTo>
                      <a:pt x="200" y="1201"/>
                      <a:pt x="0" y="2502"/>
                      <a:pt x="267" y="3670"/>
                    </a:cubicBezTo>
                    <a:cubicBezTo>
                      <a:pt x="334" y="3836"/>
                      <a:pt x="367" y="4036"/>
                      <a:pt x="500" y="4170"/>
                    </a:cubicBezTo>
                    <a:cubicBezTo>
                      <a:pt x="752" y="4440"/>
                      <a:pt x="1236" y="4496"/>
                      <a:pt x="1729" y="4496"/>
                    </a:cubicBezTo>
                    <a:cubicBezTo>
                      <a:pt x="2084" y="4496"/>
                      <a:pt x="2443" y="4467"/>
                      <a:pt x="2722" y="4467"/>
                    </a:cubicBezTo>
                    <a:cubicBezTo>
                      <a:pt x="2774" y="4467"/>
                      <a:pt x="2823" y="4468"/>
                      <a:pt x="2869" y="4470"/>
                    </a:cubicBezTo>
                    <a:cubicBezTo>
                      <a:pt x="4036" y="4537"/>
                      <a:pt x="5204" y="4637"/>
                      <a:pt x="6371" y="4704"/>
                    </a:cubicBezTo>
                    <a:cubicBezTo>
                      <a:pt x="7094" y="4734"/>
                      <a:pt x="7817" y="4752"/>
                      <a:pt x="8538" y="4752"/>
                    </a:cubicBezTo>
                    <a:cubicBezTo>
                      <a:pt x="10182" y="4752"/>
                      <a:pt x="11821" y="4658"/>
                      <a:pt x="13443" y="4403"/>
                    </a:cubicBezTo>
                    <a:cubicBezTo>
                      <a:pt x="13643" y="4403"/>
                      <a:pt x="12542" y="3169"/>
                      <a:pt x="12442" y="3102"/>
                    </a:cubicBezTo>
                    <a:cubicBezTo>
                      <a:pt x="12042" y="2736"/>
                      <a:pt x="11708" y="2469"/>
                      <a:pt x="11208" y="2235"/>
                    </a:cubicBezTo>
                    <a:cubicBezTo>
                      <a:pt x="10941" y="2102"/>
                      <a:pt x="10641" y="2002"/>
                      <a:pt x="10374" y="1902"/>
                    </a:cubicBezTo>
                    <a:lnTo>
                      <a:pt x="10374" y="1868"/>
                    </a:lnTo>
                    <a:cubicBezTo>
                      <a:pt x="9907" y="1701"/>
                      <a:pt x="9440" y="1535"/>
                      <a:pt x="8940" y="1401"/>
                    </a:cubicBezTo>
                    <a:cubicBezTo>
                      <a:pt x="8006" y="1201"/>
                      <a:pt x="6972" y="1168"/>
                      <a:pt x="6238" y="534"/>
                    </a:cubicBezTo>
                    <a:cubicBezTo>
                      <a:pt x="6071" y="401"/>
                      <a:pt x="5938" y="200"/>
                      <a:pt x="5737" y="100"/>
                    </a:cubicBezTo>
                    <a:cubicBezTo>
                      <a:pt x="5604" y="25"/>
                      <a:pt x="5191" y="0"/>
                      <a:pt x="46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1345693" y="2582748"/>
                <a:ext cx="1043983" cy="1215430"/>
              </a:xfrm>
              <a:custGeom>
                <a:avLst/>
                <a:gdLst/>
                <a:ahLst/>
                <a:cxnLst/>
                <a:rect l="l" t="t" r="r" b="b"/>
                <a:pathLst>
                  <a:path w="33692" h="39225" extrusionOk="0">
                    <a:moveTo>
                      <a:pt x="7396" y="0"/>
                    </a:moveTo>
                    <a:cubicBezTo>
                      <a:pt x="5681" y="0"/>
                      <a:pt x="3956" y="387"/>
                      <a:pt x="2403" y="1118"/>
                    </a:cubicBezTo>
                    <a:cubicBezTo>
                      <a:pt x="1469" y="1585"/>
                      <a:pt x="234" y="2052"/>
                      <a:pt x="134" y="3153"/>
                    </a:cubicBezTo>
                    <a:lnTo>
                      <a:pt x="101" y="3153"/>
                    </a:lnTo>
                    <a:cubicBezTo>
                      <a:pt x="1" y="4054"/>
                      <a:pt x="735" y="5088"/>
                      <a:pt x="1002" y="5922"/>
                    </a:cubicBezTo>
                    <a:cubicBezTo>
                      <a:pt x="1535" y="7690"/>
                      <a:pt x="2202" y="9424"/>
                      <a:pt x="3036" y="11092"/>
                    </a:cubicBezTo>
                    <a:cubicBezTo>
                      <a:pt x="3737" y="12426"/>
                      <a:pt x="4471" y="14194"/>
                      <a:pt x="5872" y="14961"/>
                    </a:cubicBezTo>
                    <a:cubicBezTo>
                      <a:pt x="8374" y="16362"/>
                      <a:pt x="11176" y="16963"/>
                      <a:pt x="14011" y="17196"/>
                    </a:cubicBezTo>
                    <a:cubicBezTo>
                      <a:pt x="14535" y="17245"/>
                      <a:pt x="15052" y="17261"/>
                      <a:pt x="15564" y="17261"/>
                    </a:cubicBezTo>
                    <a:cubicBezTo>
                      <a:pt x="16767" y="17261"/>
                      <a:pt x="17949" y="17168"/>
                      <a:pt x="19151" y="17168"/>
                    </a:cubicBezTo>
                    <a:cubicBezTo>
                      <a:pt x="19916" y="17168"/>
                      <a:pt x="20690" y="17206"/>
                      <a:pt x="21483" y="17330"/>
                    </a:cubicBezTo>
                    <a:cubicBezTo>
                      <a:pt x="21616" y="17330"/>
                      <a:pt x="21750" y="17363"/>
                      <a:pt x="21816" y="17463"/>
                    </a:cubicBezTo>
                    <a:cubicBezTo>
                      <a:pt x="21917" y="17563"/>
                      <a:pt x="21917" y="17697"/>
                      <a:pt x="21917" y="17830"/>
                    </a:cubicBezTo>
                    <a:cubicBezTo>
                      <a:pt x="21616" y="22567"/>
                      <a:pt x="21349" y="27270"/>
                      <a:pt x="21083" y="32007"/>
                    </a:cubicBezTo>
                    <a:cubicBezTo>
                      <a:pt x="21016" y="33241"/>
                      <a:pt x="20115" y="37211"/>
                      <a:pt x="21016" y="38145"/>
                    </a:cubicBezTo>
                    <a:cubicBezTo>
                      <a:pt x="21650" y="38812"/>
                      <a:pt x="27787" y="38979"/>
                      <a:pt x="28955" y="39212"/>
                    </a:cubicBezTo>
                    <a:cubicBezTo>
                      <a:pt x="28998" y="39221"/>
                      <a:pt x="29041" y="39225"/>
                      <a:pt x="29082" y="39225"/>
                    </a:cubicBezTo>
                    <a:cubicBezTo>
                      <a:pt x="29362" y="39225"/>
                      <a:pt x="29597" y="39036"/>
                      <a:pt x="29655" y="38745"/>
                    </a:cubicBezTo>
                    <a:lnTo>
                      <a:pt x="32157" y="23434"/>
                    </a:lnTo>
                    <a:cubicBezTo>
                      <a:pt x="32691" y="20232"/>
                      <a:pt x="33692" y="16229"/>
                      <a:pt x="33191" y="13027"/>
                    </a:cubicBezTo>
                    <a:cubicBezTo>
                      <a:pt x="32224" y="6756"/>
                      <a:pt x="22817" y="5088"/>
                      <a:pt x="17814" y="3453"/>
                    </a:cubicBezTo>
                    <a:cubicBezTo>
                      <a:pt x="15045" y="2553"/>
                      <a:pt x="12610" y="885"/>
                      <a:pt x="9741" y="251"/>
                    </a:cubicBezTo>
                    <a:cubicBezTo>
                      <a:pt x="8973" y="83"/>
                      <a:pt x="8186" y="0"/>
                      <a:pt x="7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077447" y="2284119"/>
                <a:ext cx="964380" cy="713300"/>
              </a:xfrm>
              <a:custGeom>
                <a:avLst/>
                <a:gdLst/>
                <a:ahLst/>
                <a:cxnLst/>
                <a:rect l="l" t="t" r="r" b="b"/>
                <a:pathLst>
                  <a:path w="31123" h="23020" extrusionOk="0">
                    <a:moveTo>
                      <a:pt x="3087" y="1"/>
                    </a:moveTo>
                    <a:cubicBezTo>
                      <a:pt x="2548" y="1"/>
                      <a:pt x="1986" y="109"/>
                      <a:pt x="1402" y="349"/>
                    </a:cubicBezTo>
                    <a:cubicBezTo>
                      <a:pt x="168" y="882"/>
                      <a:pt x="1" y="2050"/>
                      <a:pt x="67" y="3317"/>
                    </a:cubicBezTo>
                    <a:cubicBezTo>
                      <a:pt x="234" y="6286"/>
                      <a:pt x="2169" y="8621"/>
                      <a:pt x="4070" y="10790"/>
                    </a:cubicBezTo>
                    <a:cubicBezTo>
                      <a:pt x="5338" y="12257"/>
                      <a:pt x="6706" y="13658"/>
                      <a:pt x="8240" y="14826"/>
                    </a:cubicBezTo>
                    <a:cubicBezTo>
                      <a:pt x="10475" y="16460"/>
                      <a:pt x="13010" y="17594"/>
                      <a:pt x="15512" y="18729"/>
                    </a:cubicBezTo>
                    <a:cubicBezTo>
                      <a:pt x="16379" y="19129"/>
                      <a:pt x="17280" y="19496"/>
                      <a:pt x="18247" y="19729"/>
                    </a:cubicBezTo>
                    <a:cubicBezTo>
                      <a:pt x="19148" y="19963"/>
                      <a:pt x="20215" y="19996"/>
                      <a:pt x="21316" y="20063"/>
                    </a:cubicBezTo>
                    <a:cubicBezTo>
                      <a:pt x="22784" y="20130"/>
                      <a:pt x="24251" y="20296"/>
                      <a:pt x="25319" y="21130"/>
                    </a:cubicBezTo>
                    <a:cubicBezTo>
                      <a:pt x="25619" y="21397"/>
                      <a:pt x="26019" y="21564"/>
                      <a:pt x="26386" y="21731"/>
                    </a:cubicBezTo>
                    <a:cubicBezTo>
                      <a:pt x="27587" y="22231"/>
                      <a:pt x="28821" y="22731"/>
                      <a:pt x="30122" y="22965"/>
                    </a:cubicBezTo>
                    <a:cubicBezTo>
                      <a:pt x="30230" y="22996"/>
                      <a:pt x="30353" y="23020"/>
                      <a:pt x="30477" y="23020"/>
                    </a:cubicBezTo>
                    <a:cubicBezTo>
                      <a:pt x="30620" y="23020"/>
                      <a:pt x="30764" y="22988"/>
                      <a:pt x="30889" y="22898"/>
                    </a:cubicBezTo>
                    <a:cubicBezTo>
                      <a:pt x="31090" y="22731"/>
                      <a:pt x="31123" y="22398"/>
                      <a:pt x="31123" y="22131"/>
                    </a:cubicBezTo>
                    <a:cubicBezTo>
                      <a:pt x="30990" y="20496"/>
                      <a:pt x="29655" y="19629"/>
                      <a:pt x="28288" y="19062"/>
                    </a:cubicBezTo>
                    <a:cubicBezTo>
                      <a:pt x="26720" y="18362"/>
                      <a:pt x="25185" y="17494"/>
                      <a:pt x="23718" y="16594"/>
                    </a:cubicBezTo>
                    <a:cubicBezTo>
                      <a:pt x="20716" y="14826"/>
                      <a:pt x="17813" y="12858"/>
                      <a:pt x="14544" y="11623"/>
                    </a:cubicBezTo>
                    <a:cubicBezTo>
                      <a:pt x="14244" y="11523"/>
                      <a:pt x="13911" y="11390"/>
                      <a:pt x="13677" y="11156"/>
                    </a:cubicBezTo>
                    <a:cubicBezTo>
                      <a:pt x="13477" y="10990"/>
                      <a:pt x="13344" y="10756"/>
                      <a:pt x="13210" y="10556"/>
                    </a:cubicBezTo>
                    <a:cubicBezTo>
                      <a:pt x="12676" y="9622"/>
                      <a:pt x="12009" y="8721"/>
                      <a:pt x="11376" y="7821"/>
                    </a:cubicBezTo>
                    <a:cubicBezTo>
                      <a:pt x="9481" y="5197"/>
                      <a:pt x="6822" y="1"/>
                      <a:pt x="3087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718357" y="3631234"/>
                <a:ext cx="379363" cy="289503"/>
              </a:xfrm>
              <a:custGeom>
                <a:avLst/>
                <a:gdLst/>
                <a:ahLst/>
                <a:cxnLst/>
                <a:rect l="l" t="t" r="r" b="b"/>
                <a:pathLst>
                  <a:path w="12243" h="9343" extrusionOk="0">
                    <a:moveTo>
                      <a:pt x="10067" y="1"/>
                    </a:moveTo>
                    <a:cubicBezTo>
                      <a:pt x="9005" y="1"/>
                      <a:pt x="4794" y="2319"/>
                      <a:pt x="4170" y="2538"/>
                    </a:cubicBezTo>
                    <a:cubicBezTo>
                      <a:pt x="3970" y="2604"/>
                      <a:pt x="200" y="4673"/>
                      <a:pt x="0" y="4739"/>
                    </a:cubicBezTo>
                    <a:cubicBezTo>
                      <a:pt x="601" y="6274"/>
                      <a:pt x="1168" y="7808"/>
                      <a:pt x="1735" y="9343"/>
                    </a:cubicBezTo>
                    <a:cubicBezTo>
                      <a:pt x="2068" y="9142"/>
                      <a:pt x="11442" y="5640"/>
                      <a:pt x="11742" y="5440"/>
                    </a:cubicBezTo>
                    <a:cubicBezTo>
                      <a:pt x="12242" y="5140"/>
                      <a:pt x="11508" y="4106"/>
                      <a:pt x="11675" y="3572"/>
                    </a:cubicBezTo>
                    <a:cubicBezTo>
                      <a:pt x="11975" y="2671"/>
                      <a:pt x="11008" y="503"/>
                      <a:pt x="10241" y="36"/>
                    </a:cubicBezTo>
                    <a:cubicBezTo>
                      <a:pt x="10200" y="12"/>
                      <a:pt x="10141" y="1"/>
                      <a:pt x="10067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836158" y="2553499"/>
                <a:ext cx="868261" cy="1398774"/>
              </a:xfrm>
              <a:custGeom>
                <a:avLst/>
                <a:gdLst/>
                <a:ahLst/>
                <a:cxnLst/>
                <a:rect l="l" t="t" r="r" b="b"/>
                <a:pathLst>
                  <a:path w="28021" h="45142" extrusionOk="0">
                    <a:moveTo>
                      <a:pt x="19440" y="1"/>
                    </a:moveTo>
                    <a:cubicBezTo>
                      <a:pt x="15581" y="1"/>
                      <a:pt x="11925" y="3894"/>
                      <a:pt x="10241" y="6999"/>
                    </a:cubicBezTo>
                    <a:cubicBezTo>
                      <a:pt x="8407" y="10368"/>
                      <a:pt x="9508" y="14371"/>
                      <a:pt x="10342" y="17907"/>
                    </a:cubicBezTo>
                    <a:cubicBezTo>
                      <a:pt x="11309" y="21976"/>
                      <a:pt x="12710" y="25946"/>
                      <a:pt x="14144" y="29882"/>
                    </a:cubicBezTo>
                    <a:cubicBezTo>
                      <a:pt x="10342" y="31483"/>
                      <a:pt x="6539" y="33118"/>
                      <a:pt x="2736" y="34719"/>
                    </a:cubicBezTo>
                    <a:cubicBezTo>
                      <a:pt x="1802" y="35119"/>
                      <a:pt x="901" y="35519"/>
                      <a:pt x="1" y="35886"/>
                    </a:cubicBezTo>
                    <a:cubicBezTo>
                      <a:pt x="359" y="36830"/>
                      <a:pt x="3670" y="45142"/>
                      <a:pt x="4698" y="45142"/>
                    </a:cubicBezTo>
                    <a:cubicBezTo>
                      <a:pt x="4724" y="45142"/>
                      <a:pt x="4748" y="45137"/>
                      <a:pt x="4771" y="45126"/>
                    </a:cubicBezTo>
                    <a:cubicBezTo>
                      <a:pt x="8974" y="43792"/>
                      <a:pt x="13344" y="42625"/>
                      <a:pt x="17447" y="41023"/>
                    </a:cubicBezTo>
                    <a:cubicBezTo>
                      <a:pt x="20249" y="39923"/>
                      <a:pt x="23885" y="39389"/>
                      <a:pt x="25986" y="36954"/>
                    </a:cubicBezTo>
                    <a:cubicBezTo>
                      <a:pt x="28021" y="34585"/>
                      <a:pt x="26553" y="29782"/>
                      <a:pt x="25953" y="27047"/>
                    </a:cubicBezTo>
                    <a:lnTo>
                      <a:pt x="24185" y="18707"/>
                    </a:lnTo>
                    <a:cubicBezTo>
                      <a:pt x="23718" y="16439"/>
                      <a:pt x="22617" y="13637"/>
                      <a:pt x="23051" y="11335"/>
                    </a:cubicBezTo>
                    <a:cubicBezTo>
                      <a:pt x="23684" y="8133"/>
                      <a:pt x="26286" y="3296"/>
                      <a:pt x="22550" y="928"/>
                    </a:cubicBezTo>
                    <a:cubicBezTo>
                      <a:pt x="21522" y="280"/>
                      <a:pt x="20474" y="1"/>
                      <a:pt x="194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000978" y="2152280"/>
                <a:ext cx="301836" cy="434146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14011" extrusionOk="0">
                    <a:moveTo>
                      <a:pt x="2235" y="0"/>
                    </a:moveTo>
                    <a:cubicBezTo>
                      <a:pt x="1601" y="668"/>
                      <a:pt x="868" y="1268"/>
                      <a:pt x="401" y="2069"/>
                    </a:cubicBezTo>
                    <a:cubicBezTo>
                      <a:pt x="301" y="2235"/>
                      <a:pt x="234" y="2402"/>
                      <a:pt x="167" y="2569"/>
                    </a:cubicBezTo>
                    <a:cubicBezTo>
                      <a:pt x="34" y="3303"/>
                      <a:pt x="0" y="3970"/>
                      <a:pt x="34" y="4437"/>
                    </a:cubicBezTo>
                    <a:cubicBezTo>
                      <a:pt x="367" y="7973"/>
                      <a:pt x="1902" y="11375"/>
                      <a:pt x="4237" y="14010"/>
                    </a:cubicBezTo>
                    <a:cubicBezTo>
                      <a:pt x="6038" y="11475"/>
                      <a:pt x="7839" y="8940"/>
                      <a:pt x="9507" y="6338"/>
                    </a:cubicBezTo>
                    <a:lnTo>
                      <a:pt x="9741" y="5771"/>
                    </a:lnTo>
                    <a:cubicBezTo>
                      <a:pt x="9674" y="5704"/>
                      <a:pt x="9574" y="5604"/>
                      <a:pt x="9507" y="5538"/>
                    </a:cubicBezTo>
                    <a:cubicBezTo>
                      <a:pt x="9440" y="5471"/>
                      <a:pt x="9374" y="5404"/>
                      <a:pt x="9307" y="5338"/>
                    </a:cubicBezTo>
                    <a:cubicBezTo>
                      <a:pt x="8039" y="4170"/>
                      <a:pt x="6872" y="2869"/>
                      <a:pt x="5504" y="1835"/>
                    </a:cubicBezTo>
                    <a:cubicBezTo>
                      <a:pt x="4637" y="1201"/>
                      <a:pt x="3403" y="267"/>
                      <a:pt x="2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1203073" y="2028342"/>
                <a:ext cx="988178" cy="856796"/>
              </a:xfrm>
              <a:custGeom>
                <a:avLst/>
                <a:gdLst/>
                <a:ahLst/>
                <a:cxnLst/>
                <a:rect l="l" t="t" r="r" b="b"/>
                <a:pathLst>
                  <a:path w="31891" h="27651" extrusionOk="0">
                    <a:moveTo>
                      <a:pt x="19343" y="1"/>
                    </a:moveTo>
                    <a:cubicBezTo>
                      <a:pt x="18620" y="1"/>
                      <a:pt x="17916" y="81"/>
                      <a:pt x="17280" y="298"/>
                    </a:cubicBezTo>
                    <a:cubicBezTo>
                      <a:pt x="15645" y="865"/>
                      <a:pt x="14244" y="2032"/>
                      <a:pt x="13110" y="3367"/>
                    </a:cubicBezTo>
                    <a:cubicBezTo>
                      <a:pt x="12276" y="4367"/>
                      <a:pt x="11576" y="5468"/>
                      <a:pt x="10908" y="6569"/>
                    </a:cubicBezTo>
                    <a:cubicBezTo>
                      <a:pt x="9874" y="8170"/>
                      <a:pt x="8774" y="9704"/>
                      <a:pt x="7673" y="11239"/>
                    </a:cubicBezTo>
                    <a:cubicBezTo>
                      <a:pt x="6839" y="12406"/>
                      <a:pt x="6372" y="13741"/>
                      <a:pt x="5404" y="14775"/>
                    </a:cubicBezTo>
                    <a:cubicBezTo>
                      <a:pt x="4470" y="15775"/>
                      <a:pt x="3370" y="16576"/>
                      <a:pt x="2402" y="17510"/>
                    </a:cubicBezTo>
                    <a:cubicBezTo>
                      <a:pt x="2202" y="17677"/>
                      <a:pt x="1" y="20345"/>
                      <a:pt x="401" y="20479"/>
                    </a:cubicBezTo>
                    <a:cubicBezTo>
                      <a:pt x="5104" y="22247"/>
                      <a:pt x="9341" y="25282"/>
                      <a:pt x="14244" y="26316"/>
                    </a:cubicBezTo>
                    <a:cubicBezTo>
                      <a:pt x="14277" y="26350"/>
                      <a:pt x="14311" y="26350"/>
                      <a:pt x="14344" y="26350"/>
                    </a:cubicBezTo>
                    <a:cubicBezTo>
                      <a:pt x="15912" y="26683"/>
                      <a:pt x="17546" y="26817"/>
                      <a:pt x="18947" y="27551"/>
                    </a:cubicBezTo>
                    <a:cubicBezTo>
                      <a:pt x="19048" y="27584"/>
                      <a:pt x="19148" y="27651"/>
                      <a:pt x="19281" y="27651"/>
                    </a:cubicBezTo>
                    <a:cubicBezTo>
                      <a:pt x="19515" y="27651"/>
                      <a:pt x="19681" y="27417"/>
                      <a:pt x="19815" y="27217"/>
                    </a:cubicBezTo>
                    <a:cubicBezTo>
                      <a:pt x="21383" y="24548"/>
                      <a:pt x="23084" y="21980"/>
                      <a:pt x="24918" y="19512"/>
                    </a:cubicBezTo>
                    <a:cubicBezTo>
                      <a:pt x="26586" y="17243"/>
                      <a:pt x="28788" y="15208"/>
                      <a:pt x="30155" y="12773"/>
                    </a:cubicBezTo>
                    <a:cubicBezTo>
                      <a:pt x="31890" y="9671"/>
                      <a:pt x="31290" y="7269"/>
                      <a:pt x="29288" y="4501"/>
                    </a:cubicBezTo>
                    <a:cubicBezTo>
                      <a:pt x="28888" y="3934"/>
                      <a:pt x="28488" y="3367"/>
                      <a:pt x="27987" y="2866"/>
                    </a:cubicBezTo>
                    <a:cubicBezTo>
                      <a:pt x="26620" y="1465"/>
                      <a:pt x="24718" y="698"/>
                      <a:pt x="22784" y="398"/>
                    </a:cubicBezTo>
                    <a:cubicBezTo>
                      <a:pt x="21731" y="212"/>
                      <a:pt x="20514" y="1"/>
                      <a:pt x="19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1507958" y="2206255"/>
                <a:ext cx="885861" cy="1026043"/>
              </a:xfrm>
              <a:custGeom>
                <a:avLst/>
                <a:gdLst/>
                <a:ahLst/>
                <a:cxnLst/>
                <a:rect l="l" t="t" r="r" b="b"/>
                <a:pathLst>
                  <a:path w="28589" h="33113" extrusionOk="0">
                    <a:moveTo>
                      <a:pt x="5177" y="0"/>
                    </a:moveTo>
                    <a:cubicBezTo>
                      <a:pt x="3975" y="0"/>
                      <a:pt x="2751" y="767"/>
                      <a:pt x="2036" y="1728"/>
                    </a:cubicBezTo>
                    <a:cubicBezTo>
                      <a:pt x="935" y="3229"/>
                      <a:pt x="568" y="5130"/>
                      <a:pt x="401" y="6965"/>
                    </a:cubicBezTo>
                    <a:cubicBezTo>
                      <a:pt x="1" y="10934"/>
                      <a:pt x="335" y="15004"/>
                      <a:pt x="1369" y="18840"/>
                    </a:cubicBezTo>
                    <a:cubicBezTo>
                      <a:pt x="1502" y="19307"/>
                      <a:pt x="1602" y="19740"/>
                      <a:pt x="1869" y="20107"/>
                    </a:cubicBezTo>
                    <a:cubicBezTo>
                      <a:pt x="2770" y="21442"/>
                      <a:pt x="4504" y="22509"/>
                      <a:pt x="5805" y="23376"/>
                    </a:cubicBezTo>
                    <a:cubicBezTo>
                      <a:pt x="7807" y="24777"/>
                      <a:pt x="10008" y="25878"/>
                      <a:pt x="12243" y="26912"/>
                    </a:cubicBezTo>
                    <a:cubicBezTo>
                      <a:pt x="14511" y="27980"/>
                      <a:pt x="16646" y="29147"/>
                      <a:pt x="19115" y="29581"/>
                    </a:cubicBezTo>
                    <a:cubicBezTo>
                      <a:pt x="19515" y="29648"/>
                      <a:pt x="19915" y="29714"/>
                      <a:pt x="20282" y="29848"/>
                    </a:cubicBezTo>
                    <a:cubicBezTo>
                      <a:pt x="20983" y="30115"/>
                      <a:pt x="21516" y="30682"/>
                      <a:pt x="22083" y="31149"/>
                    </a:cubicBezTo>
                    <a:lnTo>
                      <a:pt x="22117" y="31182"/>
                    </a:lnTo>
                    <a:cubicBezTo>
                      <a:pt x="23251" y="32187"/>
                      <a:pt x="24504" y="33112"/>
                      <a:pt x="25938" y="33112"/>
                    </a:cubicBezTo>
                    <a:cubicBezTo>
                      <a:pt x="26360" y="33112"/>
                      <a:pt x="26798" y="33032"/>
                      <a:pt x="27254" y="32850"/>
                    </a:cubicBezTo>
                    <a:cubicBezTo>
                      <a:pt x="27521" y="32750"/>
                      <a:pt x="27754" y="32616"/>
                      <a:pt x="27921" y="32450"/>
                    </a:cubicBezTo>
                    <a:cubicBezTo>
                      <a:pt x="28588" y="31749"/>
                      <a:pt x="28154" y="30882"/>
                      <a:pt x="27521" y="30148"/>
                    </a:cubicBezTo>
                    <a:lnTo>
                      <a:pt x="27521" y="30181"/>
                    </a:lnTo>
                    <a:cubicBezTo>
                      <a:pt x="27087" y="29681"/>
                      <a:pt x="26520" y="29281"/>
                      <a:pt x="26186" y="29047"/>
                    </a:cubicBezTo>
                    <a:cubicBezTo>
                      <a:pt x="26086" y="28947"/>
                      <a:pt x="25953" y="28880"/>
                      <a:pt x="25853" y="28814"/>
                    </a:cubicBezTo>
                    <a:lnTo>
                      <a:pt x="25853" y="28814"/>
                    </a:lnTo>
                    <a:cubicBezTo>
                      <a:pt x="26152" y="28831"/>
                      <a:pt x="26527" y="28961"/>
                      <a:pt x="26847" y="28961"/>
                    </a:cubicBezTo>
                    <a:cubicBezTo>
                      <a:pt x="27133" y="28961"/>
                      <a:pt x="27377" y="28858"/>
                      <a:pt x="27487" y="28480"/>
                    </a:cubicBezTo>
                    <a:cubicBezTo>
                      <a:pt x="27521" y="28413"/>
                      <a:pt x="27521" y="28313"/>
                      <a:pt x="27487" y="28247"/>
                    </a:cubicBezTo>
                    <a:cubicBezTo>
                      <a:pt x="27387" y="28046"/>
                      <a:pt x="26620" y="28013"/>
                      <a:pt x="26386" y="27913"/>
                    </a:cubicBezTo>
                    <a:cubicBezTo>
                      <a:pt x="25853" y="27746"/>
                      <a:pt x="25386" y="27546"/>
                      <a:pt x="24819" y="27413"/>
                    </a:cubicBezTo>
                    <a:cubicBezTo>
                      <a:pt x="24352" y="27313"/>
                      <a:pt x="23851" y="27246"/>
                      <a:pt x="23384" y="27146"/>
                    </a:cubicBezTo>
                    <a:cubicBezTo>
                      <a:pt x="19515" y="24577"/>
                      <a:pt x="15679" y="22009"/>
                      <a:pt x="11843" y="19440"/>
                    </a:cubicBezTo>
                    <a:cubicBezTo>
                      <a:pt x="11276" y="19040"/>
                      <a:pt x="10675" y="18640"/>
                      <a:pt x="10142" y="18173"/>
                    </a:cubicBezTo>
                    <a:cubicBezTo>
                      <a:pt x="10008" y="18073"/>
                      <a:pt x="9875" y="17939"/>
                      <a:pt x="9775" y="17772"/>
                    </a:cubicBezTo>
                    <a:cubicBezTo>
                      <a:pt x="9708" y="17606"/>
                      <a:pt x="9708" y="17405"/>
                      <a:pt x="9741" y="17205"/>
                    </a:cubicBezTo>
                    <a:cubicBezTo>
                      <a:pt x="9875" y="12502"/>
                      <a:pt x="9508" y="7899"/>
                      <a:pt x="8274" y="3329"/>
                    </a:cubicBezTo>
                    <a:cubicBezTo>
                      <a:pt x="8007" y="2328"/>
                      <a:pt x="7673" y="1294"/>
                      <a:pt x="6873" y="627"/>
                    </a:cubicBezTo>
                    <a:cubicBezTo>
                      <a:pt x="6355" y="186"/>
                      <a:pt x="5769" y="0"/>
                      <a:pt x="5177" y="0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1489367" y="2034601"/>
                <a:ext cx="434146" cy="470648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15189" extrusionOk="0">
                    <a:moveTo>
                      <a:pt x="9282" y="1"/>
                    </a:moveTo>
                    <a:cubicBezTo>
                      <a:pt x="7594" y="1"/>
                      <a:pt x="5925" y="1059"/>
                      <a:pt x="4837" y="2397"/>
                    </a:cubicBezTo>
                    <a:cubicBezTo>
                      <a:pt x="3503" y="4065"/>
                      <a:pt x="2302" y="5266"/>
                      <a:pt x="1602" y="7368"/>
                    </a:cubicBezTo>
                    <a:cubicBezTo>
                      <a:pt x="1435" y="7901"/>
                      <a:pt x="1" y="13305"/>
                      <a:pt x="367" y="13439"/>
                    </a:cubicBezTo>
                    <a:cubicBezTo>
                      <a:pt x="3270" y="14406"/>
                      <a:pt x="6305" y="14973"/>
                      <a:pt x="9374" y="15106"/>
                    </a:cubicBezTo>
                    <a:cubicBezTo>
                      <a:pt x="9817" y="15128"/>
                      <a:pt x="10259" y="15189"/>
                      <a:pt x="10660" y="15189"/>
                    </a:cubicBezTo>
                    <a:cubicBezTo>
                      <a:pt x="10893" y="15189"/>
                      <a:pt x="11112" y="15168"/>
                      <a:pt x="11309" y="15106"/>
                    </a:cubicBezTo>
                    <a:cubicBezTo>
                      <a:pt x="11642" y="15006"/>
                      <a:pt x="11876" y="14806"/>
                      <a:pt x="12076" y="14473"/>
                    </a:cubicBezTo>
                    <a:cubicBezTo>
                      <a:pt x="12710" y="13405"/>
                      <a:pt x="12810" y="11504"/>
                      <a:pt x="13110" y="10303"/>
                    </a:cubicBezTo>
                    <a:cubicBezTo>
                      <a:pt x="13544" y="8402"/>
                      <a:pt x="14011" y="6434"/>
                      <a:pt x="13710" y="4499"/>
                    </a:cubicBezTo>
                    <a:cubicBezTo>
                      <a:pt x="13410" y="2531"/>
                      <a:pt x="12176" y="629"/>
                      <a:pt x="10275" y="129"/>
                    </a:cubicBezTo>
                    <a:cubicBezTo>
                      <a:pt x="9946" y="41"/>
                      <a:pt x="9614" y="1"/>
                      <a:pt x="92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1967887" y="1916922"/>
                <a:ext cx="334929" cy="308993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9972" extrusionOk="0">
                    <a:moveTo>
                      <a:pt x="5713" y="1"/>
                    </a:moveTo>
                    <a:cubicBezTo>
                      <a:pt x="5629" y="1"/>
                      <a:pt x="5548" y="8"/>
                      <a:pt x="5471" y="24"/>
                    </a:cubicBezTo>
                    <a:cubicBezTo>
                      <a:pt x="4471" y="224"/>
                      <a:pt x="3904" y="1125"/>
                      <a:pt x="3503" y="1926"/>
                    </a:cubicBezTo>
                    <a:cubicBezTo>
                      <a:pt x="3270" y="2393"/>
                      <a:pt x="3070" y="2860"/>
                      <a:pt x="2870" y="3293"/>
                    </a:cubicBezTo>
                    <a:cubicBezTo>
                      <a:pt x="2303" y="4561"/>
                      <a:pt x="1535" y="6162"/>
                      <a:pt x="301" y="6929"/>
                    </a:cubicBezTo>
                    <a:cubicBezTo>
                      <a:pt x="234" y="6963"/>
                      <a:pt x="168" y="6996"/>
                      <a:pt x="101" y="7063"/>
                    </a:cubicBezTo>
                    <a:cubicBezTo>
                      <a:pt x="68" y="7063"/>
                      <a:pt x="34" y="7096"/>
                      <a:pt x="1" y="7129"/>
                    </a:cubicBezTo>
                    <a:cubicBezTo>
                      <a:pt x="1" y="7163"/>
                      <a:pt x="1" y="7196"/>
                      <a:pt x="34" y="7263"/>
                    </a:cubicBezTo>
                    <a:cubicBezTo>
                      <a:pt x="468" y="8197"/>
                      <a:pt x="1335" y="8831"/>
                      <a:pt x="2202" y="9364"/>
                    </a:cubicBezTo>
                    <a:cubicBezTo>
                      <a:pt x="2751" y="9678"/>
                      <a:pt x="3382" y="9971"/>
                      <a:pt x="3998" y="9971"/>
                    </a:cubicBezTo>
                    <a:cubicBezTo>
                      <a:pt x="4169" y="9971"/>
                      <a:pt x="4338" y="9949"/>
                      <a:pt x="4504" y="9898"/>
                    </a:cubicBezTo>
                    <a:cubicBezTo>
                      <a:pt x="4504" y="9298"/>
                      <a:pt x="4704" y="8797"/>
                      <a:pt x="5038" y="8297"/>
                    </a:cubicBezTo>
                    <a:cubicBezTo>
                      <a:pt x="5371" y="7830"/>
                      <a:pt x="5471" y="7830"/>
                      <a:pt x="6039" y="7797"/>
                    </a:cubicBezTo>
                    <a:cubicBezTo>
                      <a:pt x="6806" y="7730"/>
                      <a:pt x="7473" y="7263"/>
                      <a:pt x="7973" y="6696"/>
                    </a:cubicBezTo>
                    <a:cubicBezTo>
                      <a:pt x="8941" y="5662"/>
                      <a:pt x="9441" y="4327"/>
                      <a:pt x="10275" y="3193"/>
                    </a:cubicBezTo>
                    <a:cubicBezTo>
                      <a:pt x="10442" y="2993"/>
                      <a:pt x="10608" y="2793"/>
                      <a:pt x="10709" y="2526"/>
                    </a:cubicBezTo>
                    <a:cubicBezTo>
                      <a:pt x="10809" y="2259"/>
                      <a:pt x="10809" y="1992"/>
                      <a:pt x="10675" y="1759"/>
                    </a:cubicBezTo>
                    <a:cubicBezTo>
                      <a:pt x="10542" y="1559"/>
                      <a:pt x="10342" y="1425"/>
                      <a:pt x="10108" y="1325"/>
                    </a:cubicBezTo>
                    <a:cubicBezTo>
                      <a:pt x="9674" y="1125"/>
                      <a:pt x="9308" y="958"/>
                      <a:pt x="8841" y="892"/>
                    </a:cubicBezTo>
                    <a:cubicBezTo>
                      <a:pt x="8440" y="858"/>
                      <a:pt x="8040" y="758"/>
                      <a:pt x="7673" y="625"/>
                    </a:cubicBezTo>
                    <a:cubicBezTo>
                      <a:pt x="7116" y="390"/>
                      <a:pt x="6327" y="1"/>
                      <a:pt x="5713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047485" y="1863752"/>
                <a:ext cx="301836" cy="16339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5273" extrusionOk="0">
                    <a:moveTo>
                      <a:pt x="4092" y="1"/>
                    </a:moveTo>
                    <a:cubicBezTo>
                      <a:pt x="1566" y="1"/>
                      <a:pt x="377" y="2594"/>
                      <a:pt x="34" y="4809"/>
                    </a:cubicBezTo>
                    <a:cubicBezTo>
                      <a:pt x="34" y="4909"/>
                      <a:pt x="0" y="4976"/>
                      <a:pt x="34" y="5076"/>
                    </a:cubicBezTo>
                    <a:cubicBezTo>
                      <a:pt x="74" y="5217"/>
                      <a:pt x="212" y="5273"/>
                      <a:pt x="366" y="5273"/>
                    </a:cubicBezTo>
                    <a:cubicBezTo>
                      <a:pt x="467" y="5273"/>
                      <a:pt x="575" y="5249"/>
                      <a:pt x="668" y="5209"/>
                    </a:cubicBezTo>
                    <a:cubicBezTo>
                      <a:pt x="1034" y="4976"/>
                      <a:pt x="1368" y="4676"/>
                      <a:pt x="1668" y="4376"/>
                    </a:cubicBezTo>
                    <a:cubicBezTo>
                      <a:pt x="1851" y="4163"/>
                      <a:pt x="2061" y="3867"/>
                      <a:pt x="2375" y="3867"/>
                    </a:cubicBezTo>
                    <a:cubicBezTo>
                      <a:pt x="2405" y="3867"/>
                      <a:pt x="2436" y="3869"/>
                      <a:pt x="2469" y="3875"/>
                    </a:cubicBezTo>
                    <a:cubicBezTo>
                      <a:pt x="2702" y="3942"/>
                      <a:pt x="2869" y="4142"/>
                      <a:pt x="3069" y="4142"/>
                    </a:cubicBezTo>
                    <a:cubicBezTo>
                      <a:pt x="3092" y="4146"/>
                      <a:pt x="3114" y="4149"/>
                      <a:pt x="3136" y="4149"/>
                    </a:cubicBezTo>
                    <a:cubicBezTo>
                      <a:pt x="3280" y="4149"/>
                      <a:pt x="3416" y="4062"/>
                      <a:pt x="3503" y="3975"/>
                    </a:cubicBezTo>
                    <a:cubicBezTo>
                      <a:pt x="3636" y="3875"/>
                      <a:pt x="3703" y="3742"/>
                      <a:pt x="3836" y="3642"/>
                    </a:cubicBezTo>
                    <a:cubicBezTo>
                      <a:pt x="4093" y="3412"/>
                      <a:pt x="4329" y="3313"/>
                      <a:pt x="4555" y="3313"/>
                    </a:cubicBezTo>
                    <a:cubicBezTo>
                      <a:pt x="4887" y="3313"/>
                      <a:pt x="5201" y="3525"/>
                      <a:pt x="5538" y="3842"/>
                    </a:cubicBezTo>
                    <a:cubicBezTo>
                      <a:pt x="5938" y="4209"/>
                      <a:pt x="6372" y="4542"/>
                      <a:pt x="6839" y="4809"/>
                    </a:cubicBezTo>
                    <a:cubicBezTo>
                      <a:pt x="7137" y="4985"/>
                      <a:pt x="7473" y="5073"/>
                      <a:pt x="7808" y="5073"/>
                    </a:cubicBezTo>
                    <a:cubicBezTo>
                      <a:pt x="8298" y="5073"/>
                      <a:pt x="8784" y="4885"/>
                      <a:pt x="9140" y="4509"/>
                    </a:cubicBezTo>
                    <a:cubicBezTo>
                      <a:pt x="9607" y="4009"/>
                      <a:pt x="9741" y="3208"/>
                      <a:pt x="9507" y="2574"/>
                    </a:cubicBezTo>
                    <a:cubicBezTo>
                      <a:pt x="9407" y="2307"/>
                      <a:pt x="9240" y="2074"/>
                      <a:pt x="9040" y="1874"/>
                    </a:cubicBezTo>
                    <a:cubicBezTo>
                      <a:pt x="8840" y="1674"/>
                      <a:pt x="8607" y="1507"/>
                      <a:pt x="8373" y="1373"/>
                    </a:cubicBezTo>
                    <a:cubicBezTo>
                      <a:pt x="7873" y="1107"/>
                      <a:pt x="7339" y="906"/>
                      <a:pt x="6839" y="740"/>
                    </a:cubicBezTo>
                    <a:cubicBezTo>
                      <a:pt x="6105" y="473"/>
                      <a:pt x="5404" y="173"/>
                      <a:pt x="4637" y="39"/>
                    </a:cubicBezTo>
                    <a:cubicBezTo>
                      <a:pt x="4449" y="13"/>
                      <a:pt x="4267" y="1"/>
                      <a:pt x="40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058919" y="1955126"/>
                <a:ext cx="81617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2634" h="2226" extrusionOk="0">
                    <a:moveTo>
                      <a:pt x="1474" y="1"/>
                    </a:moveTo>
                    <a:cubicBezTo>
                      <a:pt x="1283" y="1"/>
                      <a:pt x="1082" y="42"/>
                      <a:pt x="899" y="126"/>
                    </a:cubicBezTo>
                    <a:cubicBezTo>
                      <a:pt x="1" y="665"/>
                      <a:pt x="258" y="2225"/>
                      <a:pt x="1334" y="2225"/>
                    </a:cubicBezTo>
                    <a:cubicBezTo>
                      <a:pt x="1456" y="2225"/>
                      <a:pt x="1590" y="2205"/>
                      <a:pt x="1733" y="2160"/>
                    </a:cubicBezTo>
                    <a:cubicBezTo>
                      <a:pt x="2233" y="1994"/>
                      <a:pt x="2567" y="1460"/>
                      <a:pt x="2600" y="1026"/>
                    </a:cubicBezTo>
                    <a:cubicBezTo>
                      <a:pt x="2634" y="693"/>
                      <a:pt x="2467" y="392"/>
                      <a:pt x="2000" y="126"/>
                    </a:cubicBezTo>
                    <a:cubicBezTo>
                      <a:pt x="1850" y="42"/>
                      <a:pt x="1666" y="1"/>
                      <a:pt x="1474" y="1"/>
                    </a:cubicBezTo>
                    <a:close/>
                  </a:path>
                </a:pathLst>
              </a:custGeom>
              <a:solidFill>
                <a:srgbClr val="F2A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1502814" y="2237240"/>
                <a:ext cx="71051" cy="220373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7112" extrusionOk="0">
                    <a:moveTo>
                      <a:pt x="2195" y="0"/>
                    </a:moveTo>
                    <a:cubicBezTo>
                      <a:pt x="2175" y="0"/>
                      <a:pt x="2154" y="8"/>
                      <a:pt x="2135" y="27"/>
                    </a:cubicBezTo>
                    <a:cubicBezTo>
                      <a:pt x="1935" y="261"/>
                      <a:pt x="1835" y="527"/>
                      <a:pt x="1701" y="761"/>
                    </a:cubicBezTo>
                    <a:cubicBezTo>
                      <a:pt x="1535" y="1061"/>
                      <a:pt x="1401" y="1328"/>
                      <a:pt x="1268" y="1628"/>
                    </a:cubicBezTo>
                    <a:cubicBezTo>
                      <a:pt x="1001" y="2162"/>
                      <a:pt x="767" y="2696"/>
                      <a:pt x="567" y="3263"/>
                    </a:cubicBezTo>
                    <a:cubicBezTo>
                      <a:pt x="400" y="3830"/>
                      <a:pt x="300" y="4430"/>
                      <a:pt x="200" y="5031"/>
                    </a:cubicBezTo>
                    <a:cubicBezTo>
                      <a:pt x="167" y="5364"/>
                      <a:pt x="134" y="5698"/>
                      <a:pt x="100" y="6031"/>
                    </a:cubicBezTo>
                    <a:cubicBezTo>
                      <a:pt x="67" y="6365"/>
                      <a:pt x="0" y="6698"/>
                      <a:pt x="0" y="7032"/>
                    </a:cubicBezTo>
                    <a:cubicBezTo>
                      <a:pt x="0" y="7087"/>
                      <a:pt x="41" y="7112"/>
                      <a:pt x="77" y="7112"/>
                    </a:cubicBezTo>
                    <a:cubicBezTo>
                      <a:pt x="107" y="7112"/>
                      <a:pt x="134" y="7095"/>
                      <a:pt x="134" y="7065"/>
                    </a:cubicBezTo>
                    <a:cubicBezTo>
                      <a:pt x="334" y="6498"/>
                      <a:pt x="334" y="5831"/>
                      <a:pt x="400" y="5231"/>
                    </a:cubicBezTo>
                    <a:cubicBezTo>
                      <a:pt x="501" y="4597"/>
                      <a:pt x="601" y="3963"/>
                      <a:pt x="801" y="3363"/>
                    </a:cubicBezTo>
                    <a:cubicBezTo>
                      <a:pt x="968" y="2796"/>
                      <a:pt x="1201" y="2229"/>
                      <a:pt x="1468" y="1695"/>
                    </a:cubicBezTo>
                    <a:cubicBezTo>
                      <a:pt x="1601" y="1428"/>
                      <a:pt x="1735" y="1161"/>
                      <a:pt x="1902" y="894"/>
                    </a:cubicBezTo>
                    <a:cubicBezTo>
                      <a:pt x="2035" y="627"/>
                      <a:pt x="2202" y="394"/>
                      <a:pt x="2268" y="127"/>
                    </a:cubicBezTo>
                    <a:cubicBezTo>
                      <a:pt x="2292" y="55"/>
                      <a:pt x="2247" y="0"/>
                      <a:pt x="21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1803578" y="2229401"/>
                <a:ext cx="41924" cy="277233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47" extrusionOk="0">
                    <a:moveTo>
                      <a:pt x="1288" y="0"/>
                    </a:moveTo>
                    <a:cubicBezTo>
                      <a:pt x="1261" y="0"/>
                      <a:pt x="1234" y="17"/>
                      <a:pt x="1234" y="47"/>
                    </a:cubicBezTo>
                    <a:lnTo>
                      <a:pt x="1201" y="47"/>
                    </a:lnTo>
                    <a:cubicBezTo>
                      <a:pt x="934" y="1514"/>
                      <a:pt x="767" y="3015"/>
                      <a:pt x="567" y="4483"/>
                    </a:cubicBezTo>
                    <a:cubicBezTo>
                      <a:pt x="400" y="5951"/>
                      <a:pt x="200" y="7418"/>
                      <a:pt x="0" y="8853"/>
                    </a:cubicBezTo>
                    <a:cubicBezTo>
                      <a:pt x="0" y="8911"/>
                      <a:pt x="56" y="8947"/>
                      <a:pt x="104" y="8947"/>
                    </a:cubicBezTo>
                    <a:cubicBezTo>
                      <a:pt x="138" y="8947"/>
                      <a:pt x="167" y="8928"/>
                      <a:pt x="167" y="8886"/>
                    </a:cubicBezTo>
                    <a:cubicBezTo>
                      <a:pt x="400" y="7418"/>
                      <a:pt x="601" y="5917"/>
                      <a:pt x="801" y="4450"/>
                    </a:cubicBezTo>
                    <a:cubicBezTo>
                      <a:pt x="1001" y="2982"/>
                      <a:pt x="1234" y="1514"/>
                      <a:pt x="1334" y="80"/>
                    </a:cubicBezTo>
                    <a:cubicBezTo>
                      <a:pt x="1353" y="25"/>
                      <a:pt x="1321" y="0"/>
                      <a:pt x="12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151871" y="2077607"/>
                <a:ext cx="41366" cy="39972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290" extrusionOk="0">
                    <a:moveTo>
                      <a:pt x="71" y="0"/>
                    </a:moveTo>
                    <a:cubicBezTo>
                      <a:pt x="34" y="0"/>
                      <a:pt x="0" y="25"/>
                      <a:pt x="0" y="75"/>
                    </a:cubicBezTo>
                    <a:cubicBezTo>
                      <a:pt x="34" y="409"/>
                      <a:pt x="67" y="743"/>
                      <a:pt x="301" y="1009"/>
                    </a:cubicBezTo>
                    <a:cubicBezTo>
                      <a:pt x="401" y="1109"/>
                      <a:pt x="534" y="1210"/>
                      <a:pt x="668" y="1243"/>
                    </a:cubicBezTo>
                    <a:cubicBezTo>
                      <a:pt x="743" y="1273"/>
                      <a:pt x="831" y="1289"/>
                      <a:pt x="918" y="1289"/>
                    </a:cubicBezTo>
                    <a:cubicBezTo>
                      <a:pt x="1024" y="1289"/>
                      <a:pt x="1128" y="1265"/>
                      <a:pt x="1201" y="1210"/>
                    </a:cubicBezTo>
                    <a:cubicBezTo>
                      <a:pt x="1335" y="1076"/>
                      <a:pt x="1235" y="876"/>
                      <a:pt x="1068" y="876"/>
                    </a:cubicBezTo>
                    <a:lnTo>
                      <a:pt x="1101" y="909"/>
                    </a:lnTo>
                    <a:lnTo>
                      <a:pt x="968" y="909"/>
                    </a:lnTo>
                    <a:cubicBezTo>
                      <a:pt x="934" y="909"/>
                      <a:pt x="934" y="909"/>
                      <a:pt x="934" y="943"/>
                    </a:cubicBezTo>
                    <a:lnTo>
                      <a:pt x="801" y="943"/>
                    </a:lnTo>
                    <a:cubicBezTo>
                      <a:pt x="801" y="943"/>
                      <a:pt x="768" y="909"/>
                      <a:pt x="768" y="909"/>
                    </a:cubicBezTo>
                    <a:lnTo>
                      <a:pt x="701" y="909"/>
                    </a:lnTo>
                    <a:cubicBezTo>
                      <a:pt x="668" y="876"/>
                      <a:pt x="634" y="876"/>
                      <a:pt x="634" y="843"/>
                    </a:cubicBezTo>
                    <a:lnTo>
                      <a:pt x="601" y="843"/>
                    </a:lnTo>
                    <a:lnTo>
                      <a:pt x="568" y="809"/>
                    </a:lnTo>
                    <a:cubicBezTo>
                      <a:pt x="534" y="809"/>
                      <a:pt x="534" y="776"/>
                      <a:pt x="501" y="776"/>
                    </a:cubicBezTo>
                    <a:cubicBezTo>
                      <a:pt x="467" y="743"/>
                      <a:pt x="467" y="709"/>
                      <a:pt x="434" y="676"/>
                    </a:cubicBezTo>
                    <a:cubicBezTo>
                      <a:pt x="434" y="676"/>
                      <a:pt x="401" y="642"/>
                      <a:pt x="401" y="642"/>
                    </a:cubicBezTo>
                    <a:cubicBezTo>
                      <a:pt x="367" y="576"/>
                      <a:pt x="334" y="509"/>
                      <a:pt x="301" y="442"/>
                    </a:cubicBezTo>
                    <a:cubicBezTo>
                      <a:pt x="234" y="309"/>
                      <a:pt x="201" y="209"/>
                      <a:pt x="167" y="75"/>
                    </a:cubicBezTo>
                    <a:cubicBezTo>
                      <a:pt x="151" y="25"/>
                      <a:pt x="109" y="0"/>
                      <a:pt x="71" y="0"/>
                    </a:cubicBezTo>
                    <a:close/>
                  </a:path>
                </a:pathLst>
              </a:custGeom>
              <a:solidFill>
                <a:srgbClr val="AD7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1587556" y="2800322"/>
                <a:ext cx="31048" cy="5342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724" extrusionOk="0">
                    <a:moveTo>
                      <a:pt x="201" y="0"/>
                    </a:moveTo>
                    <a:cubicBezTo>
                      <a:pt x="134" y="0"/>
                      <a:pt x="67" y="34"/>
                      <a:pt x="67" y="100"/>
                    </a:cubicBezTo>
                    <a:cubicBezTo>
                      <a:pt x="0" y="401"/>
                      <a:pt x="34" y="701"/>
                      <a:pt x="167" y="968"/>
                    </a:cubicBezTo>
                    <a:cubicBezTo>
                      <a:pt x="234" y="1101"/>
                      <a:pt x="301" y="1235"/>
                      <a:pt x="367" y="1368"/>
                    </a:cubicBezTo>
                    <a:cubicBezTo>
                      <a:pt x="467" y="1468"/>
                      <a:pt x="568" y="1635"/>
                      <a:pt x="734" y="1702"/>
                    </a:cubicBezTo>
                    <a:cubicBezTo>
                      <a:pt x="762" y="1715"/>
                      <a:pt x="790" y="1724"/>
                      <a:pt x="817" y="1724"/>
                    </a:cubicBezTo>
                    <a:cubicBezTo>
                      <a:pt x="856" y="1724"/>
                      <a:pt x="895" y="1707"/>
                      <a:pt x="934" y="1668"/>
                    </a:cubicBezTo>
                    <a:cubicBezTo>
                      <a:pt x="968" y="1602"/>
                      <a:pt x="1001" y="1535"/>
                      <a:pt x="968" y="1468"/>
                    </a:cubicBezTo>
                    <a:cubicBezTo>
                      <a:pt x="868" y="1368"/>
                      <a:pt x="768" y="1268"/>
                      <a:pt x="668" y="1168"/>
                    </a:cubicBezTo>
                    <a:cubicBezTo>
                      <a:pt x="601" y="1068"/>
                      <a:pt x="534" y="968"/>
                      <a:pt x="467" y="834"/>
                    </a:cubicBezTo>
                    <a:cubicBezTo>
                      <a:pt x="367" y="634"/>
                      <a:pt x="301" y="367"/>
                      <a:pt x="301" y="134"/>
                    </a:cubicBezTo>
                    <a:cubicBezTo>
                      <a:pt x="301" y="67"/>
                      <a:pt x="267" y="0"/>
                      <a:pt x="201" y="0"/>
                    </a:cubicBezTo>
                    <a:close/>
                  </a:path>
                </a:pathLst>
              </a:custGeom>
              <a:solidFill>
                <a:srgbClr val="AD7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093993" y="2125014"/>
                <a:ext cx="4418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1154" extrusionOk="0">
                    <a:moveTo>
                      <a:pt x="114" y="0"/>
                    </a:moveTo>
                    <a:cubicBezTo>
                      <a:pt x="101" y="0"/>
                      <a:pt x="85" y="4"/>
                      <a:pt x="67" y="13"/>
                    </a:cubicBezTo>
                    <a:cubicBezTo>
                      <a:pt x="0" y="46"/>
                      <a:pt x="0" y="113"/>
                      <a:pt x="34" y="180"/>
                    </a:cubicBezTo>
                    <a:cubicBezTo>
                      <a:pt x="167" y="413"/>
                      <a:pt x="367" y="614"/>
                      <a:pt x="568" y="780"/>
                    </a:cubicBezTo>
                    <a:cubicBezTo>
                      <a:pt x="801" y="947"/>
                      <a:pt x="1035" y="1114"/>
                      <a:pt x="1301" y="1147"/>
                    </a:cubicBezTo>
                    <a:cubicBezTo>
                      <a:pt x="1315" y="1152"/>
                      <a:pt x="1327" y="1154"/>
                      <a:pt x="1339" y="1154"/>
                    </a:cubicBezTo>
                    <a:cubicBezTo>
                      <a:pt x="1409" y="1154"/>
                      <a:pt x="1426" y="1071"/>
                      <a:pt x="1368" y="1014"/>
                    </a:cubicBezTo>
                    <a:cubicBezTo>
                      <a:pt x="1168" y="880"/>
                      <a:pt x="934" y="780"/>
                      <a:pt x="734" y="614"/>
                    </a:cubicBezTo>
                    <a:cubicBezTo>
                      <a:pt x="534" y="447"/>
                      <a:pt x="367" y="280"/>
                      <a:pt x="201" y="80"/>
                    </a:cubicBezTo>
                    <a:cubicBezTo>
                      <a:pt x="176" y="31"/>
                      <a:pt x="152" y="0"/>
                      <a:pt x="114" y="0"/>
                    </a:cubicBezTo>
                    <a:close/>
                  </a:path>
                </a:pathLst>
              </a:custGeom>
              <a:solidFill>
                <a:srgbClr val="AD7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806197" y="3964627"/>
                <a:ext cx="68262" cy="1707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551" extrusionOk="0">
                    <a:moveTo>
                      <a:pt x="1831" y="0"/>
                    </a:moveTo>
                    <a:cubicBezTo>
                      <a:pt x="1773" y="0"/>
                      <a:pt x="1717" y="7"/>
                      <a:pt x="1668" y="17"/>
                    </a:cubicBezTo>
                    <a:cubicBezTo>
                      <a:pt x="1468" y="17"/>
                      <a:pt x="1301" y="17"/>
                      <a:pt x="1101" y="50"/>
                    </a:cubicBezTo>
                    <a:cubicBezTo>
                      <a:pt x="768" y="117"/>
                      <a:pt x="401" y="184"/>
                      <a:pt x="101" y="351"/>
                    </a:cubicBezTo>
                    <a:cubicBezTo>
                      <a:pt x="0" y="384"/>
                      <a:pt x="34" y="551"/>
                      <a:pt x="134" y="551"/>
                    </a:cubicBezTo>
                    <a:cubicBezTo>
                      <a:pt x="501" y="517"/>
                      <a:pt x="834" y="451"/>
                      <a:pt x="1201" y="451"/>
                    </a:cubicBezTo>
                    <a:lnTo>
                      <a:pt x="1735" y="451"/>
                    </a:lnTo>
                    <a:cubicBezTo>
                      <a:pt x="1835" y="451"/>
                      <a:pt x="1935" y="451"/>
                      <a:pt x="2035" y="417"/>
                    </a:cubicBezTo>
                    <a:cubicBezTo>
                      <a:pt x="2102" y="384"/>
                      <a:pt x="2202" y="284"/>
                      <a:pt x="2169" y="184"/>
                    </a:cubicBezTo>
                    <a:cubicBezTo>
                      <a:pt x="2121" y="42"/>
                      <a:pt x="1973" y="0"/>
                      <a:pt x="18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825841" y="4010515"/>
                <a:ext cx="49640" cy="2088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674" extrusionOk="0">
                    <a:moveTo>
                      <a:pt x="1304" y="1"/>
                    </a:moveTo>
                    <a:cubicBezTo>
                      <a:pt x="1212" y="1"/>
                      <a:pt x="1117" y="29"/>
                      <a:pt x="1034" y="70"/>
                    </a:cubicBezTo>
                    <a:cubicBezTo>
                      <a:pt x="934" y="104"/>
                      <a:pt x="834" y="137"/>
                      <a:pt x="734" y="137"/>
                    </a:cubicBezTo>
                    <a:cubicBezTo>
                      <a:pt x="534" y="204"/>
                      <a:pt x="300" y="237"/>
                      <a:pt x="134" y="337"/>
                    </a:cubicBezTo>
                    <a:cubicBezTo>
                      <a:pt x="0" y="437"/>
                      <a:pt x="34" y="604"/>
                      <a:pt x="167" y="637"/>
                    </a:cubicBezTo>
                    <a:cubicBezTo>
                      <a:pt x="256" y="663"/>
                      <a:pt x="345" y="674"/>
                      <a:pt x="435" y="674"/>
                    </a:cubicBezTo>
                    <a:cubicBezTo>
                      <a:pt x="579" y="674"/>
                      <a:pt x="723" y="645"/>
                      <a:pt x="868" y="604"/>
                    </a:cubicBezTo>
                    <a:cubicBezTo>
                      <a:pt x="968" y="604"/>
                      <a:pt x="1068" y="571"/>
                      <a:pt x="1168" y="537"/>
                    </a:cubicBezTo>
                    <a:cubicBezTo>
                      <a:pt x="1234" y="537"/>
                      <a:pt x="1268" y="537"/>
                      <a:pt x="1335" y="504"/>
                    </a:cubicBezTo>
                    <a:cubicBezTo>
                      <a:pt x="1435" y="471"/>
                      <a:pt x="1501" y="404"/>
                      <a:pt x="1535" y="304"/>
                    </a:cubicBezTo>
                    <a:cubicBezTo>
                      <a:pt x="1601" y="204"/>
                      <a:pt x="1535" y="104"/>
                      <a:pt x="1435" y="37"/>
                    </a:cubicBezTo>
                    <a:lnTo>
                      <a:pt x="1468" y="37"/>
                    </a:lnTo>
                    <a:cubicBezTo>
                      <a:pt x="1417" y="12"/>
                      <a:pt x="1361" y="1"/>
                      <a:pt x="13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273825" y="3886856"/>
                <a:ext cx="32071" cy="4954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599" extrusionOk="0">
                    <a:moveTo>
                      <a:pt x="851" y="0"/>
                    </a:moveTo>
                    <a:cubicBezTo>
                      <a:pt x="818" y="0"/>
                      <a:pt x="784" y="8"/>
                      <a:pt x="768" y="25"/>
                    </a:cubicBezTo>
                    <a:cubicBezTo>
                      <a:pt x="601" y="225"/>
                      <a:pt x="468" y="425"/>
                      <a:pt x="368" y="659"/>
                    </a:cubicBezTo>
                    <a:cubicBezTo>
                      <a:pt x="301" y="759"/>
                      <a:pt x="234" y="859"/>
                      <a:pt x="167" y="959"/>
                    </a:cubicBezTo>
                    <a:cubicBezTo>
                      <a:pt x="101" y="1059"/>
                      <a:pt x="1" y="1193"/>
                      <a:pt x="1" y="1359"/>
                    </a:cubicBezTo>
                    <a:cubicBezTo>
                      <a:pt x="1" y="1426"/>
                      <a:pt x="67" y="1526"/>
                      <a:pt x="134" y="1560"/>
                    </a:cubicBezTo>
                    <a:cubicBezTo>
                      <a:pt x="173" y="1579"/>
                      <a:pt x="222" y="1598"/>
                      <a:pt x="270" y="1598"/>
                    </a:cubicBezTo>
                    <a:cubicBezTo>
                      <a:pt x="305" y="1598"/>
                      <a:pt x="339" y="1588"/>
                      <a:pt x="368" y="1560"/>
                    </a:cubicBezTo>
                    <a:cubicBezTo>
                      <a:pt x="434" y="1526"/>
                      <a:pt x="468" y="1493"/>
                      <a:pt x="501" y="1426"/>
                    </a:cubicBezTo>
                    <a:cubicBezTo>
                      <a:pt x="501" y="1393"/>
                      <a:pt x="534" y="1393"/>
                      <a:pt x="534" y="1359"/>
                    </a:cubicBezTo>
                    <a:cubicBezTo>
                      <a:pt x="568" y="1293"/>
                      <a:pt x="601" y="1259"/>
                      <a:pt x="601" y="1193"/>
                    </a:cubicBezTo>
                    <a:cubicBezTo>
                      <a:pt x="668" y="1093"/>
                      <a:pt x="701" y="993"/>
                      <a:pt x="768" y="892"/>
                    </a:cubicBezTo>
                    <a:cubicBezTo>
                      <a:pt x="868" y="659"/>
                      <a:pt x="1001" y="425"/>
                      <a:pt x="1035" y="192"/>
                    </a:cubicBezTo>
                    <a:cubicBezTo>
                      <a:pt x="1035" y="125"/>
                      <a:pt x="1001" y="59"/>
                      <a:pt x="968" y="25"/>
                    </a:cubicBezTo>
                    <a:lnTo>
                      <a:pt x="935" y="25"/>
                    </a:lnTo>
                    <a:cubicBezTo>
                      <a:pt x="918" y="8"/>
                      <a:pt x="885" y="0"/>
                      <a:pt x="8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24484" y="3901171"/>
                <a:ext cx="29654" cy="46417"/>
              </a:xfrm>
              <a:custGeom>
                <a:avLst/>
                <a:gdLst/>
                <a:ahLst/>
                <a:cxnLst/>
                <a:rect l="l" t="t" r="r" b="b"/>
                <a:pathLst>
                  <a:path w="957" h="1498" extrusionOk="0">
                    <a:moveTo>
                      <a:pt x="798" y="1"/>
                    </a:moveTo>
                    <a:cubicBezTo>
                      <a:pt x="760" y="1"/>
                      <a:pt x="723" y="19"/>
                      <a:pt x="701" y="64"/>
                    </a:cubicBezTo>
                    <a:cubicBezTo>
                      <a:pt x="601" y="264"/>
                      <a:pt x="467" y="464"/>
                      <a:pt x="367" y="697"/>
                    </a:cubicBezTo>
                    <a:cubicBezTo>
                      <a:pt x="300" y="797"/>
                      <a:pt x="234" y="897"/>
                      <a:pt x="167" y="964"/>
                    </a:cubicBezTo>
                    <a:cubicBezTo>
                      <a:pt x="67" y="1098"/>
                      <a:pt x="0" y="1231"/>
                      <a:pt x="33" y="1398"/>
                    </a:cubicBezTo>
                    <a:cubicBezTo>
                      <a:pt x="33" y="1465"/>
                      <a:pt x="134" y="1498"/>
                      <a:pt x="200" y="1498"/>
                    </a:cubicBezTo>
                    <a:cubicBezTo>
                      <a:pt x="367" y="1465"/>
                      <a:pt x="467" y="1331"/>
                      <a:pt x="500" y="1198"/>
                    </a:cubicBezTo>
                    <a:cubicBezTo>
                      <a:pt x="567" y="1098"/>
                      <a:pt x="634" y="964"/>
                      <a:pt x="667" y="864"/>
                    </a:cubicBezTo>
                    <a:cubicBezTo>
                      <a:pt x="801" y="631"/>
                      <a:pt x="867" y="397"/>
                      <a:pt x="934" y="164"/>
                    </a:cubicBezTo>
                    <a:cubicBezTo>
                      <a:pt x="956" y="75"/>
                      <a:pt x="875" y="1"/>
                      <a:pt x="7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1954471" y="2129383"/>
                <a:ext cx="165404" cy="104392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3369" extrusionOk="0">
                    <a:moveTo>
                      <a:pt x="118" y="0"/>
                    </a:moveTo>
                    <a:cubicBezTo>
                      <a:pt x="101" y="0"/>
                      <a:pt x="85" y="2"/>
                      <a:pt x="67" y="6"/>
                    </a:cubicBezTo>
                    <a:cubicBezTo>
                      <a:pt x="34" y="6"/>
                      <a:pt x="0" y="39"/>
                      <a:pt x="34" y="72"/>
                    </a:cubicBezTo>
                    <a:cubicBezTo>
                      <a:pt x="100" y="172"/>
                      <a:pt x="167" y="239"/>
                      <a:pt x="200" y="339"/>
                    </a:cubicBezTo>
                    <a:cubicBezTo>
                      <a:pt x="267" y="473"/>
                      <a:pt x="300" y="606"/>
                      <a:pt x="334" y="739"/>
                    </a:cubicBezTo>
                    <a:cubicBezTo>
                      <a:pt x="434" y="973"/>
                      <a:pt x="567" y="1206"/>
                      <a:pt x="701" y="1407"/>
                    </a:cubicBezTo>
                    <a:cubicBezTo>
                      <a:pt x="1001" y="1807"/>
                      <a:pt x="1368" y="2174"/>
                      <a:pt x="1768" y="2474"/>
                    </a:cubicBezTo>
                    <a:cubicBezTo>
                      <a:pt x="2573" y="3020"/>
                      <a:pt x="3627" y="3369"/>
                      <a:pt x="4650" y="3369"/>
                    </a:cubicBezTo>
                    <a:cubicBezTo>
                      <a:pt x="4814" y="3369"/>
                      <a:pt x="4976" y="3360"/>
                      <a:pt x="5137" y="3341"/>
                    </a:cubicBezTo>
                    <a:cubicBezTo>
                      <a:pt x="5304" y="3308"/>
                      <a:pt x="5337" y="3041"/>
                      <a:pt x="5137" y="3041"/>
                    </a:cubicBezTo>
                    <a:lnTo>
                      <a:pt x="5104" y="3008"/>
                    </a:lnTo>
                    <a:cubicBezTo>
                      <a:pt x="4503" y="3008"/>
                      <a:pt x="3903" y="3008"/>
                      <a:pt x="3303" y="2841"/>
                    </a:cubicBezTo>
                    <a:cubicBezTo>
                      <a:pt x="2736" y="2674"/>
                      <a:pt x="2202" y="2407"/>
                      <a:pt x="1735" y="2040"/>
                    </a:cubicBezTo>
                    <a:cubicBezTo>
                      <a:pt x="1335" y="1740"/>
                      <a:pt x="1001" y="1340"/>
                      <a:pt x="734" y="906"/>
                    </a:cubicBezTo>
                    <a:cubicBezTo>
                      <a:pt x="601" y="673"/>
                      <a:pt x="534" y="439"/>
                      <a:pt x="401" y="239"/>
                    </a:cubicBezTo>
                    <a:cubicBezTo>
                      <a:pt x="341" y="120"/>
                      <a:pt x="254" y="0"/>
                      <a:pt x="1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44" name="Picture 43" descr="Logo MKWK.png"/>
              <p:cNvPicPr>
                <a:picLocks noChangeAspect="1"/>
              </p:cNvPicPr>
              <p:nvPr/>
            </p:nvPicPr>
            <p:blipFill>
              <a:blip r:embed="rId3"/>
              <a:srcRect l="6797" t="33333" r="66692" b="25000"/>
              <a:stretch>
                <a:fillRect/>
              </a:stretch>
            </p:blipFill>
            <p:spPr>
              <a:xfrm>
                <a:off x="2243121" y="2786064"/>
                <a:ext cx="1543061" cy="1714512"/>
              </a:xfrm>
              <a:prstGeom prst="rect">
                <a:avLst/>
              </a:prstGeom>
            </p:spPr>
          </p:pic>
        </p:grpSp>
      </p:grpSp>
      <p:grpSp>
        <p:nvGrpSpPr>
          <p:cNvPr id="47" name="Group 46"/>
          <p:cNvGrpSpPr/>
          <p:nvPr/>
        </p:nvGrpSpPr>
        <p:grpSpPr>
          <a:xfrm>
            <a:off x="142843" y="0"/>
            <a:ext cx="3060767" cy="428610"/>
            <a:chOff x="5286380" y="0"/>
            <a:chExt cx="3857620" cy="540196"/>
          </a:xfrm>
        </p:grpSpPr>
        <p:pic>
          <p:nvPicPr>
            <p:cNvPr id="48" name="Picture 47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49" name="Picture 48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50" name="Picture 49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p40"/>
          <p:cNvSpPr/>
          <p:nvPr/>
        </p:nvSpPr>
        <p:spPr>
          <a:xfrm>
            <a:off x="5214942" y="1714494"/>
            <a:ext cx="1587300" cy="422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</a:t>
            </a:r>
            <a:r>
              <a:rPr lang="en" dirty="0" smtClean="0"/>
              <a:t>im pelaksana akademik mkwk unindra</a:t>
            </a:r>
            <a:endParaRPr/>
          </a:p>
        </p:txBody>
      </p:sp>
      <p:sp>
        <p:nvSpPr>
          <p:cNvPr id="1980" name="Google Shape;1980;p40"/>
          <p:cNvSpPr/>
          <p:nvPr/>
        </p:nvSpPr>
        <p:spPr>
          <a:xfrm>
            <a:off x="1142976" y="1785932"/>
            <a:ext cx="1587300" cy="422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1" name="Google Shape;1981;p40"/>
          <p:cNvSpPr txBox="1">
            <a:spLocks noGrp="1"/>
          </p:cNvSpPr>
          <p:nvPr>
            <p:ph type="subTitle" idx="5"/>
          </p:nvPr>
        </p:nvSpPr>
        <p:spPr>
          <a:xfrm>
            <a:off x="1214414" y="1785932"/>
            <a:ext cx="14526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visi</a:t>
            </a:r>
            <a:endParaRPr/>
          </a:p>
        </p:txBody>
      </p:sp>
      <p:sp>
        <p:nvSpPr>
          <p:cNvPr id="1982" name="Google Shape;1982;p40"/>
          <p:cNvSpPr txBox="1">
            <a:spLocks noGrp="1"/>
          </p:cNvSpPr>
          <p:nvPr>
            <p:ph type="subTitle" idx="1"/>
          </p:nvPr>
        </p:nvSpPr>
        <p:spPr>
          <a:xfrm>
            <a:off x="5286380" y="1714494"/>
            <a:ext cx="14526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misi</a:t>
            </a:r>
            <a:endParaRPr/>
          </a:p>
        </p:txBody>
      </p:sp>
      <p:sp>
        <p:nvSpPr>
          <p:cNvPr id="1983" name="Google Shape;1983;p40"/>
          <p:cNvSpPr txBox="1">
            <a:spLocks noGrp="1"/>
          </p:cNvSpPr>
          <p:nvPr>
            <p:ph type="subTitle" idx="2"/>
          </p:nvPr>
        </p:nvSpPr>
        <p:spPr>
          <a:xfrm>
            <a:off x="3286116" y="2214560"/>
            <a:ext cx="5500726" cy="1857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aseline="30000" dirty="0" err="1" smtClean="0"/>
              <a:t>Menyelenggarakan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pendidikan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pengajaran</a:t>
            </a:r>
            <a:r>
              <a:rPr lang="en-US" sz="2000" baseline="30000" dirty="0" smtClean="0"/>
              <a:t> yang </a:t>
            </a:r>
            <a:r>
              <a:rPr lang="en-US" sz="2000" baseline="30000" dirty="0" err="1" smtClean="0"/>
              <a:t>profesional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bidang</a:t>
            </a:r>
            <a:r>
              <a:rPr lang="en-US" sz="2000" baseline="30000" dirty="0" smtClean="0"/>
              <a:t> Mata </a:t>
            </a:r>
            <a:r>
              <a:rPr lang="en-US" sz="2000" baseline="30000" dirty="0" err="1" smtClean="0"/>
              <a:t>Kuliah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Wajib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Kurikulum</a:t>
            </a:r>
            <a:r>
              <a:rPr lang="en-US" sz="2000" baseline="30000" dirty="0" smtClean="0"/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aseline="30000" dirty="0" err="1" smtClean="0"/>
              <a:t>Melaksanakan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kegiatan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penelitian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berbasis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budaya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dan</a:t>
            </a:r>
            <a:r>
              <a:rPr lang="en-US" sz="2000" baseline="30000" dirty="0" smtClean="0"/>
              <a:t> TIK </a:t>
            </a:r>
            <a:r>
              <a:rPr lang="en-US" sz="2000" baseline="30000" dirty="0" err="1" smtClean="0"/>
              <a:t>dalam</a:t>
            </a:r>
            <a:r>
              <a:rPr lang="en-US" sz="2000" baseline="30000" dirty="0" smtClean="0"/>
              <a:t>  </a:t>
            </a:r>
            <a:r>
              <a:rPr lang="en-US" sz="2000" baseline="30000" dirty="0" err="1" smtClean="0"/>
              <a:t>pengembangan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bidang</a:t>
            </a:r>
            <a:r>
              <a:rPr lang="en-US" sz="2000" baseline="30000" dirty="0" smtClean="0"/>
              <a:t> Mata </a:t>
            </a:r>
            <a:r>
              <a:rPr lang="en-US" sz="2000" baseline="30000" dirty="0" err="1" smtClean="0"/>
              <a:t>Kuliah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Wajib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Kurikulum</a:t>
            </a:r>
            <a:r>
              <a:rPr lang="en-US" sz="2000" baseline="30000" dirty="0" smtClean="0"/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aseline="30000" dirty="0" err="1" smtClean="0"/>
              <a:t>Melaksanakan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kegiatan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pengabdian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kepada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masyarakat</a:t>
            </a:r>
            <a:r>
              <a:rPr lang="en-US" sz="2000" baseline="30000" dirty="0" smtClean="0"/>
              <a:t> yang </a:t>
            </a:r>
            <a:r>
              <a:rPr lang="en-US" sz="2000" baseline="30000" dirty="0" err="1" smtClean="0"/>
              <a:t>dapat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memenuhi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kepentingan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masyakarat</a:t>
            </a:r>
            <a:r>
              <a:rPr lang="en-US" sz="2000" baseline="30000" dirty="0" smtClean="0"/>
              <a:t> (</a:t>
            </a:r>
            <a:r>
              <a:rPr lang="en-US" sz="2000" i="1" baseline="30000" dirty="0" smtClean="0"/>
              <a:t>stakeholder).</a:t>
            </a:r>
          </a:p>
        </p:txBody>
      </p:sp>
      <p:sp>
        <p:nvSpPr>
          <p:cNvPr id="1986" name="Google Shape;1986;p40"/>
          <p:cNvSpPr txBox="1">
            <a:spLocks noGrp="1"/>
          </p:cNvSpPr>
          <p:nvPr>
            <p:ph type="subTitle" idx="6"/>
          </p:nvPr>
        </p:nvSpPr>
        <p:spPr>
          <a:xfrm>
            <a:off x="714348" y="2357436"/>
            <a:ext cx="2361352" cy="18384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-US" sz="2000" baseline="30000" dirty="0" err="1" smtClean="0"/>
              <a:t>Mengembangkan</a:t>
            </a:r>
            <a:r>
              <a:rPr lang="en-US" sz="2000" baseline="30000" dirty="0" smtClean="0"/>
              <a:t> Mata </a:t>
            </a:r>
            <a:r>
              <a:rPr lang="en-US" sz="2000" baseline="30000" dirty="0" err="1" smtClean="0"/>
              <a:t>Kuliah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Wajib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pada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Kurikulum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Pendidikan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Tinggi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Berbasis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Proyek</a:t>
            </a:r>
            <a:r>
              <a:rPr lang="en-US" sz="2000" baseline="30000" dirty="0" smtClean="0"/>
              <a:t> </a:t>
            </a:r>
            <a:r>
              <a:rPr lang="en-US" sz="2000" baseline="30000" dirty="0" err="1" smtClean="0"/>
              <a:t>berlandasan</a:t>
            </a:r>
            <a:r>
              <a:rPr lang="en-US" sz="2000" baseline="30000" dirty="0" smtClean="0"/>
              <a:t> </a:t>
            </a:r>
            <a:r>
              <a:rPr lang="en-US" sz="2000" b="1" baseline="30000" dirty="0" err="1" smtClean="0"/>
              <a:t>sikap</a:t>
            </a:r>
            <a:r>
              <a:rPr lang="en-US" sz="2000" b="1" baseline="30000" dirty="0" smtClean="0"/>
              <a:t> </a:t>
            </a:r>
            <a:r>
              <a:rPr lang="en-US" sz="2000" b="1" baseline="30000" dirty="0" err="1" smtClean="0"/>
              <a:t>mandiri</a:t>
            </a:r>
            <a:r>
              <a:rPr lang="en-US" sz="2000" b="1" baseline="30000" dirty="0" smtClean="0"/>
              <a:t>, </a:t>
            </a:r>
            <a:r>
              <a:rPr lang="en-US" sz="2000" b="1" baseline="30000" dirty="0" err="1" smtClean="0"/>
              <a:t>peduli</a:t>
            </a:r>
            <a:r>
              <a:rPr lang="en-US" sz="2000" b="1" baseline="30000" dirty="0" smtClean="0"/>
              <a:t>, </a:t>
            </a:r>
            <a:r>
              <a:rPr lang="en-US" sz="2000" b="1" baseline="30000" dirty="0" err="1" smtClean="0"/>
              <a:t>kreatif</a:t>
            </a:r>
            <a:r>
              <a:rPr lang="en-US" sz="2000" b="1" baseline="30000" dirty="0" smtClean="0"/>
              <a:t>, </a:t>
            </a:r>
            <a:r>
              <a:rPr lang="en-US" sz="2000" b="1" baseline="30000" dirty="0" err="1" smtClean="0"/>
              <a:t>adaptif</a:t>
            </a:r>
            <a:r>
              <a:rPr lang="en-US" sz="2000" b="1" baseline="30000" dirty="0" smtClean="0"/>
              <a:t>, </a:t>
            </a:r>
            <a:r>
              <a:rPr lang="en-US" sz="2000" b="1" baseline="30000" dirty="0" err="1" smtClean="0"/>
              <a:t>inovatif</a:t>
            </a:r>
            <a:r>
              <a:rPr lang="en-US" sz="2000" b="1" baseline="30000" dirty="0" smtClean="0"/>
              <a:t>, </a:t>
            </a:r>
            <a:r>
              <a:rPr lang="en-US" sz="2000" b="1" baseline="30000" dirty="0" err="1" smtClean="0"/>
              <a:t>berbangsa</a:t>
            </a:r>
            <a:r>
              <a:rPr lang="en-US" sz="2000" b="1" baseline="30000" dirty="0" smtClean="0"/>
              <a:t>, </a:t>
            </a:r>
            <a:r>
              <a:rPr lang="en-US" sz="2000" baseline="30000" dirty="0" err="1" smtClean="0"/>
              <a:t>dan</a:t>
            </a:r>
            <a:r>
              <a:rPr lang="en-US" sz="2000" b="1" baseline="30000" dirty="0" smtClean="0"/>
              <a:t> </a:t>
            </a:r>
            <a:r>
              <a:rPr lang="en-US" sz="2000" b="1" baseline="30000" dirty="0" err="1" smtClean="0"/>
              <a:t>berakhlak</a:t>
            </a:r>
            <a:r>
              <a:rPr lang="en-US" sz="2000" b="1" baseline="30000" dirty="0" smtClean="0"/>
              <a:t>.</a:t>
            </a:r>
          </a:p>
        </p:txBody>
      </p:sp>
      <p:grpSp>
        <p:nvGrpSpPr>
          <p:cNvPr id="1987" name="Google Shape;1987;p40"/>
          <p:cNvGrpSpPr/>
          <p:nvPr/>
        </p:nvGrpSpPr>
        <p:grpSpPr>
          <a:xfrm>
            <a:off x="1714480" y="1071552"/>
            <a:ext cx="521895" cy="620093"/>
            <a:chOff x="-48233048" y="3569728"/>
            <a:chExt cx="252050" cy="299475"/>
          </a:xfrm>
        </p:grpSpPr>
        <p:sp>
          <p:nvSpPr>
            <p:cNvPr id="1988" name="Google Shape;1988;p40"/>
            <p:cNvSpPr/>
            <p:nvPr/>
          </p:nvSpPr>
          <p:spPr>
            <a:xfrm>
              <a:off x="-48233048" y="3569728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1" name="Google Shape;1991;p40"/>
          <p:cNvGrpSpPr/>
          <p:nvPr/>
        </p:nvGrpSpPr>
        <p:grpSpPr>
          <a:xfrm>
            <a:off x="5715008" y="1142990"/>
            <a:ext cx="620097" cy="471995"/>
            <a:chOff x="-47523400" y="3973950"/>
            <a:chExt cx="300100" cy="228425"/>
          </a:xfrm>
        </p:grpSpPr>
        <p:sp>
          <p:nvSpPr>
            <p:cNvPr id="1992" name="Google Shape;1992;p40"/>
            <p:cNvSpPr/>
            <p:nvPr/>
          </p:nvSpPr>
          <p:spPr>
            <a:xfrm>
              <a:off x="-47417075" y="4061375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0" y="0"/>
                  </a:moveTo>
                  <a:lnTo>
                    <a:pt x="0" y="630"/>
                  </a:lnTo>
                  <a:cubicBezTo>
                    <a:pt x="284" y="536"/>
                    <a:pt x="504" y="315"/>
                    <a:pt x="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-47417875" y="4061375"/>
              <a:ext cx="52800" cy="52775"/>
            </a:xfrm>
            <a:custGeom>
              <a:avLst/>
              <a:gdLst/>
              <a:ahLst/>
              <a:cxnLst/>
              <a:rect l="l" t="t" r="r" b="b"/>
              <a:pathLst>
                <a:path w="2112" h="2111" extrusionOk="0">
                  <a:moveTo>
                    <a:pt x="1356" y="0"/>
                  </a:moveTo>
                  <a:cubicBezTo>
                    <a:pt x="1261" y="693"/>
                    <a:pt x="694" y="1260"/>
                    <a:pt x="1" y="1386"/>
                  </a:cubicBezTo>
                  <a:lnTo>
                    <a:pt x="1" y="2111"/>
                  </a:lnTo>
                  <a:lnTo>
                    <a:pt x="2112" y="2111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-47453300" y="40267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545"/>
                    <a:pt x="284" y="1891"/>
                    <a:pt x="693" y="2049"/>
                  </a:cubicBezTo>
                  <a:lnTo>
                    <a:pt x="693" y="1072"/>
                  </a:lnTo>
                  <a:cubicBezTo>
                    <a:pt x="693" y="883"/>
                    <a:pt x="851" y="725"/>
                    <a:pt x="1071" y="725"/>
                  </a:cubicBezTo>
                  <a:lnTo>
                    <a:pt x="2048" y="725"/>
                  </a:lnTo>
                  <a:cubicBezTo>
                    <a:pt x="1922" y="284"/>
                    <a:pt x="1512" y="1"/>
                    <a:pt x="1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-47506875" y="3973950"/>
              <a:ext cx="264675" cy="174875"/>
            </a:xfrm>
            <a:custGeom>
              <a:avLst/>
              <a:gdLst/>
              <a:ahLst/>
              <a:cxnLst/>
              <a:rect l="l" t="t" r="r" b="b"/>
              <a:pathLst>
                <a:path w="10587" h="6995" extrusionOk="0">
                  <a:moveTo>
                    <a:pt x="8854" y="1418"/>
                  </a:moveTo>
                  <a:cubicBezTo>
                    <a:pt x="9074" y="1418"/>
                    <a:pt x="9232" y="1575"/>
                    <a:pt x="9232" y="1764"/>
                  </a:cubicBezTo>
                  <a:cubicBezTo>
                    <a:pt x="9232" y="1953"/>
                    <a:pt x="9074" y="2111"/>
                    <a:pt x="8854" y="2111"/>
                  </a:cubicBezTo>
                  <a:lnTo>
                    <a:pt x="7436" y="2111"/>
                  </a:lnTo>
                  <a:cubicBezTo>
                    <a:pt x="7247" y="2111"/>
                    <a:pt x="7089" y="1953"/>
                    <a:pt x="7089" y="1764"/>
                  </a:cubicBezTo>
                  <a:cubicBezTo>
                    <a:pt x="7089" y="1575"/>
                    <a:pt x="7247" y="1418"/>
                    <a:pt x="7436" y="1418"/>
                  </a:cubicBezTo>
                  <a:close/>
                  <a:moveTo>
                    <a:pt x="8854" y="2772"/>
                  </a:moveTo>
                  <a:cubicBezTo>
                    <a:pt x="9074" y="2772"/>
                    <a:pt x="9232" y="2930"/>
                    <a:pt x="9232" y="3151"/>
                  </a:cubicBezTo>
                  <a:cubicBezTo>
                    <a:pt x="9232" y="3340"/>
                    <a:pt x="9074" y="3497"/>
                    <a:pt x="8854" y="3497"/>
                  </a:cubicBezTo>
                  <a:lnTo>
                    <a:pt x="7436" y="3497"/>
                  </a:lnTo>
                  <a:cubicBezTo>
                    <a:pt x="7247" y="3497"/>
                    <a:pt x="7089" y="3340"/>
                    <a:pt x="7089" y="3151"/>
                  </a:cubicBezTo>
                  <a:cubicBezTo>
                    <a:pt x="7089" y="2930"/>
                    <a:pt x="7247" y="2772"/>
                    <a:pt x="7436" y="2772"/>
                  </a:cubicBezTo>
                  <a:close/>
                  <a:moveTo>
                    <a:pt x="8854" y="4190"/>
                  </a:moveTo>
                  <a:cubicBezTo>
                    <a:pt x="9074" y="4190"/>
                    <a:pt x="9232" y="4348"/>
                    <a:pt x="9232" y="4568"/>
                  </a:cubicBezTo>
                  <a:cubicBezTo>
                    <a:pt x="9232" y="4757"/>
                    <a:pt x="9074" y="4915"/>
                    <a:pt x="8854" y="4915"/>
                  </a:cubicBezTo>
                  <a:lnTo>
                    <a:pt x="7436" y="4915"/>
                  </a:lnTo>
                  <a:cubicBezTo>
                    <a:pt x="7247" y="4915"/>
                    <a:pt x="7089" y="4757"/>
                    <a:pt x="7089" y="4568"/>
                  </a:cubicBezTo>
                  <a:cubicBezTo>
                    <a:pt x="7089" y="4348"/>
                    <a:pt x="7247" y="4190"/>
                    <a:pt x="7436" y="4190"/>
                  </a:cubicBezTo>
                  <a:close/>
                  <a:moveTo>
                    <a:pt x="3246" y="1355"/>
                  </a:moveTo>
                  <a:cubicBezTo>
                    <a:pt x="4096" y="1355"/>
                    <a:pt x="4821" y="1953"/>
                    <a:pt x="4979" y="2772"/>
                  </a:cubicBezTo>
                  <a:lnTo>
                    <a:pt x="6081" y="2772"/>
                  </a:lnTo>
                  <a:cubicBezTo>
                    <a:pt x="6270" y="2772"/>
                    <a:pt x="6428" y="2930"/>
                    <a:pt x="6428" y="3151"/>
                  </a:cubicBezTo>
                  <a:lnTo>
                    <a:pt x="6428" y="5986"/>
                  </a:lnTo>
                  <a:lnTo>
                    <a:pt x="6396" y="5986"/>
                  </a:lnTo>
                  <a:cubicBezTo>
                    <a:pt x="6396" y="6175"/>
                    <a:pt x="6239" y="6333"/>
                    <a:pt x="6018" y="6333"/>
                  </a:cubicBezTo>
                  <a:lnTo>
                    <a:pt x="3246" y="6333"/>
                  </a:lnTo>
                  <a:cubicBezTo>
                    <a:pt x="3025" y="6333"/>
                    <a:pt x="2868" y="6175"/>
                    <a:pt x="2868" y="5986"/>
                  </a:cubicBezTo>
                  <a:lnTo>
                    <a:pt x="2868" y="4883"/>
                  </a:lnTo>
                  <a:cubicBezTo>
                    <a:pt x="2080" y="4726"/>
                    <a:pt x="1450" y="4001"/>
                    <a:pt x="1450" y="3151"/>
                  </a:cubicBezTo>
                  <a:cubicBezTo>
                    <a:pt x="1450" y="2142"/>
                    <a:pt x="2238" y="1355"/>
                    <a:pt x="3246" y="1355"/>
                  </a:cubicBezTo>
                  <a:close/>
                  <a:moveTo>
                    <a:pt x="8854" y="5608"/>
                  </a:moveTo>
                  <a:cubicBezTo>
                    <a:pt x="9074" y="5608"/>
                    <a:pt x="9232" y="5765"/>
                    <a:pt x="9232" y="5986"/>
                  </a:cubicBezTo>
                  <a:cubicBezTo>
                    <a:pt x="9232" y="6175"/>
                    <a:pt x="9074" y="6333"/>
                    <a:pt x="8854" y="6333"/>
                  </a:cubicBezTo>
                  <a:lnTo>
                    <a:pt x="7436" y="6333"/>
                  </a:lnTo>
                  <a:cubicBezTo>
                    <a:pt x="7247" y="6333"/>
                    <a:pt x="7089" y="6175"/>
                    <a:pt x="7089" y="5986"/>
                  </a:cubicBezTo>
                  <a:cubicBezTo>
                    <a:pt x="7089" y="5765"/>
                    <a:pt x="7247" y="5608"/>
                    <a:pt x="7436" y="5608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94"/>
                  </a:lnTo>
                  <a:lnTo>
                    <a:pt x="10586" y="6994"/>
                  </a:lnTo>
                  <a:lnTo>
                    <a:pt x="10586" y="347"/>
                  </a:lnTo>
                  <a:cubicBezTo>
                    <a:pt x="10586" y="158"/>
                    <a:pt x="10429" y="0"/>
                    <a:pt x="10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-47523400" y="4166900"/>
              <a:ext cx="300100" cy="35475"/>
            </a:xfrm>
            <a:custGeom>
              <a:avLst/>
              <a:gdLst/>
              <a:ahLst/>
              <a:cxnLst/>
              <a:rect l="l" t="t" r="r" b="b"/>
              <a:pathLst>
                <a:path w="12004" h="1419" extrusionOk="0">
                  <a:moveTo>
                    <a:pt x="0" y="1"/>
                  </a:moveTo>
                  <a:lnTo>
                    <a:pt x="0" y="1040"/>
                  </a:lnTo>
                  <a:cubicBezTo>
                    <a:pt x="0" y="1261"/>
                    <a:pt x="158" y="1418"/>
                    <a:pt x="347" y="1418"/>
                  </a:cubicBezTo>
                  <a:lnTo>
                    <a:pt x="11657" y="1418"/>
                  </a:lnTo>
                  <a:cubicBezTo>
                    <a:pt x="11846" y="1418"/>
                    <a:pt x="12004" y="1261"/>
                    <a:pt x="12004" y="1040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83233" y="0"/>
            <a:ext cx="3060767" cy="428610"/>
            <a:chOff x="5286380" y="0"/>
            <a:chExt cx="3857620" cy="540196"/>
          </a:xfrm>
        </p:grpSpPr>
        <p:pic>
          <p:nvPicPr>
            <p:cNvPr id="30" name="Picture 29" descr="Logo MKWK.png"/>
            <p:cNvPicPr>
              <a:picLocks noChangeAspect="1"/>
            </p:cNvPicPr>
            <p:nvPr/>
          </p:nvPicPr>
          <p:blipFill>
            <a:blip r:embed="rId3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31" name="Picture 30" descr="logo_unindra_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32" name="Picture 31" descr="logo-kampus-merdek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36"/>
          <p:cNvSpPr txBox="1">
            <a:spLocks noGrp="1"/>
          </p:cNvSpPr>
          <p:nvPr>
            <p:ph type="body" idx="1"/>
          </p:nvPr>
        </p:nvSpPr>
        <p:spPr>
          <a:xfrm>
            <a:off x="357158" y="3929072"/>
            <a:ext cx="2000264" cy="357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 dirty="0" smtClean="0"/>
              <a:t>Randi Ramliyana, M.Pd.</a:t>
            </a:r>
          </a:p>
        </p:txBody>
      </p:sp>
      <p:sp>
        <p:nvSpPr>
          <p:cNvPr id="1580" name="Google Shape;1580;p36"/>
          <p:cNvSpPr txBox="1">
            <a:spLocks noGrp="1"/>
          </p:cNvSpPr>
          <p:nvPr>
            <p:ph type="title"/>
          </p:nvPr>
        </p:nvSpPr>
        <p:spPr>
          <a:xfrm>
            <a:off x="2143108" y="357172"/>
            <a:ext cx="451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</a:t>
            </a:r>
            <a:r>
              <a:rPr lang="en" dirty="0" smtClean="0"/>
              <a:t>osen koordinator pusat </a:t>
            </a:r>
            <a:endParaRPr/>
          </a:p>
        </p:txBody>
      </p:sp>
      <p:pic>
        <p:nvPicPr>
          <p:cNvPr id="1581" name="Google Shape;1581;p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2844" y="928676"/>
            <a:ext cx="1884396" cy="304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Google Shape;1581;p3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71736" y="1000114"/>
            <a:ext cx="1884396" cy="30476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1581;p3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000628" y="1000114"/>
            <a:ext cx="1884395" cy="30476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1581;p3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2330" y="928676"/>
            <a:ext cx="1884395" cy="3047698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Google Shape;1579;p36"/>
          <p:cNvSpPr txBox="1">
            <a:spLocks/>
          </p:cNvSpPr>
          <p:nvPr/>
        </p:nvSpPr>
        <p:spPr>
          <a:xfrm>
            <a:off x="357158" y="4071948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Bahasa Indonesia</a:t>
            </a:r>
          </a:p>
        </p:txBody>
      </p:sp>
      <p:sp>
        <p:nvSpPr>
          <p:cNvPr id="9" name="Google Shape;1579;p36"/>
          <p:cNvSpPr txBox="1">
            <a:spLocks/>
          </p:cNvSpPr>
          <p:nvPr/>
        </p:nvSpPr>
        <p:spPr>
          <a:xfrm>
            <a:off x="2285984" y="4000510"/>
            <a:ext cx="2571768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Santyo Widayatmo,</a:t>
            </a:r>
            <a:r>
              <a:rPr kumimoji="0" lang="en" sz="12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S.S., S.H., M.H.</a:t>
            </a:r>
            <a:endParaRPr kumimoji="0" lang="en" sz="12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" name="Google Shape;1579;p36"/>
          <p:cNvSpPr txBox="1">
            <a:spLocks/>
          </p:cNvSpPr>
          <p:nvPr/>
        </p:nvSpPr>
        <p:spPr>
          <a:xfrm>
            <a:off x="2500298" y="414338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Pancasila</a:t>
            </a:r>
          </a:p>
        </p:txBody>
      </p:sp>
      <p:sp>
        <p:nvSpPr>
          <p:cNvPr id="11" name="Google Shape;1579;p36"/>
          <p:cNvSpPr txBox="1">
            <a:spLocks/>
          </p:cNvSpPr>
          <p:nvPr/>
        </p:nvSpPr>
        <p:spPr>
          <a:xfrm>
            <a:off x="4786314" y="4000510"/>
            <a:ext cx="235745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lang="en" sz="1200" b="1" dirty="0" smtClean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Julia Bea Kurniawaty,  S.H., M.H.</a:t>
            </a:r>
            <a:endParaRPr kumimoji="0" lang="en" sz="12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" name="Google Shape;1579;p36"/>
          <p:cNvSpPr txBox="1">
            <a:spLocks/>
          </p:cNvSpPr>
          <p:nvPr/>
        </p:nvSpPr>
        <p:spPr>
          <a:xfrm>
            <a:off x="5000628" y="414338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Kewarganegaraan</a:t>
            </a:r>
          </a:p>
        </p:txBody>
      </p:sp>
      <p:sp>
        <p:nvSpPr>
          <p:cNvPr id="13" name="Google Shape;1579;p36"/>
          <p:cNvSpPr txBox="1">
            <a:spLocks/>
          </p:cNvSpPr>
          <p:nvPr/>
        </p:nvSpPr>
        <p:spPr>
          <a:xfrm>
            <a:off x="7143736" y="4000510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Apipudin,</a:t>
            </a:r>
            <a:r>
              <a:rPr kumimoji="0" lang="en" sz="1200" b="1" i="0" u="none" strike="noStrike" kern="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S.Ag., M.A.</a:t>
            </a:r>
            <a:endParaRPr kumimoji="0" lang="en" sz="12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" name="Google Shape;1579;p36"/>
          <p:cNvSpPr txBox="1">
            <a:spLocks/>
          </p:cNvSpPr>
          <p:nvPr/>
        </p:nvSpPr>
        <p:spPr>
          <a:xfrm>
            <a:off x="7143736" y="4143386"/>
            <a:ext cx="2000264" cy="35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000"/>
              <a:buFont typeface="Anaheim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Agama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083233" y="0"/>
            <a:ext cx="3060767" cy="428610"/>
            <a:chOff x="5286380" y="0"/>
            <a:chExt cx="3857620" cy="540196"/>
          </a:xfrm>
        </p:grpSpPr>
        <p:pic>
          <p:nvPicPr>
            <p:cNvPr id="16" name="Picture 15" descr="Logo MKWK.png"/>
            <p:cNvPicPr>
              <a:picLocks noChangeAspect="1"/>
            </p:cNvPicPr>
            <p:nvPr/>
          </p:nvPicPr>
          <p:blipFill>
            <a:blip r:embed="rId7"/>
            <a:srcRect t="23079" b="23077"/>
            <a:stretch>
              <a:fillRect/>
            </a:stretch>
          </p:blipFill>
          <p:spPr>
            <a:xfrm>
              <a:off x="7830347" y="0"/>
              <a:ext cx="1313653" cy="500048"/>
            </a:xfrm>
            <a:prstGeom prst="rect">
              <a:avLst/>
            </a:prstGeom>
          </p:spPr>
        </p:pic>
        <p:pic>
          <p:nvPicPr>
            <p:cNvPr id="17" name="Picture 16" descr="logo_unindra_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72264" y="142858"/>
              <a:ext cx="1249242" cy="324803"/>
            </a:xfrm>
            <a:prstGeom prst="rect">
              <a:avLst/>
            </a:prstGeom>
          </p:spPr>
        </p:pic>
        <p:pic>
          <p:nvPicPr>
            <p:cNvPr id="18" name="Picture 17" descr="logo-kampus-merdeka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6380" y="71420"/>
              <a:ext cx="1221459" cy="468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Thinking in Entrepreneurship Workshop by Slidesgo">
  <a:themeElements>
    <a:clrScheme name="Simple Light">
      <a:dk1>
        <a:srgbClr val="504949"/>
      </a:dk1>
      <a:lt1>
        <a:srgbClr val="77457D"/>
      </a:lt1>
      <a:dk2>
        <a:srgbClr val="5CC9BF"/>
      </a:dk2>
      <a:lt2>
        <a:srgbClr val="B5C7BA"/>
      </a:lt2>
      <a:accent1>
        <a:srgbClr val="C46345"/>
      </a:accent1>
      <a:accent2>
        <a:srgbClr val="2C6AA3"/>
      </a:accent2>
      <a:accent3>
        <a:srgbClr val="000000"/>
      </a:accent3>
      <a:accent4>
        <a:srgbClr val="DEDEDE"/>
      </a:accent4>
      <a:accent5>
        <a:srgbClr val="EBEBEB"/>
      </a:accent5>
      <a:accent6>
        <a:srgbClr val="FCFCF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2661</Words>
  <PresentationFormat>On-screen Show (16:9)</PresentationFormat>
  <Paragraphs>342</Paragraphs>
  <Slides>47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Bayon</vt:lpstr>
      <vt:lpstr>Didact Gothic</vt:lpstr>
      <vt:lpstr>Wingdings</vt:lpstr>
      <vt:lpstr>Anaheim</vt:lpstr>
      <vt:lpstr>Paytone One</vt:lpstr>
      <vt:lpstr>Design Thinking in Entrepreneurship Workshop by Slidesgo</vt:lpstr>
      <vt:lpstr>Kebijakan mata kuliah wajib pada kurikulum pendidikan tinggi berbasis proyek</vt:lpstr>
      <vt:lpstr>Tujuan pendidikan nasional uu nri nomor 20 tahun 2003</vt:lpstr>
      <vt:lpstr>Tujuan pendidikan nasional uu nri nomor 20 tahun 2003</vt:lpstr>
      <vt:lpstr>KEPUTUSAN DIREKTUR JENDERAL PENDIDIKAN TINGGI NOMOR 84/E/KPT/2020 </vt:lpstr>
      <vt:lpstr>KEPUTUSAN DIREKTUR JENDERAL PENDIDIKAN TINGGI NOMOR 84/E/KPT/2020 </vt:lpstr>
      <vt:lpstr>KEPUTUSAN DIREKTUR JENDERAL PENDIDIKAN TINGGI NOMOR 84/E/KPT/2020 </vt:lpstr>
      <vt:lpstr>tim pelaksana </vt:lpstr>
      <vt:lpstr>Tim pelaksana akademik mkwk unindra</vt:lpstr>
      <vt:lpstr>Dosen koordinator pusat </vt:lpstr>
      <vt:lpstr>Tim pelaksana akademik dosen MKWK</vt:lpstr>
      <vt:lpstr>Tim pendukung</vt:lpstr>
      <vt:lpstr>Kurikulum</vt:lpstr>
      <vt:lpstr>Materi sosialisasi</vt:lpstr>
      <vt:lpstr>Konsep pembelajaran proyek</vt:lpstr>
      <vt:lpstr>Konsep pembelajaran proyek</vt:lpstr>
      <vt:lpstr>Konsep pembelajaran proyek</vt:lpstr>
      <vt:lpstr>Prinsip-prinsip pembelajaran proyek</vt:lpstr>
      <vt:lpstr>Manfaat pembelajaran proyek</vt:lpstr>
      <vt:lpstr>CPL &amp; RPS OBE </vt:lpstr>
      <vt:lpstr>Perumusan cpl</vt:lpstr>
      <vt:lpstr>Slide 21</vt:lpstr>
      <vt:lpstr>Perumusan cpl</vt:lpstr>
      <vt:lpstr>Pendekatan Outcomes based education (obe)</vt:lpstr>
      <vt:lpstr>Siklus Outcomes based education (obe)</vt:lpstr>
      <vt:lpstr>Siklus Outcomes based education (obe)</vt:lpstr>
      <vt:lpstr>RPS dengan pendekatan obe</vt:lpstr>
      <vt:lpstr>RPS dengan pendekatan obe</vt:lpstr>
      <vt:lpstr>RPS dengan pendekatan obe</vt:lpstr>
      <vt:lpstr>RPS dengan pendekatan obe</vt:lpstr>
      <vt:lpstr>RPS dengan pendekatan obe</vt:lpstr>
      <vt:lpstr>RPS dengan pendekatan obe</vt:lpstr>
      <vt:lpstr>Model pembelajaran</vt:lpstr>
      <vt:lpstr>Slide 33</vt:lpstr>
      <vt:lpstr>Slide 34</vt:lpstr>
      <vt:lpstr>Slide 35</vt:lpstr>
      <vt:lpstr>Konsep pembelajaran DESIGN THINKING </vt:lpstr>
      <vt:lpstr>Proses klasifikasi DESIGN THINKING</vt:lpstr>
      <vt:lpstr>BRAINSTORMING dan menghasilkan ide</vt:lpstr>
      <vt:lpstr>Proses DESIGN THINKINg</vt:lpstr>
      <vt:lpstr>Proses DESIGN THINKINg</vt:lpstr>
      <vt:lpstr>Panduan dasar</vt:lpstr>
      <vt:lpstr>Kunjungi laman  mkwk.unindra.ac.id</vt:lpstr>
      <vt:lpstr>Penyeragaman format ppt</vt:lpstr>
      <vt:lpstr>Aktivitas  mahasiswa</vt:lpstr>
      <vt:lpstr>Aktivitas  mahasiswa</vt:lpstr>
      <vt:lpstr>Aktivitas  mahasiswa</vt:lpstr>
      <vt:lpstr>Terima kasih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Kebijakan mata kuliah wajib pada kurikulum pendidikan tinggi berbasis proyek</dc:title>
  <dc:creator>Randi Ramliyana</dc:creator>
  <cp:lastModifiedBy>Randi Ramliyana</cp:lastModifiedBy>
  <cp:revision>34</cp:revision>
  <dcterms:modified xsi:type="dcterms:W3CDTF">2023-08-25T17:53:40Z</dcterms:modified>
</cp:coreProperties>
</file>